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4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07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9212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4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>
                <a:latin typeface="Calibri" charset="0"/>
              </a:rPr>
              <a:t>Managing your code: quietly introducing </a:t>
            </a:r>
            <a:r>
              <a:rPr lang="en-GB" i="1" dirty="0">
                <a:latin typeface="Calibri" charset="0"/>
              </a:rPr>
              <a:t>Git</a:t>
            </a:r>
            <a:r>
              <a:rPr lang="en-GB" dirty="0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14786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1"/>
          <a:stretch/>
        </p:blipFill>
        <p:spPr>
          <a:xfrm>
            <a:off x="308224" y="2120699"/>
            <a:ext cx="2320675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2" y="1357313"/>
            <a:ext cx="4892215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1476" y="46034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353" y="40032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</a:t>
            </a:r>
            <a:r>
              <a:rPr lang="en-GB" smtClean="0">
                <a:latin typeface="Calibri" charset="0"/>
              </a:rPr>
              <a:t>"Clone </a:t>
            </a:r>
            <a:r>
              <a:rPr lang="en-GB" dirty="0">
                <a:latin typeface="Calibri" charset="0"/>
              </a:rPr>
              <a:t>or </a:t>
            </a:r>
            <a:r>
              <a:rPr lang="en-GB">
                <a:latin typeface="Calibri" charset="0"/>
              </a:rPr>
              <a:t>download </a:t>
            </a:r>
            <a:r>
              <a:rPr lang="en-GB" smtClean="0">
                <a:latin typeface="Calibri" charset="0"/>
              </a:rPr>
              <a:t>" </a:t>
            </a:r>
            <a:r>
              <a:rPr lang="en-GB" dirty="0">
                <a:latin typeface="Calibri" charset="0"/>
              </a:rPr>
              <a:t>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file'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file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"x"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"x"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/>
              <a:t>it's </a:t>
            </a:r>
            <a:r>
              <a:rPr lang="en-US" dirty="0" smtClean="0"/>
              <a:t>visible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We'll </a:t>
            </a:r>
            <a:r>
              <a:rPr lang="en-US" dirty="0" smtClean="0"/>
              <a:t>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I'll </a:t>
            </a:r>
            <a:r>
              <a:rPr lang="en-US" dirty="0" smtClean="0"/>
              <a:t>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"...</a:t>
            </a:r>
            <a:r>
              <a:rPr lang="en-GB" sz="2800" dirty="0">
                <a:latin typeface="Calibri" charset="0"/>
              </a:rPr>
              <a:t>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 </a:t>
            </a:r>
            <a:r>
              <a:rPr lang="en-GB" sz="2800">
                <a:latin typeface="Calibri" charset="0"/>
              </a:rPr>
              <a:t>to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smtClean="0">
                <a:latin typeface="Calibri" charset="0"/>
              </a:rPr>
              <a:t>"</a:t>
            </a:r>
            <a:endParaRPr lang="en-GB" sz="2800" dirty="0">
              <a:latin typeface="Calibri" charset="0"/>
            </a:endParaRP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it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"working_dir"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or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"working_dir2"?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</a:t>
            </a:r>
            <a:r>
              <a:rPr lang="en-GB">
                <a:latin typeface="Calibri" charset="0"/>
              </a:rPr>
              <a:t>and </a:t>
            </a:r>
            <a:r>
              <a:rPr lang="en-GB" smtClean="0">
                <a:latin typeface="Calibri" charset="0"/>
              </a:rPr>
              <a:t>"fix" </a:t>
            </a:r>
            <a:r>
              <a:rPr lang="en-GB" dirty="0">
                <a:latin typeface="Calibri" charset="0"/>
              </a:rPr>
              <a:t>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</a:t>
            </a:r>
            <a:r>
              <a:rPr lang="en-GB" dirty="0" smtClean="0">
                <a:latin typeface="Calibri" charset="0"/>
              </a:rPr>
              <a:t>you'll </a:t>
            </a:r>
            <a:r>
              <a:rPr lang="en-GB" dirty="0">
                <a:latin typeface="Calibri" charset="0"/>
              </a:rPr>
              <a:t>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16196DC8-0494-474D-9935-E7D06E7DAD21}" vid="{73A0A59C-1B13-40E9-B94A-99F65E47A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26644</TotalTime>
  <Words>578</Words>
  <Application>Microsoft Office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MS PGothic</vt:lpstr>
      <vt:lpstr>MS PGothic</vt:lpstr>
      <vt:lpstr>Arial</vt:lpstr>
      <vt:lpstr>Calibri</vt:lpstr>
      <vt:lpstr>Courier New</vt:lpstr>
      <vt:lpstr>Times New Roman</vt:lpstr>
      <vt:lpstr>Wingdings</vt:lpstr>
      <vt:lpstr>UKRI-stfc-nerc-ceda-ncas-nceo-Presentation-Template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it's visible on github</vt:lpstr>
      <vt:lpstr>I'll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222</cp:revision>
  <dcterms:created xsi:type="dcterms:W3CDTF">2013-12-09T16:22:30Z</dcterms:created>
  <dcterms:modified xsi:type="dcterms:W3CDTF">2018-09-26T15:23:49Z</dcterms:modified>
</cp:coreProperties>
</file>