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27/09/2018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27/09/2018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4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75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6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6295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 smtClean="0"/>
              <a:t>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gedit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521557" y="1374775"/>
            <a:ext cx="6127873" cy="435133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39</TotalTime>
  <Words>252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Text Editors and Terminals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12</cp:revision>
  <dcterms:created xsi:type="dcterms:W3CDTF">2015-03-20T12:22:00Z</dcterms:created>
  <dcterms:modified xsi:type="dcterms:W3CDTF">2018-09-27T09:38:52Z</dcterms:modified>
</cp:coreProperties>
</file>