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12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1A18B-3ACE-F548-BD60-B1AF159313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8790" cy="872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5C428-BF0C-B342-93E1-807E559CDC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-33453"/>
            <a:ext cx="1230489" cy="94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711F9-9139-AE45-A511-AD9F844B87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/>
        </p:blipFill>
        <p:spPr>
          <a:xfrm>
            <a:off x="2853100" y="0"/>
            <a:ext cx="158323" cy="8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3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5418" y="47720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27/09/2018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 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310293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30018" y="313919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27/09/2018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28315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Insert image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138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954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847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39D0A-8AB1-EE42-AC82-688E2EE077F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" y="6060170"/>
            <a:ext cx="1524000" cy="406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97BB7-AE21-A342-80EA-18B079CE785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87" y="6129665"/>
            <a:ext cx="1310231" cy="3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79F7C-9F4C-5641-89C9-995031571E5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4" y="6116687"/>
            <a:ext cx="1476610" cy="35046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516" y="1374631"/>
            <a:ext cx="8417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 userDrawn="1"/>
        </p:nvSpPr>
        <p:spPr>
          <a:xfrm>
            <a:off x="-156308" y="5869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76518" y="380325"/>
            <a:ext cx="8417858" cy="88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3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71" r:id="rId5"/>
    <p:sldLayoutId id="2147483667" r:id="rId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E0D16EA-1C47-AC4F-8817-5C72D26E6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793D638F-A96A-2C47-B4F3-5D33FBA10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4CBBDE-454E-944B-92FD-7B7C2C947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0"/>
            <a:ext cx="1230489" cy="9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1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64BB26-8681-994B-AC89-11F5F12A3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54DC4BF-E36B-0243-A989-64326BBC97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2AEE7E9-9F3D-1F4B-84E7-86DE818B09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6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417642-7C35-4B45-8CCD-64BAA420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89CBC7-FC19-A94C-9504-79F8AE7C63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0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 PowerPoint Template" id="{5A76CAC8-1372-4A71-B6CF-110492D97CC5}" vid="{3820CB05-24E3-4464-A123-B07520D621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UKSBS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Sloper (PSU, Project Office)</dc:creator>
  <cp:lastModifiedBy>Godfrey, Tommy (STFC,RAL,RALSP)</cp:lastModifiedBy>
  <cp:revision>29</cp:revision>
  <dcterms:created xsi:type="dcterms:W3CDTF">2018-04-25T09:59:10Z</dcterms:created>
  <dcterms:modified xsi:type="dcterms:W3CDTF">2018-09-27T09:28:16Z</dcterms:modified>
</cp:coreProperties>
</file>