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2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27/09/2018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1029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27/09/2018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8315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Insert image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13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954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847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16" y="1374631"/>
            <a:ext cx="8417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 userDrawn="1"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76518" y="380325"/>
            <a:ext cx="8417858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30" y="6110562"/>
            <a:ext cx="1885393" cy="3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71" r:id="rId5"/>
    <p:sldLayoutId id="2147483667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0D16EA-1C47-AC4F-8817-5C72D2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endParaRPr lang="en-US" sz="60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793D638F-A96A-2C47-B4F3-5D33FBA10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CBBDE-454E-944B-92FD-7B7C2C947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0"/>
            <a:ext cx="1230489" cy="9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64BB26-8681-994B-AC89-11F5F12A3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54DC4BF-E36B-0243-A989-64326BBC97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2AEE7E9-9F3D-1F4B-84E7-86DE818B09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17642-7C35-4B45-8CCD-64BAA420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89CBC7-FC19-A94C-9504-79F8AE7C63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0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 PowerPoint Template" id="{5A76CAC8-1372-4A71-B6CF-110492D97CC5}" vid="{3820CB05-24E3-4464-A123-B07520D621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UKSBS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Sloper (PSU, Project Office)</dc:creator>
  <cp:lastModifiedBy>Godfrey, Tommy (STFC,RAL,RALSP)</cp:lastModifiedBy>
  <cp:revision>31</cp:revision>
  <dcterms:created xsi:type="dcterms:W3CDTF">2018-04-25T09:59:10Z</dcterms:created>
  <dcterms:modified xsi:type="dcterms:W3CDTF">2018-09-27T09:33:37Z</dcterms:modified>
</cp:coreProperties>
</file>