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66" d="100"/>
          <a:sy n="66" d="100"/>
        </p:scale>
        <p:origin x="12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355" y="3326682"/>
            <a:ext cx="7772400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2355" y="4202927"/>
            <a:ext cx="6858000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42718" y="47974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119BB77-888A-BF43-BE39-D421BFDFAD7D}" type="datetimeFigureOut">
              <a:rPr lang="en-US" smtClean="0"/>
              <a:t>9/25/2018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51A18B-3ACE-F548-BD60-B1AF15931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68790" cy="872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5C428-BF0C-B342-93E1-807E559CDC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r="54884"/>
          <a:stretch/>
        </p:blipFill>
        <p:spPr>
          <a:xfrm>
            <a:off x="2998066" y="-33453"/>
            <a:ext cx="1230489" cy="94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A711F9-9139-AE45-A511-AD9F844B8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/>
        </p:blipFill>
        <p:spPr>
          <a:xfrm>
            <a:off x="2853100" y="0"/>
            <a:ext cx="158323" cy="8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3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55055" y="3326682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5055" y="4202927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5418" y="47720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25/09/2018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220000" y="396000"/>
            <a:ext cx="3600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60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9655" y="1693825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9655" y="2570070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18" y="313919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46265C4-D3EB-4033-9F2F-7AE1FCA20C43}" type="datetimeFigureOut">
              <a:rPr lang="en-GB" smtClean="0"/>
              <a:pPr/>
              <a:t>25/09/2018</a:t>
            </a:fld>
            <a:endParaRPr lang="en-GB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29655" y="3521494"/>
            <a:ext cx="8426482" cy="24444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19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68300" y="262840"/>
            <a:ext cx="46228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346699" y="1308100"/>
            <a:ext cx="3435745" cy="47717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308100"/>
            <a:ext cx="4622800" cy="42513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597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/>
        </p:nvCxnSpPr>
        <p:spPr>
          <a:xfrm>
            <a:off x="406400" y="1028700"/>
            <a:ext cx="84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313615"/>
            <a:ext cx="8462100" cy="715085"/>
          </a:xfrm>
          <a:prstGeom prst="rect">
            <a:avLst/>
          </a:prstGeom>
        </p:spPr>
        <p:txBody>
          <a:bodyPr anchor="t"/>
          <a:lstStyle>
            <a:lvl1pPr algn="l">
              <a:defRPr sz="24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Content slide heading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68300" y="1494263"/>
            <a:ext cx="8462100" cy="4180119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Content</a:t>
            </a:r>
            <a:r>
              <a:rPr lang="en-US" sz="1400" baseline="0" dirty="0"/>
              <a:t> text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Second bullet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aseline="0" dirty="0"/>
              <a:t>Another bullet point here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400" baseline="0" dirty="0"/>
              <a:t>Main Content text entered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exercitation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ullamco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amet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consectetur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adipiscing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elit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eiusmod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tempor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incididunt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labore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dolore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magna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aliqua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enim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ad minim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veniam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quis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400" b="0" i="0" kern="1200" dirty="0" err="1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nostrud</a:t>
            </a:r>
            <a:r>
              <a:rPr lang="en-GB" sz="1400" b="0" i="0" kern="1200" dirty="0">
                <a:solidFill>
                  <a:srgbClr val="63666A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254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8855" y="2057036"/>
            <a:ext cx="4256859" cy="863191"/>
          </a:xfrm>
          <a:prstGeom prst="rect">
            <a:avLst/>
          </a:prstGeom>
        </p:spPr>
        <p:txBody>
          <a:bodyPr anchor="b"/>
          <a:lstStyle>
            <a:lvl1pPr algn="l">
              <a:defRPr sz="4000" baseline="0">
                <a:solidFill>
                  <a:srgbClr val="63666A"/>
                </a:solidFill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78854" y="2963405"/>
            <a:ext cx="4256859" cy="55195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18369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 dirty="0" smtClean="0"/>
              <a:t>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7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339D0A-8AB1-EE42-AC82-688E2EE077F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1" y="6060170"/>
            <a:ext cx="1524000" cy="4069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E97BB7-AE21-A342-80EA-18B079CE78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87" y="6129665"/>
            <a:ext cx="1310231" cy="337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79F7C-9F4C-5641-89C9-995031571E5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64" y="6116687"/>
            <a:ext cx="1476610" cy="35046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62F96-17BC-1D46-B6DF-8EEA1A6DE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420" y="135670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9D617-BB45-CC49-8DA4-51BF2DB69056}"/>
              </a:ext>
            </a:extLst>
          </p:cNvPr>
          <p:cNvSpPr txBox="1"/>
          <p:nvPr/>
        </p:nvSpPr>
        <p:spPr>
          <a:xfrm>
            <a:off x="-156308" y="5869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723420" y="380325"/>
            <a:ext cx="7886700" cy="880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25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Editors and Terminals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3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text editor is a program used to edit text!</a:t>
            </a:r>
          </a:p>
          <a:p>
            <a:r>
              <a:rPr lang="en-US" dirty="0" smtClean="0"/>
              <a:t>There are lots of them, but they all manipulate a stream of characters so you can save them in a file.</a:t>
            </a:r>
          </a:p>
          <a:p>
            <a:r>
              <a:rPr lang="en-US" dirty="0" smtClean="0"/>
              <a:t>Some editors use a window – </a:t>
            </a:r>
            <a:r>
              <a:rPr lang="en-US" dirty="0" err="1" smtClean="0"/>
              <a:t>gedit</a:t>
            </a:r>
            <a:r>
              <a:rPr lang="en-US" dirty="0" smtClean="0"/>
              <a:t>, notepad</a:t>
            </a:r>
          </a:p>
          <a:p>
            <a:r>
              <a:rPr lang="en-US" dirty="0" smtClean="0"/>
              <a:t>Others just use the terminal window – vi, </a:t>
            </a:r>
            <a:r>
              <a:rPr lang="en-US" dirty="0" err="1" smtClean="0"/>
              <a:t>emacs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Editor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63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1574439" y="1597944"/>
            <a:ext cx="6127872" cy="4351337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will be using </a:t>
            </a:r>
            <a:r>
              <a:rPr lang="en-US" dirty="0" err="1"/>
              <a:t>gedit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90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terminal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terminal is a program used to talk to a shell</a:t>
            </a:r>
          </a:p>
          <a:p>
            <a:r>
              <a:rPr lang="en-US" dirty="0" smtClean="0"/>
              <a:t>We will be learning what a shell is later…</a:t>
            </a:r>
          </a:p>
        </p:txBody>
      </p:sp>
    </p:spTree>
    <p:extLst>
      <p:ext uri="{BB962C8B-B14F-4D97-AF65-F5344CB8AC3E}">
        <p14:creationId xmlns:p14="http://schemas.microsoft.com/office/powerpoint/2010/main" val="268294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we will be using term</a:t>
            </a:r>
            <a:endParaRPr lang="en-US" dirty="0"/>
          </a:p>
        </p:txBody>
      </p:sp>
      <p:pic>
        <p:nvPicPr>
          <p:cNvPr id="7" name="Content Placeholder 6" descr="Screen Shot 2015-03-20 at 12.38.4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" t="-6990" r="1565" b="-3178"/>
          <a:stretch/>
        </p:blipFill>
        <p:spPr>
          <a:xfrm>
            <a:off x="326635" y="162394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80344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matter which one.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74" y="2083567"/>
            <a:ext cx="6300592" cy="371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2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Day 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55247"/>
              </p:ext>
            </p:extLst>
          </p:nvPr>
        </p:nvGraphicFramePr>
        <p:xfrm>
          <a:off x="-1" y="1240077"/>
          <a:ext cx="9144002" cy="5617922"/>
        </p:xfrm>
        <a:graphic>
          <a:graphicData uri="http://schemas.openxmlformats.org/drawingml/2006/table">
            <a:tbl>
              <a:tblPr/>
              <a:tblGrid>
                <a:gridCol w="200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editors and the terminal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Make sure everyone is happy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setup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 to git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Github sign 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setup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Unix shell intro, Files and directories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Exploring the file system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Pipes and filters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Pipes and filters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Permission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3630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COFFEE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80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Finding stuff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Needle in haystack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Job control and variables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Controlling jobs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20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Day 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64291"/>
              </p:ext>
            </p:extLst>
          </p:nvPr>
        </p:nvGraphicFramePr>
        <p:xfrm>
          <a:off x="-1" y="1215030"/>
          <a:ext cx="9144002" cy="5642969"/>
        </p:xfrm>
        <a:graphic>
          <a:graphicData uri="http://schemas.openxmlformats.org/drawingml/2006/table">
            <a:tbl>
              <a:tblPr/>
              <a:tblGrid>
                <a:gridCol w="2000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00:05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Remember yesterday?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Remember yesterday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 talk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Git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shell scripts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00:20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shell script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COFFEE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320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00:15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Using ssh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00:35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ssh 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transferring files and other useful stuff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presentation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transferring files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exercise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611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00:30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Everybody happy - what else do you want to know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85124">
                <a:tc>
                  <a:txBody>
                    <a:bodyPr/>
                    <a:lstStyle/>
                    <a:p>
                      <a:pPr algn="r" rtl="0" fontAlgn="b"/>
                      <a:r>
                        <a:rPr lang="is-I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01:00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LUNCH</a:t>
                      </a: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3200" dirty="0">
                        <a:effectLst/>
                      </a:endParaRPr>
                    </a:p>
                  </a:txBody>
                  <a:tcPr marL="19050" marR="19050" marT="12700" marB="12700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489925"/>
      </p:ext>
    </p:extLst>
  </p:cSld>
  <p:clrMapOvr>
    <a:masterClrMapping/>
  </p:clrMapOvr>
</p:sld>
</file>

<file path=ppt/theme/theme1.xml><?xml version="1.0" encoding="utf-8"?>
<a:theme xmlns:a="http://schemas.openxmlformats.org/drawingml/2006/main" name="UKRI-stfc-nerc-ceda-ncas-nceo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Presentation-Template.pptx" id="{0FBDF782-A45F-4DBA-A38A-5309CF8154AD}" vid="{DBF383B2-4014-42C8-9F90-AC8E3679BB0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UKRI-stfc-nerc-ceda-ncas-nceo-Presentation-Template</Template>
  <TotalTime>38</TotalTime>
  <Words>252</Words>
  <Application>Microsoft Office PowerPoint</Application>
  <PresentationFormat>On-screen Show (4:3)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UKRI-stfc-nerc-ceda-ncas-nceo-Presentation-Template</vt:lpstr>
      <vt:lpstr>Text Editors and Terminals</vt:lpstr>
      <vt:lpstr>What is an Editor</vt:lpstr>
      <vt:lpstr>Today we will be using gedit</vt:lpstr>
      <vt:lpstr>What is a terminal</vt:lpstr>
      <vt:lpstr>Today we will be using term</vt:lpstr>
      <vt:lpstr>Web browser</vt:lpstr>
      <vt:lpstr>Shell Day 1</vt:lpstr>
      <vt:lpstr>Shell Day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Editors and Terminals</dc:title>
  <dc:creator>Sam Pepler</dc:creator>
  <cp:lastModifiedBy>Godfrey, Tommy (STFC,RAL,RALSP)</cp:lastModifiedBy>
  <cp:revision>10</cp:revision>
  <dcterms:created xsi:type="dcterms:W3CDTF">2015-03-20T12:22:00Z</dcterms:created>
  <dcterms:modified xsi:type="dcterms:W3CDTF">2018-09-25T16:12:58Z</dcterms:modified>
</cp:coreProperties>
</file>