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25/09/2018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723420" y="380325"/>
            <a:ext cx="788670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64BB26-8681-994B-AC89-11F5F12A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4DC4BF-E36B-0243-A989-64326BBC9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AEE7E9-9F3D-1F4B-84E7-86DE818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26</cp:revision>
  <dcterms:created xsi:type="dcterms:W3CDTF">2018-04-25T09:59:10Z</dcterms:created>
  <dcterms:modified xsi:type="dcterms:W3CDTF">2018-09-25T16:11:38Z</dcterms:modified>
</cp:coreProperties>
</file>