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5" autoAdjust="0"/>
    <p:restoredTop sz="87459" autoAdjust="0"/>
  </p:normalViewPr>
  <p:slideViewPr>
    <p:cSldViewPr snapToGrid="0">
      <p:cViewPr varScale="1">
        <p:scale>
          <a:sx n="62" d="100"/>
          <a:sy n="62" d="100"/>
        </p:scale>
        <p:origin x="15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26/09/2018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6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1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4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071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9212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>
          <a:xfrm>
            <a:off x="448235" y="380325"/>
            <a:ext cx="8247530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3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F78-FFF3-D94C-8CB8-21E3487233EA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826B-4B02-804F-9F0E-26CC7C4882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49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1" dirty="0">
                <a:latin typeface="Calibri" charset="0"/>
              </a:rPr>
              <a:t>Managing your code: quietly introducing </a:t>
            </a:r>
            <a:r>
              <a:rPr lang="en-GB" b="1" i="1" dirty="0">
                <a:latin typeface="Calibri" charset="0"/>
              </a:rPr>
              <a:t>Git</a:t>
            </a:r>
            <a:r>
              <a:rPr lang="en-GB" b="1" dirty="0">
                <a:latin typeface="Calibri" charset="0"/>
              </a:rPr>
              <a:t> - a friend for life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147868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srgbClr val="002060"/>
                </a:solidFill>
                <a:ea typeface="+mn-ea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800" dirty="0" smtClean="0">
              <a:solidFill>
                <a:srgbClr val="00206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schemeClr val="tx1"/>
                </a:solidFill>
                <a:ea typeface="+mn-ea"/>
              </a:rPr>
              <a:t>Alison Pamment, Sam Pepler, Ag Stephens, Stephen Pascoe, Kevin Marsh,  Anabelle Guillory, Graham Parton, Esther Conway, Eduardo Damasio Da Costa, Wendy Garland, Alan Iwi and Matt Pritchard.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5100" y="2120699"/>
            <a:ext cx="9144000" cy="14972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42" y="1357313"/>
            <a:ext cx="4892215" cy="4351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84500" y="54356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1) Click to add a new repo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2377" y="48354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Click the add README box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isc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-work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Click "Clone or download " 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Go to your Linux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Terminal.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360828" y="3499006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4636481" cy="2145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135751" y="2405062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 dirty="0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 dirty="0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86" y="3657600"/>
            <a:ext cx="8815227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708"/>
            <a:ext cx="9144000" cy="53331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x -m 'new x file'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work.git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my-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isc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README.md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Make a blank file “x”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commit to put the file under version control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copy of the repo with the changes (in this case adding the “x” file)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visible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You 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course.</a:t>
            </a:r>
          </a:p>
          <a:p>
            <a:r>
              <a:rPr lang="en-US" dirty="0" smtClean="0"/>
              <a:t>We’ll 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be back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 dirty="0">
                <a:latin typeface="Calibri" charset="0"/>
              </a:rPr>
              <a:t>Create “</a:t>
            </a:r>
            <a:r>
              <a:rPr lang="en-GB" sz="2800" i="1" dirty="0" err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dirty="0">
                <a:latin typeface="Calibri" charset="0"/>
              </a:rPr>
              <a:t>”...add some code</a:t>
            </a:r>
          </a:p>
          <a:p>
            <a:r>
              <a:rPr lang="en-GB" sz="2800" dirty="0">
                <a:latin typeface="Calibri" charset="0"/>
              </a:rPr>
              <a:t>Write some outputs...change the code</a:t>
            </a:r>
          </a:p>
          <a:p>
            <a:r>
              <a:rPr lang="en-GB" sz="2800" dirty="0">
                <a:latin typeface="Calibri" charset="0"/>
              </a:rPr>
              <a:t>Publish a paper...change the code</a:t>
            </a:r>
          </a:p>
          <a:p>
            <a:r>
              <a:rPr lang="en-GB" sz="2800" dirty="0">
                <a:latin typeface="Calibri" charset="0"/>
              </a:rPr>
              <a:t>Copy “</a:t>
            </a:r>
            <a:r>
              <a:rPr lang="en-GB" sz="2800" i="1" dirty="0" err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dirty="0">
                <a:latin typeface="Calibri" charset="0"/>
              </a:rPr>
              <a:t>” to “</a:t>
            </a:r>
            <a:r>
              <a:rPr lang="en-GB" sz="2800" i="1" dirty="0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 dirty="0">
                <a:latin typeface="Calibri" charset="0"/>
              </a:rPr>
              <a:t>”</a:t>
            </a:r>
          </a:p>
          <a:p>
            <a:r>
              <a:rPr lang="en-GB" sz="2800" dirty="0">
                <a:latin typeface="Calibri" charset="0"/>
              </a:rPr>
              <a:t>Change the code</a:t>
            </a:r>
          </a:p>
          <a:p>
            <a:r>
              <a:rPr lang="en-GB" sz="2800" dirty="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...now which version is current? Is it </a:t>
            </a:r>
            <a:r>
              <a:rPr lang="en-GB" sz="2800" i="1" dirty="0">
                <a:solidFill>
                  <a:srgbClr val="002060"/>
                </a:solidFill>
                <a:latin typeface="Calibri" charset="0"/>
              </a:rPr>
              <a:t>“</a:t>
            </a:r>
            <a:r>
              <a:rPr lang="en-GB" sz="2800" i="1" dirty="0" err="1">
                <a:solidFill>
                  <a:srgbClr val="002060"/>
                </a:solidFill>
                <a:latin typeface="Calibri" charset="0"/>
              </a:rPr>
              <a:t>working_dir</a:t>
            </a:r>
            <a:r>
              <a:rPr lang="en-GB" sz="2800" i="1" dirty="0">
                <a:solidFill>
                  <a:srgbClr val="002060"/>
                </a:solidFill>
                <a:latin typeface="Calibri" charset="0"/>
              </a:rPr>
              <a:t>” or “working_dir2”? </a:t>
            </a: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 dirty="0">
              <a:latin typeface="Calibri" charset="0"/>
            </a:endParaRPr>
          </a:p>
          <a:p>
            <a:endParaRPr lang="en-GB" sz="2800" dirty="0">
              <a:latin typeface="Calibri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Managing code in the olden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Scientists are typically </a:t>
            </a:r>
            <a:r>
              <a:rPr lang="en-GB" b="1" dirty="0">
                <a:latin typeface="Calibri" charset="0"/>
              </a:rPr>
              <a:t>required to publish data and code</a:t>
            </a:r>
            <a:r>
              <a:rPr lang="en-GB" dirty="0">
                <a:latin typeface="Calibri" charset="0"/>
              </a:rPr>
              <a:t> (by their funders/institutions).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Collaboration between scientists requires data-sharing; this implicitly relies on </a:t>
            </a:r>
            <a:r>
              <a:rPr lang="en-GB" b="1" dirty="0">
                <a:latin typeface="Calibri" charset="0"/>
              </a:rPr>
              <a:t>code-sharing</a:t>
            </a:r>
            <a:r>
              <a:rPr lang="en-GB" dirty="0">
                <a:latin typeface="Calibri" charset="0"/>
              </a:rPr>
              <a:t>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There are </a:t>
            </a:r>
            <a:r>
              <a:rPr lang="en-GB" b="1" dirty="0">
                <a:latin typeface="Calibri" charset="0"/>
              </a:rPr>
              <a:t>tools that make it easy </a:t>
            </a:r>
            <a:r>
              <a:rPr lang="en-GB" dirty="0">
                <a:latin typeface="Calibri" charset="0"/>
              </a:rPr>
              <a:t>to record our changes, document our workflow and “fix” releases of our code at important steps along the way.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But those days are gone!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GitHub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dirty="0">
                <a:latin typeface="+mn-lt"/>
                <a:hlinkClick r:id="rId4"/>
              </a:rPr>
              <a:t>https://github.com</a:t>
            </a:r>
            <a:r>
              <a:rPr lang="en-GB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Anyone can get a free GitHub account - you'll only need to pay if you want </a:t>
            </a:r>
            <a:r>
              <a:rPr lang="en-GB" i="1" dirty="0">
                <a:latin typeface="Calibri" charset="0"/>
              </a:rPr>
              <a:t>private</a:t>
            </a:r>
            <a:r>
              <a:rPr lang="en-GB" dirty="0">
                <a:latin typeface="Calibri" charset="0"/>
              </a:rPr>
              <a:t> repos</a:t>
            </a:r>
          </a:p>
          <a:p>
            <a:r>
              <a:rPr lang="en-GB" dirty="0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 dirty="0">
                <a:latin typeface="Calibri" charset="0"/>
              </a:rPr>
              <a:t>Let's get started… </a:t>
            </a:r>
            <a:r>
              <a:rPr lang="en-GB" sz="4400" b="1" dirty="0">
                <a:latin typeface="Calibri" charset="0"/>
                <a:sym typeface="Wingdings" charset="0"/>
              </a:rPr>
              <a:t></a:t>
            </a:r>
            <a:endParaRPr lang="en-GB" b="1" dirty="0">
              <a:latin typeface="Calibri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Let's get started with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Go to:  </a:t>
            </a:r>
            <a:r>
              <a:rPr lang="en-GB" dirty="0">
                <a:latin typeface="Calibri" charset="0"/>
                <a:hlinkClick r:id="rId2"/>
              </a:rPr>
              <a:t>https://github.com</a:t>
            </a:r>
            <a:r>
              <a:rPr lang="en-GB" dirty="0">
                <a:latin typeface="Calibri" charset="0"/>
              </a:rPr>
              <a:t>  and sign up: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Create a GitHub account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723420" y="2267449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492520" y="3275512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You can use either a username/password </a:t>
            </a:r>
            <a:r>
              <a:rPr lang="en-GB" b="1" dirty="0">
                <a:latin typeface="Calibri" charset="0"/>
              </a:rPr>
              <a:t>or</a:t>
            </a:r>
            <a:r>
              <a:rPr lang="en-GB" dirty="0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For this course </a:t>
            </a:r>
            <a:r>
              <a:rPr lang="en-GB" b="1" dirty="0">
                <a:latin typeface="Calibri" charset="0"/>
              </a:rPr>
              <a:t>we will use </a:t>
            </a:r>
            <a:br>
              <a:rPr lang="en-GB" b="1" dirty="0">
                <a:latin typeface="Calibri" charset="0"/>
              </a:rPr>
            </a:br>
            <a:r>
              <a:rPr lang="en-GB" b="1" dirty="0">
                <a:latin typeface="Calibri" charset="0"/>
              </a:rPr>
              <a:t>username/password </a:t>
            </a:r>
            <a:r>
              <a:rPr lang="en-GB" dirty="0">
                <a:latin typeface="Calibri" charset="0"/>
              </a:rPr>
              <a:t>for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simplicity.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Authentication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16196DC8-0494-474D-9935-E7D06E7DAD21}" vid="{73A0A59C-1B13-40E9-B94A-99F65E47A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26642</TotalTime>
  <Words>578</Words>
  <Application>Microsoft Office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MS PGothic</vt:lpstr>
      <vt:lpstr>Arial</vt:lpstr>
      <vt:lpstr>Arial Unicode MS</vt:lpstr>
      <vt:lpstr>Calibri</vt:lpstr>
      <vt:lpstr>Courier New</vt:lpstr>
      <vt:lpstr>Times New Roman</vt:lpstr>
      <vt:lpstr>Wingdings</vt:lpstr>
      <vt:lpstr>UKRI-stfc-nerc-ceda-ncas-nceo-Presentation-Template</vt:lpstr>
      <vt:lpstr>Managing your code: quietly introducing Git - a friend for life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it’s visible on github</vt:lpstr>
      <vt:lpstr>I’ll be back…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Godfrey, Tommy (STFC,RAL,RALSP)</cp:lastModifiedBy>
  <cp:revision>219</cp:revision>
  <dcterms:created xsi:type="dcterms:W3CDTF">2013-12-09T16:22:30Z</dcterms:created>
  <dcterms:modified xsi:type="dcterms:W3CDTF">2018-09-26T07:34:01Z</dcterms:modified>
</cp:coreProperties>
</file>