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119BB77-888A-BF43-BE39-D421BFDFAD7D}" type="datetimeFigureOut">
              <a:rPr lang="en-US" smtClean="0"/>
              <a:t>9/26/2018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71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26/09/2018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3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28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315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72022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 smtClean="0"/>
              <a:t>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5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be using </a:t>
            </a:r>
            <a:r>
              <a:rPr lang="en-US" dirty="0" err="1"/>
              <a:t>gedit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574439" y="1597944"/>
            <a:ext cx="6127872" cy="4351337"/>
          </a:xfrm>
        </p:spPr>
      </p:pic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74" y="2083567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55247"/>
              </p:ext>
            </p:extLst>
          </p:nvPr>
        </p:nvGraphicFramePr>
        <p:xfrm>
          <a:off x="-1" y="1240077"/>
          <a:ext cx="9144002" cy="5617922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Make sure everyone is happy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 to git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Github sign 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630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4291"/>
              </p:ext>
            </p:extLst>
          </p:nvPr>
        </p:nvGraphicFramePr>
        <p:xfrm>
          <a:off x="-1" y="1215030"/>
          <a:ext cx="9144002" cy="5642969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talk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16196DC8-0494-474D-9935-E7D06E7DAD21}" vid="{73A0A59C-1B13-40E9-B94A-99F65E47A9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38</TotalTime>
  <Words>252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UKRI-stfc-nerc-ceda-ncas-nceo-Presentation-Template</vt:lpstr>
      <vt:lpstr>Text Editors and Terminals</vt:lpstr>
      <vt:lpstr>What is an Editor</vt:lpstr>
      <vt:lpstr>Today we will be using gedit</vt:lpstr>
      <vt:lpstr>What is a terminal</vt:lpstr>
      <vt:lpstr>Today we will be using term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Godfrey, Tommy (STFC,RAL,RALSP)</cp:lastModifiedBy>
  <cp:revision>11</cp:revision>
  <dcterms:created xsi:type="dcterms:W3CDTF">2015-03-20T12:22:00Z</dcterms:created>
  <dcterms:modified xsi:type="dcterms:W3CDTF">2018-09-26T07:33:41Z</dcterms:modified>
</cp:coreProperties>
</file>