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0D16EA-1C47-AC4F-8817-5C72D2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3D638F-A96A-2C47-B4F3-5D33FBA1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64BB26-8681-994B-AC89-11F5F12A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54DC4BF-E36B-0243-A989-64326BBC9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2AEE7E9-9F3D-1F4B-84E7-86DE818B09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28</cp:revision>
  <dcterms:created xsi:type="dcterms:W3CDTF">2018-04-25T09:59:10Z</dcterms:created>
  <dcterms:modified xsi:type="dcterms:W3CDTF">2018-09-26T07:33:01Z</dcterms:modified>
</cp:coreProperties>
</file>