
<file path=[Content_Types].xml><?xml version="1.0" encoding="utf-8"?>
<Types xmlns="http://schemas.openxmlformats.org/package/2006/content-types">
  <Default Extension="xml" ContentType="application/vnd.openxmlformats-officedocument.presentationml.presentation.main+xml"/>
  <Default Extension="jpg" ContentType="image/jpeg"/>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4a7866218f76459c"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lvl1pPr marL="0" lvl="0" algn="l" defTabSz="457200">
      <a:defRPr sz="1800" kern="1200">
        <a:solidFill>
          <a:schemeClr val="tx1"/>
        </a:solidFill>
        <a:latin typeface="Arial"/>
        <a:ea typeface="微软雅黑 Light"/>
      </a:defRPr>
    </a:lvl1pPr>
    <a:lvl2pPr marL="457200" lvl="1" algn="l" defTabSz="457200">
      <a:defRPr sz="1800" kern="1200">
        <a:solidFill>
          <a:schemeClr val="tx1"/>
        </a:solidFill>
        <a:latin typeface="Arial"/>
        <a:ea typeface="微软雅黑 Light"/>
      </a:defRPr>
    </a:lvl2pPr>
    <a:lvl3pPr marL="914400" lvl="2" algn="l" defTabSz="457200">
      <a:defRPr sz="1800" kern="1200">
        <a:solidFill>
          <a:schemeClr val="tx1"/>
        </a:solidFill>
        <a:latin typeface="Arial"/>
        <a:ea typeface="微软雅黑 Light"/>
      </a:defRPr>
    </a:lvl3pPr>
    <a:lvl4pPr marL="1371600" lvl="3" algn="l" defTabSz="457200">
      <a:defRPr sz="1800" kern="1200">
        <a:solidFill>
          <a:schemeClr val="tx1"/>
        </a:solidFill>
        <a:latin typeface="Arial"/>
        <a:ea typeface="微软雅黑 Light"/>
      </a:defRPr>
    </a:lvl4pPr>
    <a:lvl5pPr marL="1828800" lvl="4" algn="l" defTabSz="457200">
      <a:defRPr sz="1800" kern="1200">
        <a:solidFill>
          <a:schemeClr val="tx1"/>
        </a:solidFill>
        <a:latin typeface="Arial"/>
        <a:ea typeface="微软雅黑 Light"/>
      </a:defRPr>
    </a:lvl5pPr>
    <a:lvl6pPr marL="2286000" lvl="5" algn="l" defTabSz="457200">
      <a:defRPr sz="1800" kern="1200">
        <a:solidFill>
          <a:schemeClr val="tx1"/>
        </a:solidFill>
        <a:latin typeface="Arial"/>
        <a:ea typeface="微软雅黑 Light"/>
      </a:defRPr>
    </a:lvl6pPr>
    <a:lvl7pPr marL="2743200" lvl="6" algn="l" defTabSz="457200">
      <a:defRPr sz="1800" kern="1200">
        <a:solidFill>
          <a:schemeClr val="tx1"/>
        </a:solidFill>
        <a:latin typeface="Arial"/>
        <a:ea typeface="微软雅黑 Light"/>
      </a:defRPr>
    </a:lvl7pPr>
    <a:lvl8pPr marL="3200400" lvl="7" algn="l" defTabSz="457200">
      <a:defRPr sz="1800" kern="1200">
        <a:solidFill>
          <a:schemeClr val="tx1"/>
        </a:solidFill>
        <a:latin typeface="Arial"/>
        <a:ea typeface="微软雅黑 Light"/>
      </a:defRPr>
    </a:lvl8pPr>
    <a:lvl9pPr marL="3657600" lvl="8" algn="l" defTabSz="457200">
      <a:defRPr sz="1800" kern="1200">
        <a:solidFill>
          <a:schemeClr val="tx1"/>
        </a:solidFill>
        <a:latin typeface="Arial"/>
        <a:ea typeface="微软雅黑 Light"/>
      </a:defRPr>
    </a:lvl9pPr>
  </p:defaultTextStyle>
</p:presentatio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rgbClr val="00000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lastCol>
    <a:firstCol>
      <a:tcTxStyle b="on"/>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tableStyles" Target="/ppt/tableStyles.xml" Id="rId19"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4.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5.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6.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7.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11.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sz="1400">
                <a:solidFill>
                  <a:srgbClr val="121212"/>
                </a:solidFill>
                <a:highlight>
                  <a:srgbClr val="FFFFFF"/>
                </a:highlight>
                <a:latin typeface="-apple-system"/>
                <a:ea typeface="-apple-system"/>
              </a:rPr>
              <a:t>命名实体识别（Named Entity Recognition，NER）是NLP中一项基础的任务。NER是信息提取、问答系统、句法分析、机器翻译等众多NLP任务的重要基础工具。</a:t>
            </a:r>
          </a:p>
          <a:p xmlns:a="http://schemas.openxmlformats.org/drawingml/2006/main">
            <a:pPr/>
            <a:r>
              <a:rPr sz="1400" b="1">
                <a:solidFill>
                  <a:srgbClr val="121212"/>
                </a:solidFill>
                <a:highlight>
                  <a:srgbClr val="FFFFFF"/>
                </a:highlight>
                <a:latin typeface="-apple-system"/>
                <a:ea typeface="-apple-system"/>
              </a:rPr>
              <a:t>NER的过程，就是根据输入的句子，预测出其标注序列的过程</a:t>
            </a:r>
            <a:r>
              <a:rPr sz="1400">
                <a:solidFill>
                  <a:srgbClr val="121212"/>
                </a:solidFill>
                <a:highlight>
                  <a:srgbClr val="FFFFFF"/>
                </a:highlight>
                <a:latin typeface="-apple-system"/>
                <a:ea typeface="-apple-system"/>
              </a:rPr>
              <a:t>。例如小明应该被标注为PERSON， 北京大学应该标为ORGANIZATION....</a:t>
            </a:r>
          </a:p>
          <a:p xmlns:a="http://schemas.openxmlformats.org/drawingml/2006/main">
            <a:pPr/>
            <a:r>
              <a:rPr sz="1400">
                <a:solidFill>
                  <a:srgbClr val="121212"/>
                </a:solidFill>
                <a:highlight>
                  <a:srgbClr val="FFFFFF"/>
                </a:highlight>
                <a:latin typeface="-apple-system"/>
                <a:ea typeface="-apple-system"/>
              </a:rPr>
              <a:t>..</a:t>
            </a:r>
          </a:p>
          <a:p xmlns:a="http://schemas.openxmlformats.org/drawingml/2006/main">
            <a:pPr/>
            <a:endParaRPr sz="1400">
              <a:solidFill>
                <a:srgbClr val="333333"/>
              </a:solidFill>
              <a:highlight>
                <a:srgbClr val="FFFFFF"/>
              </a:highlight>
              <a:latin typeface="Helvetica Neue"/>
              <a:ea typeface="Helvetica Neue"/>
            </a:endParaRPr>
          </a:p>
          <a:p xmlns:a="http://schemas.openxmlformats.org/drawingml/2006/main">
            <a:pPr/>
            <a:r>
              <a:rPr sz="1400">
                <a:solidFill>
                  <a:srgbClr val="333333"/>
                </a:solidFill>
                <a:highlight>
                  <a:srgbClr val="FFFFFF"/>
                </a:highlight>
                <a:latin typeface="Helvetica Neue"/>
                <a:ea typeface="Helvetica Neue"/>
              </a:rPr>
              <a:t>一是要识别出文本中是否有命名实体找到边界，二是要判断出命名实体具体所指的目标类型</a:t>
            </a:r>
          </a:p>
          <a:p xmlns:a="http://schemas.openxmlformats.org/drawingml/2006/main">
            <a:pPr/>
            <a:endParaRPr sz="1400">
              <a:solidFill>
                <a:srgbClr val="333333"/>
              </a:solidFill>
              <a:highlight>
                <a:srgbClr val="FFFFFF"/>
              </a:highlight>
              <a:latin typeface="Helvetica Neue"/>
              <a:ea typeface="Helvetica Neue"/>
            </a:endParaRPr>
          </a:p>
          <a:p xmlns:a="http://schemas.openxmlformats.org/drawingml/2006/main">
            <a:pPr/>
            <a:r>
              <a:rPr lang="zh-CN" sz="1400">
                <a:solidFill>
                  <a:srgbClr val="000000"/>
                </a:solidFill>
                <a:latin typeface="微软雅黑"/>
                <a:ea typeface="微软雅黑"/>
              </a:rPr>
              <a:t>常用的方法有 隐马尔科夫模型（HMM）,条件随机场（CRF），CNN， RNN，以及预训练模型BERT。</a:t>
            </a:r>
          </a:p>
          <a:p xmlns:a="http://schemas.openxmlformats.org/drawingml/2006/main">
            <a:pPr/>
            <a:r>
              <a:rPr lang="zh-CN" sz="1400">
                <a:solidFill>
                  <a:srgbClr val="000000"/>
                </a:solidFill>
                <a:latin typeface="微软雅黑"/>
                <a:ea typeface="微软雅黑"/>
              </a:rPr>
              <a:t>结合预训练模型BERT，现有的NER方法在NER任务上取得到很好的表现，但是代价是巨大的人工标注成本，因此跨领域（cross domain）的NER受到了越来越多的关注</a:t>
            </a:r>
          </a:p>
          <a:p xmlns:a="http://schemas.openxmlformats.org/drawingml/2006/main">
            <a:pPr/>
            <a:endParaRPr lang="zh-CN" sz="1400">
              <a:solidFill>
                <a:srgbClr val="000000"/>
              </a:solidFill>
              <a:latin typeface="微软雅黑"/>
              <a:ea typeface="微软雅黑"/>
            </a:endParaRPr>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sz="1400">
                <a:solidFill>
                  <a:srgbClr val="000000"/>
                </a:solidFill>
                <a:latin typeface="微软雅黑"/>
                <a:ea typeface="微软雅黑"/>
              </a:rPr>
              <a:t>基于规则的方法：依赖于专业知识，且移植性差</a:t>
            </a:r>
          </a:p>
          <a:p xmlns:a="http://schemas.openxmlformats.org/drawingml/2006/main">
            <a:pPr/>
            <a:r>
              <a:rPr lang="zh-CN" sz="1400">
                <a:solidFill>
                  <a:srgbClr val="000000"/>
                </a:solidFill>
                <a:latin typeface="微软雅黑"/>
                <a:ea typeface="微软雅黑"/>
              </a:rPr>
              <a:t>基于传统机器学习的方法：被视为序列标注问题 </a:t>
            </a:r>
            <a:r>
              <a:rPr lang="zh-CN" sz="1400">
                <a:solidFill>
                  <a:srgbClr val="000000"/>
                </a:solidFill>
                <a:latin typeface="微软雅黑"/>
                <a:ea typeface="微软雅黑"/>
              </a:rPr>
              <a:t>隐马尔科夫模型（HMM）,条件随机场（CRF）最大熵</a:t>
            </a:r>
          </a:p>
          <a:p xmlns:a="http://schemas.openxmlformats.org/drawingml/2006/main">
            <a:pPr/>
            <a:r>
              <a:rPr lang="zh-CN" sz="1400">
                <a:solidFill>
                  <a:srgbClr val="000000"/>
                </a:solidFill>
                <a:latin typeface="微软雅黑"/>
                <a:ea typeface="微软雅黑"/>
              </a:rPr>
              <a:t>基于深度学习的方法：对语料库的依赖较大</a:t>
            </a:r>
          </a:p>
          <a:p xmlns:a="http://schemas.openxmlformats.org/drawingml/2006/main">
            <a:pPr/>
            <a:endParaRPr lang="zh-CN" sz="1400">
              <a:solidFill>
                <a:srgbClr val="000000"/>
              </a:solidFill>
              <a:latin typeface="微软雅黑"/>
              <a:ea typeface="微软雅黑"/>
            </a:endParaRPr>
          </a:p>
          <a:p xmlns:a="http://schemas.openxmlformats.org/drawingml/2006/main">
            <a:pPr/>
            <a:r>
              <a:rPr lang="zh-CN" sz="1400">
                <a:solidFill>
                  <a:srgbClr val="000000"/>
                </a:solidFill>
                <a:latin typeface="微软雅黑"/>
                <a:ea typeface="微软雅黑"/>
              </a:rPr>
              <a:t>常用的方法有 </a:t>
            </a:r>
            <a:r>
              <a:rPr lang="zh-CN" sz="1400">
                <a:solidFill>
                  <a:srgbClr val="000000"/>
                </a:solidFill>
                <a:latin typeface="微软雅黑"/>
                <a:ea typeface="微软雅黑"/>
              </a:rPr>
              <a:t>，CNN， RNN，以及预训练模型BERT。</a:t>
            </a:r>
          </a:p>
          <a:p xmlns:a="http://schemas.openxmlformats.org/drawingml/2006/main">
            <a:pPr/>
            <a:r>
              <a:rPr lang="zh-CN" sz="1400">
                <a:solidFill>
                  <a:srgbClr val="000000"/>
                </a:solidFill>
                <a:latin typeface="微软雅黑"/>
                <a:ea typeface="微软雅黑"/>
              </a:rPr>
              <a:t>BiLSTM + CRF ...... + CNN + Attention </a:t>
            </a:r>
          </a:p>
          <a:p xmlns:a="http://schemas.openxmlformats.org/drawingml/2006/main">
            <a:pPr/>
            <a:endParaRPr lang="zh-CN" sz="1400">
              <a:solidFill>
                <a:srgbClr val="000000"/>
              </a:solidFill>
              <a:latin typeface="微软雅黑"/>
              <a:ea typeface="微软雅黑"/>
            </a:endParaRPr>
          </a:p>
          <a:p xmlns:a="http://schemas.openxmlformats.org/drawingml/2006/main">
            <a:pPr/>
            <a:r>
              <a:rPr lang="zh-CN" sz="1400">
                <a:solidFill>
                  <a:srgbClr val="000000"/>
                </a:solidFill>
                <a:latin typeface="微软雅黑"/>
                <a:ea typeface="微软雅黑"/>
              </a:rPr>
              <a:t>半监督：使用少量的标注语料作为初始种子集，通过层层迭代的方法从大规模的未标注的预料中逐步获取更多的种子实例，扩充语料规模</a:t>
            </a:r>
          </a:p>
          <a:p xmlns:a="http://schemas.openxmlformats.org/drawingml/2006/main">
            <a:pPr/>
            <a:r>
              <a:rPr lang="zh-CN" sz="1400">
                <a:solidFill>
                  <a:srgbClr val="000000"/>
                </a:solidFill>
                <a:latin typeface="微软雅黑"/>
                <a:ea typeface="微软雅黑"/>
              </a:rPr>
              <a:t>结合预训练模型BERT，现有的NER方法在NER任务上取得到很好的表现，但是代价是巨大的人工标注成本，因此跨领域（cross domain）的NER受到了越来越多的关注</a:t>
            </a:r>
          </a:p>
          <a:p xmlns:a="http://schemas.openxmlformats.org/drawingml/2006/main">
            <a:pPr/>
            <a:endParaRPr lang="zh-CN" sz="1400">
              <a:solidFill>
                <a:srgbClr val="000000"/>
              </a:solidFill>
              <a:latin typeface="微软雅黑"/>
              <a:ea typeface="微软雅黑"/>
            </a:endParaRPr>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sz="1400">
                <a:solidFill>
                  <a:srgbClr val="000000"/>
                </a:solidFill>
                <a:latin typeface="微软雅黑"/>
                <a:ea typeface="微软雅黑"/>
              </a:rPr>
              <a:t>处理A领域的分类问题，缺少足够的训练样本，同时与A领域相关的B领域，拥有大量的训练样本，但B领域与A领域处于不同的特征空间或样本服从不同的分布，这是知识迁移是一个不错的选择。即把B领域中的知识迁移到A领域中来，提高A领域分类效果</a:t>
            </a:r>
          </a:p>
          <a:p xmlns:a="http://schemas.openxmlformats.org/drawingml/2006/main">
            <a:pPr/>
            <a:endParaRPr lang="zh-CN" sz="1400">
              <a:solidFill>
                <a:srgbClr val="000000"/>
              </a:solidFill>
              <a:latin typeface="微软雅黑"/>
              <a:ea typeface="微软雅黑"/>
            </a:endParaRPr>
          </a:p>
          <a:p xmlns:a="http://schemas.openxmlformats.org/drawingml/2006/main">
            <a:pPr/>
            <a:r>
              <a:rPr lang="zh-CN" sz="1400">
                <a:solidFill>
                  <a:srgbClr val="000000"/>
                </a:solidFill>
                <a:latin typeface="微软雅黑"/>
                <a:ea typeface="微软雅黑"/>
              </a:rPr>
              <a:t>跨领域命名实体识别与普通命名实体识别的不同之处在于 跨领域命名实体识别往往包括至少两个领域：source domain 和 target domain。其中 source domain 具有较多的带标签语料， 而target domain只含有有限尺寸的带标签样本，但是我们期望我们的模型能在target domain 上有良好的表现。所以这个任务其实是一个迁移学习的任务，即如何利用source domain的样本更好地辅助模型在target domain上的学习</a:t>
            </a:r>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endParaRPr sz="1400">
              <a:solidFill>
                <a:srgbClr val="000000"/>
              </a:solidFill>
              <a:latin typeface="微软雅黑"/>
              <a:ea typeface="微软雅黑"/>
            </a:endParaRPr>
          </a:p>
          <a:p xmlns:a="http://schemas.openxmlformats.org/drawingml/2006/main">
            <a:pPr/>
            <a:r>
              <a:rPr lang="zh-CN" sz="1400">
                <a:solidFill>
                  <a:srgbClr val="000000"/>
                </a:solidFill>
                <a:latin typeface="微软雅黑"/>
                <a:ea typeface="微软雅黑"/>
              </a:rPr>
              <a:t>“</a:t>
            </a:r>
            <a:r>
              <a:rPr sz="1400" b="1">
                <a:solidFill>
                  <a:srgbClr val="000000"/>
                </a:solidFill>
                <a:latin typeface="NimbusRomNo9L-Medi"/>
                <a:ea typeface="NimbusRomNo9L-Medi"/>
              </a:rPr>
              <a:t>CrossNER: Evaluating Cross-Domain Named Entity Recognition</a:t>
            </a:r>
            <a:r>
              <a:rPr lang="zh-CN" sz="1400">
                <a:solidFill>
                  <a:srgbClr val="000000"/>
                </a:solidFill>
                <a:latin typeface="微软雅黑"/>
                <a:ea typeface="微软雅黑"/>
              </a:rPr>
              <a:t>”在NER上提出了一个更贴近真实场景的cross domain的跨领域NER数据集。在每个领域上既有通用的实体也有领域特定的实体。现有的state-of-the-art方法在这个数据集上只取得了有限的表现。这充分说明了现有方法无法同时做到保持source domain的通用知识和学好target domain的领域专用知识</a:t>
            </a:r>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sz="1800" b="0">
                <a:solidFill>
                  <a:srgbClr val="0C0C0C"/>
                </a:solidFill>
                <a:latin typeface="微软雅黑 Light"/>
                <a:ea typeface="微软雅黑 Light"/>
              </a:rPr>
              <a:t>命名实体识别通常需要大规模的标注数据集，例如标记句子中的每个单词才能很好的训练模型。需要大量的标注工作，这种方法很难应用到标注数据较少的领域，如生物医学领域。因为资源不足的情况下，模型无法充分学习隐藏的特征表示，传统的监督学习方法的性能会大大降低</a:t>
            </a:r>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marL="0" indent="0">
              <a:lnSpc>
                <a:spcPct val="200000"/>
              </a:lnSpc>
              <a:buNone/>
            </a:pPr>
            <a:r>
              <a:rPr sz="1800">
                <a:solidFill>
                  <a:srgbClr val="000000"/>
                </a:solidFill>
                <a:latin typeface="微软雅黑"/>
                <a:ea typeface="微软雅黑"/>
              </a:rPr>
              <a:t>领域适配 -&gt; 预训练模型 大量bert 无标签语料， 定制- 》和任务相关 （原来是各个领域都有，放在 目标领域 的大量语料上做适配，</a:t>
            </a:r>
            <a:r>
              <a:rPr sz="1800">
                <a:solidFill>
                  <a:srgbClr val="000000"/>
                </a:solidFill>
                <a:latin typeface="微软雅黑"/>
                <a:ea typeface="微软雅黑"/>
              </a:rPr>
              <a:t>领域适配是通过无标签语料二次预训练的方式，经典bert是掩码语言模型，任务无关的；</a:t>
            </a:r>
            <a:r>
              <a:rPr sz="1800">
                <a:solidFill>
                  <a:srgbClr val="000000"/>
                </a:solidFill>
                <a:latin typeface="微软雅黑"/>
                <a:ea typeface="微软雅黑"/>
              </a:rPr>
              <a:t>task specifil -&gt; 提高具体任务效果。</a:t>
            </a:r>
          </a:p>
          <a:p xmlns:a="http://schemas.openxmlformats.org/drawingml/2006/main">
            <a:pPr marL="0" indent="0">
              <a:lnSpc>
                <a:spcPct val="200000"/>
              </a:lnSpc>
              <a:buNone/>
            </a:pPr>
            <a:r>
              <a:rPr sz="1800">
                <a:solidFill>
                  <a:srgbClr val="000000"/>
                </a:solidFill>
                <a:latin typeface="微软雅黑"/>
                <a:ea typeface="微软雅黑"/>
              </a:rPr>
              <a:t>思路： </a:t>
            </a:r>
            <a:r>
              <a:rPr sz="1800">
                <a:solidFill>
                  <a:srgbClr val="000000"/>
                </a:solidFill>
                <a:latin typeface="微软雅黑"/>
                <a:ea typeface="微软雅黑"/>
              </a:rPr>
              <a:t> 已有的通用NER模型 斯坦福NER，为无标签语料提供带噪声的先验分布；领域适配之前能有比较好的先验；语法上解析成多块，对某块做mask；Cross论文里的例子；</a:t>
            </a:r>
          </a:p>
          <a:p xmlns:a="http://schemas.openxmlformats.org/drawingml/2006/main">
            <a:pPr marL="0" indent="0">
              <a:lnSpc>
                <a:spcPct val="200000"/>
              </a:lnSpc>
              <a:buNone/>
            </a:pPr>
            <a:endParaRPr sz="1800">
              <a:solidFill>
                <a:srgbClr val="000000"/>
              </a:solidFill>
              <a:latin typeface="微软雅黑"/>
              <a:ea typeface="微软雅黑"/>
            </a:endParaRPr>
          </a:p>
          <a:p xmlns:a="http://schemas.openxmlformats.org/drawingml/2006/main">
            <a:pPr marL="0" indent="0">
              <a:lnSpc>
                <a:spcPct val="200000"/>
              </a:lnSpc>
              <a:buNone/>
            </a:pPr>
            <a:r>
              <a:rPr sz="1800">
                <a:solidFill>
                  <a:srgbClr val="000000"/>
                </a:solidFill>
                <a:latin typeface="微软雅黑"/>
                <a:ea typeface="微软雅黑"/>
              </a:rPr>
              <a:t>领域内具体的实体，原领域迁移到target domain 的过程中，会出现实体之间不匹配问题，目标领域的实体粒度要比原领域小，如何尽可能迁移好原领域的知识是一个问题。为了充分利用原领域的信息，可以人为的对目标领域的实体进行一些不同粒度的划分。从而使得原领域的信息可以在多粒度上进行迁移。</a:t>
            </a:r>
          </a:p>
          <a:p xmlns:a="http://schemas.openxmlformats.org/drawingml/2006/main">
            <a:pPr marL="0" indent="0">
              <a:lnSpc>
                <a:spcPct val="200000"/>
              </a:lnSpc>
              <a:buNone/>
            </a:pPr>
            <a:r>
              <a:rPr sz="1800">
                <a:solidFill>
                  <a:srgbClr val="000000"/>
                </a:solidFill>
                <a:latin typeface="微软雅黑"/>
                <a:ea typeface="微软雅黑"/>
              </a:rPr>
              <a:t>思路：在原有的通用实体迁移知识的基础（原先的四类实体知识会共同指导目标领域所有的实体的分类）上，多粒度是指还会人为的加入一些偏置，政治（政客）希望更细粒度的实体在学习通用知识的基础上，再专门学一些更相关的实体知识例如Person</a:t>
            </a:r>
          </a:p>
          <a:p xmlns:a="http://schemas.openxmlformats.org/drawingml/2006/main">
            <a:pPr marL="0" indent="0">
              <a:lnSpc>
                <a:spcPct val="200000"/>
              </a:lnSpc>
              <a:buNone/>
            </a:pPr>
            <a:endParaRPr sz="1800">
              <a:solidFill>
                <a:srgbClr val="000000"/>
              </a:solidFill>
              <a:latin typeface="微软雅黑"/>
              <a:ea typeface="微软雅黑"/>
            </a:endParaRPr>
          </a:p>
          <a:p xmlns:a="http://schemas.openxmlformats.org/drawingml/2006/main">
            <a:pPr marL="0" indent="0">
              <a:lnSpc>
                <a:spcPct val="200000"/>
              </a:lnSpc>
              <a:buNone/>
            </a:pPr>
            <a:r>
              <a:rPr sz="1800">
                <a:solidFill>
                  <a:srgbClr val="000000"/>
                </a:solidFill>
                <a:latin typeface="微软雅黑"/>
                <a:ea typeface="微软雅黑"/>
              </a:rPr>
              <a:t>Bert + CRF（做序列标注的经典机器学习方法）， 中间加一些</a:t>
            </a: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jpg" Id="rId2"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2.jpg" Id="rId2"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2.jpg" Id="rId2"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0.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3.jpg" Id="rId2"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image" Target="/ppt/media/image.jpg" Id="rId2"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7" name="图片 6"/>
          <p:cNvPicPr/>
          <p:nvPr/>
        </p:nvPicPr>
        <p:blipFill rotWithShape="1">
          <a:blip r:embed="rId2"/>
          <a:stretch/>
        </p:blipFill>
        <p:spPr>
          <a:xfrm>
            <a:off x="0" y="-1"/>
            <a:ext cx="12192000" cy="3611393"/>
          </a:xfrm>
          <a:prstGeom prst="rect">
            <a:avLst/>
          </a:prstGeom>
        </p:spPr>
      </p:pic>
      <p:sp>
        <p:nvSpPr>
          <p:cNvPr id="8" name="矩形 7"/>
          <p:cNvSpPr/>
          <p:nvPr/>
        </p:nvSpPr>
        <p:spPr>
          <a:xfrm>
            <a:off x="-6350" y="0"/>
            <a:ext cx="12204700" cy="3611393"/>
          </a:xfrm>
          <a:prstGeom prst="rect">
            <a:avLst/>
          </a:prstGeom>
          <a:solidFill>
            <a:schemeClr val="tx2">
              <a:alpha val="80000"/>
            </a:schemeClr>
          </a:solidFill>
          <a:ln>
            <a:noFill/>
          </a:ln>
        </p:spPr>
        <p:txBody>
          <a:bodyPr anchor="ctr"/>
          <a:lstStyle/>
          <a:p>
            <a:pPr algn="ctr"/>
            <a:endParaRPr lang="zh-CN">
              <a:solidFill>
                <a:schemeClr val="lt1"/>
              </a:solidFill>
            </a:endParaRPr>
          </a:p>
        </p:txBody>
      </p:sp>
      <p:grpSp>
        <p:nvGrpSpPr>
          <p:cNvPr id="9" name="组合 8"/>
          <p:cNvGrpSpPr/>
          <p:nvPr/>
        </p:nvGrpSpPr>
        <p:grpSpPr>
          <a:xfrm>
            <a:off x="660400" y="2231104"/>
            <a:ext cx="10858500" cy="1993097"/>
            <a:chOff x="660400" y="1912015"/>
            <a:chExt cx="10858500" cy="1993097"/>
          </a:xfrm>
        </p:grpSpPr>
        <p:sp>
          <p:nvSpPr>
            <p:cNvPr id="10" name="任意多边形: 形状 9"/>
            <p:cNvSpPr/>
            <p:nvPr/>
          </p:nvSpPr>
          <p:spPr>
            <a:xfrm>
              <a:off x="660400" y="1912015"/>
              <a:ext cx="10858500" cy="1386640"/>
            </a:xfrm>
            <a:custGeom>
              <a:rect l="l" t="t" r="r" b="b"/>
              <a:pathLst>
                <a:path w="10858500" h="1386640">
                  <a:moveTo>
                    <a:pt x="0" y="0"/>
                  </a:moveTo>
                  <a:lnTo>
                    <a:pt x="10858500" y="0"/>
                  </a:lnTo>
                  <a:lnTo>
                    <a:pt x="10858500" y="1386640"/>
                  </a:lnTo>
                  <a:lnTo>
                    <a:pt x="10794967" y="1386640"/>
                  </a:lnTo>
                  <a:lnTo>
                    <a:pt x="10794967" y="63533"/>
                  </a:lnTo>
                  <a:lnTo>
                    <a:pt x="63533" y="63533"/>
                  </a:lnTo>
                  <a:lnTo>
                    <a:pt x="63533" y="1386640"/>
                  </a:lnTo>
                  <a:lnTo>
                    <a:pt x="0" y="1386640"/>
                  </a:lnTo>
                  <a:close/>
                </a:path>
              </a:pathLst>
            </a:custGeom>
            <a:solidFill>
              <a:schemeClr val="bg1"/>
            </a:solidFill>
            <a:ln>
              <a:noFill/>
            </a:ln>
          </p:spPr>
          <p:txBody>
            <a:bodyPr anchor="ctr"/>
            <a:lstStyle/>
            <a:p>
              <a:pPr algn="ctr"/>
              <a:endParaRPr lang="zh-CN">
                <a:solidFill>
                  <a:schemeClr val="tx1"/>
                </a:solidFill>
              </a:endParaRPr>
            </a:p>
          </p:txBody>
        </p:sp>
        <p:sp>
          <p:nvSpPr>
            <p:cNvPr id="11" name="任意多边形: 形状 10"/>
            <p:cNvSpPr/>
            <p:nvPr/>
          </p:nvSpPr>
          <p:spPr>
            <a:xfrm>
              <a:off x="660400" y="3285957"/>
              <a:ext cx="10858500" cy="619155"/>
            </a:xfrm>
            <a:custGeom>
              <a:rect l="l" t="t" r="r" b="b"/>
              <a:pathLst>
                <a:path w="10858500" h="619155">
                  <a:moveTo>
                    <a:pt x="0" y="0"/>
                  </a:moveTo>
                  <a:lnTo>
                    <a:pt x="63533" y="0"/>
                  </a:lnTo>
                  <a:lnTo>
                    <a:pt x="63533" y="555622"/>
                  </a:lnTo>
                  <a:lnTo>
                    <a:pt x="10794967" y="555622"/>
                  </a:lnTo>
                  <a:lnTo>
                    <a:pt x="10794967" y="0"/>
                  </a:lnTo>
                  <a:lnTo>
                    <a:pt x="10858500" y="0"/>
                  </a:lnTo>
                  <a:lnTo>
                    <a:pt x="10858500" y="619155"/>
                  </a:lnTo>
                  <a:lnTo>
                    <a:pt x="0" y="619155"/>
                  </a:lnTo>
                  <a:close/>
                </a:path>
              </a:pathLst>
            </a:custGeom>
            <a:solidFill>
              <a:schemeClr val="tx2"/>
            </a:solidFill>
            <a:ln>
              <a:noFill/>
            </a:ln>
          </p:spPr>
          <p:txBody>
            <a:bodyPr anchor="ctr"/>
            <a:lstStyle/>
            <a:p>
              <a:pPr algn="ctr"/>
              <a:endParaRPr lang="zh-CN">
                <a:solidFill>
                  <a:schemeClr val="tx1"/>
                </a:solidFill>
              </a:endParaRPr>
            </a:p>
          </p:txBody>
        </p:sp>
      </p:grpSp>
      <p:grpSp>
        <p:nvGrpSpPr>
          <p:cNvPr id="16" name="组合 15"/>
          <p:cNvGrpSpPr/>
          <p:nvPr/>
        </p:nvGrpSpPr>
        <p:grpSpPr>
          <a:xfrm>
            <a:off x="6031493" y="4554182"/>
            <a:ext cx="133352" cy="148470"/>
            <a:chOff x="5962650" y="4649860"/>
            <a:chExt cx="266700" cy="409576"/>
          </a:xfrm>
        </p:grpSpPr>
        <p:cxnSp>
          <p:nvCxnSpPr>
            <p:cNvPr id="17" name="直接连接符 16"/>
            <p:cNvCxnSpPr/>
            <p:nvPr/>
          </p:nvCxnSpPr>
          <p:spPr>
            <a:xfrm flipH="1">
              <a:off x="5962650" y="4649861"/>
              <a:ext cx="266700" cy="409575"/>
            </a:xfrm>
            <a:prstGeom prst="line">
              <a:avLst/>
            </a:prstGeom>
            <a:ln w="19050">
              <a:solidFill>
                <a:schemeClr val="tx2"/>
              </a:solidFill>
              <a:prstDash val="solid"/>
              <a:miter/>
            </a:ln>
          </p:spPr>
        </p:cxnSp>
        <p:cxnSp>
          <p:nvCxnSpPr>
            <p:cNvPr id="18" name="直接连接符 17"/>
            <p:cNvCxnSpPr/>
            <p:nvPr/>
          </p:nvCxnSpPr>
          <p:spPr>
            <a:xfrm>
              <a:off x="5962650" y="4649860"/>
              <a:ext cx="266700" cy="409575"/>
            </a:xfrm>
            <a:prstGeom prst="line">
              <a:avLst/>
            </a:prstGeom>
            <a:ln w="19050">
              <a:solidFill>
                <a:schemeClr val="tx2"/>
              </a:solidFill>
              <a:prstDash val="solid"/>
              <a:miter/>
            </a:ln>
          </p:spPr>
        </p:cxnSp>
      </p:grpSp>
      <p:sp>
        <p:nvSpPr>
          <p:cNvPr id="20" name="文本占位符 19"/>
          <p:cNvSpPr/>
          <p:nvPr>
            <p:ph type="body" idx="10" hasCustomPrompt="1"/>
          </p:nvPr>
        </p:nvSpPr>
        <p:spPr>
          <a:xfrm>
            <a:off x="660399" y="2804939"/>
            <a:ext cx="10858500" cy="701731"/>
          </a:xfrm>
          <a:prstGeom prst="rect">
            <a:avLst/>
          </a:prstGeom>
          <a:noFill/>
        </p:spPr>
        <p:txBody>
          <a:bodyPr wrap="none">
            <a:spAutoFit/>
          </a:bodyPr>
          <a:lstStyle>
            <a:lvl1pPr marL="0" lvl="0" indent="0" algn="ctr" defTabSz="457200">
              <a:buNone/>
              <a:defRPr lang="zh-CN" sz="4400" b="1" spc="300">
                <a:solidFill>
                  <a:schemeClr val="bg1"/>
                </a:solidFill>
                <a:latin typeface="微软雅黑"/>
                <a:ea typeface="微软雅黑"/>
              </a:defRPr>
            </a:lvl1pPr>
          </a:lstStyle>
          <a:p>
            <a:pPr marL="0" lvl="0" algn="ctr" defTabSz="457200"/>
            <a:r>
              <a:rPr lang="en-US"/>
              <a:t>Click to edit Master title style</a:t>
            </a:r>
            <a:endParaRPr lang="zh-CN"/>
          </a:p>
        </p:txBody>
      </p:sp>
      <p:sp>
        <p:nvSpPr>
          <p:cNvPr id="24" name="文本占位符 23"/>
          <p:cNvSpPr/>
          <p:nvPr>
            <p:ph type="body" idx="13" hasCustomPrompt="1"/>
          </p:nvPr>
        </p:nvSpPr>
        <p:spPr>
          <a:xfrm>
            <a:off x="660400" y="3693506"/>
            <a:ext cx="10858500" cy="341632"/>
          </a:xfrm>
          <a:prstGeom prst="rect">
            <a:avLst/>
          </a:prstGeom>
          <a:noFill/>
        </p:spPr>
        <p:txBody>
          <a:bodyPr wrap="square">
            <a:spAutoFit/>
          </a:bodyPr>
          <a:lstStyle>
            <a:lvl1pPr marL="0" lvl="0" indent="0" algn="ctr" defTabSz="457200">
              <a:buNone/>
              <a:defRPr lang="zh-CN" sz="1800" spc="40">
                <a:solidFill>
                  <a:schemeClr val="tx2"/>
                </a:solidFill>
                <a:latin typeface="Arial"/>
              </a:defRPr>
            </a:lvl1pPr>
            <a:lvl2pPr lvl="1">
              <a:defRPr lang="zh-CN" sz="1800"/>
            </a:lvl2pPr>
            <a:lvl3pPr lvl="2">
              <a:defRPr lang="zh-CN" sz="1800"/>
            </a:lvl3pPr>
            <a:lvl4pPr lvl="3">
              <a:defRPr lang="zh-CN"/>
            </a:lvl4pPr>
            <a:lvl5pPr lvl="4">
              <a:defRPr lang="zh-CN"/>
            </a:lvl5pPr>
          </a:lstStyle>
          <a:p>
            <a:pPr marL="0" lvl="0" algn="ctr" defTabSz="457200"/>
            <a:r>
              <a:rPr lang="en-US"/>
              <a:t>Click to edit Master subtitle style</a:t>
            </a:r>
          </a:p>
        </p:txBody>
      </p:sp>
      <p:sp>
        <p:nvSpPr>
          <p:cNvPr id="29" name="文本占位符 23"/>
          <p:cNvSpPr/>
          <p:nvPr>
            <p:ph type="body" idx="14" hasCustomPrompt="1"/>
          </p:nvPr>
        </p:nvSpPr>
        <p:spPr>
          <a:xfrm>
            <a:off x="4394200" y="4811592"/>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Signature</a:t>
            </a:r>
          </a:p>
        </p:txBody>
      </p:sp>
      <p:sp>
        <p:nvSpPr>
          <p:cNvPr id="30" name="文本占位符 23"/>
          <p:cNvSpPr/>
          <p:nvPr>
            <p:ph type="body" idx="15" hasCustomPrompt="1"/>
          </p:nvPr>
        </p:nvSpPr>
        <p:spPr>
          <a:xfrm>
            <a:off x="4394200" y="5262164"/>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Department</a:t>
            </a:r>
          </a:p>
        </p:txBody>
      </p:sp>
      <p:sp>
        <p:nvSpPr>
          <p:cNvPr id="31" name="文本占位符 23"/>
          <p:cNvSpPr/>
          <p:nvPr>
            <p:ph type="body" idx="16" hasCustomPrompt="1"/>
          </p:nvPr>
        </p:nvSpPr>
        <p:spPr>
          <a:xfrm>
            <a:off x="4394200" y="5712736"/>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段文字版式2">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3" name="内容占位符 2"/>
          <p:cNvSpPr/>
          <p:nvPr>
            <p:ph idx="13"/>
          </p:nvPr>
        </p:nvSpPr>
        <p:spPr>
          <a:xfrm>
            <a:off x="830598" y="139552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0" name="内容占位符 2"/>
          <p:cNvSpPr/>
          <p:nvPr>
            <p:ph idx="14"/>
          </p:nvPr>
        </p:nvSpPr>
        <p:spPr>
          <a:xfrm>
            <a:off x="9260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9" name="内容占位符 2"/>
          <p:cNvSpPr/>
          <p:nvPr>
            <p:ph idx="15"/>
          </p:nvPr>
        </p:nvSpPr>
        <p:spPr>
          <a:xfrm>
            <a:off x="3548398" y="139552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40" name="内容占位符 2"/>
          <p:cNvSpPr/>
          <p:nvPr>
            <p:ph idx="16"/>
          </p:nvPr>
        </p:nvSpPr>
        <p:spPr>
          <a:xfrm>
            <a:off x="36438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45" name="内容占位符 2"/>
          <p:cNvSpPr/>
          <p:nvPr>
            <p:ph idx="17"/>
          </p:nvPr>
        </p:nvSpPr>
        <p:spPr>
          <a:xfrm>
            <a:off x="6266198" y="139552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46" name="内容占位符 2"/>
          <p:cNvSpPr/>
          <p:nvPr>
            <p:ph idx="18"/>
          </p:nvPr>
        </p:nvSpPr>
        <p:spPr>
          <a:xfrm>
            <a:off x="63616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51" name="内容占位符 2"/>
          <p:cNvSpPr/>
          <p:nvPr>
            <p:ph idx="19"/>
          </p:nvPr>
        </p:nvSpPr>
        <p:spPr>
          <a:xfrm>
            <a:off x="8996698" y="139552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52" name="内容占位符 2"/>
          <p:cNvSpPr/>
          <p:nvPr>
            <p:ph idx="20"/>
          </p:nvPr>
        </p:nvSpPr>
        <p:spPr>
          <a:xfrm>
            <a:off x="9092179" y="1850019"/>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图展示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30" name="图文框 29"/>
          <p:cNvSpPr/>
          <p:nvPr/>
        </p:nvSpPr>
        <p:spPr>
          <a:xfrm>
            <a:off x="2082500" y="1328456"/>
            <a:ext cx="7549733" cy="4486003"/>
          </a:xfrm>
          <a:prstGeom prst="frame">
            <a:avLst>
              <a:gd name="adj1" fmla="val 260"/>
            </a:avLst>
          </a:prstGeom>
          <a:solidFill>
            <a:schemeClr val="tx2"/>
          </a:solidFill>
          <a:ln>
            <a:noFill/>
          </a:ln>
        </p:spPr>
        <p:txBody>
          <a:bodyPr anchor="ctr"/>
          <a:lstStyle/>
          <a:p>
            <a:pPr algn="ctr"/>
            <a:endParaRPr lang="zh-CN">
              <a:solidFill>
                <a:schemeClr val="tx1"/>
              </a:solidFill>
            </a:endParaRPr>
          </a:p>
        </p:txBody>
      </p:sp>
      <p:sp>
        <p:nvSpPr>
          <p:cNvPr id="9" name="图片占位符 8"/>
          <p:cNvSpPr/>
          <p:nvPr>
            <p:ph type="pic" idx="13"/>
          </p:nvPr>
        </p:nvSpPr>
        <p:spPr>
          <a:xfrm>
            <a:off x="2470179" y="1518878"/>
            <a:ext cx="7549733" cy="4105159"/>
          </a:xfrm>
          <a:prstGeom prst="rect">
            <a:avLst/>
          </a:prstGeom>
          <a:ln w="53975" cap="sq">
            <a:solidFill>
              <a:schemeClr val="tx2">
                <a:lumMod val="40000"/>
                <a:lumOff val="60000"/>
              </a:schemeClr>
            </a:solidFill>
            <a:miter/>
          </a:ln>
        </p:spPr>
        <p:txBody>
          <a:bodyPr/>
          <a:lstStyle/>
          <a:p>
            <a:endParaRPr lang="zh-CN"/>
          </a:p>
        </p:txBody>
      </p:sp>
      <p:sp>
        <p:nvSpPr>
          <p:cNvPr id="11" name="矩形 10"/>
          <p:cNvSpPr/>
          <p:nvPr/>
        </p:nvSpPr>
        <p:spPr>
          <a:xfrm>
            <a:off x="1871099" y="1849430"/>
            <a:ext cx="449305" cy="3444054"/>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4" name="竖排文字占位符 13"/>
          <p:cNvSpPr/>
          <p:nvPr>
            <p:ph type="body" idx="14" hasCustomPrompt="1"/>
          </p:nvPr>
        </p:nvSpPr>
        <p:spPr>
          <a:xfrm>
            <a:off x="1924107" y="1849430"/>
            <a:ext cx="418492" cy="3444051"/>
          </a:xfrm>
          <a:prstGeom prst="rect">
            <a:avLst/>
          </a:prstGeom>
        </p:spPr>
        <p:txBody>
          <a:bodyPr vert="eaVert"/>
          <a:lstStyle>
            <a:lvl1pPr marL="0" lvl="0" indent="0" algn="ctr">
              <a:buNone/>
              <a:defRPr lang="zh-CN" sz="2400" b="1">
                <a:solidFill>
                  <a:schemeClr val="bg1"/>
                </a:solidFill>
                <a:latin typeface="微软雅黑"/>
                <a:ea typeface="微软雅黑"/>
              </a:defRPr>
            </a:lvl1pPr>
            <a:lvl2pPr lvl="1">
              <a:defRPr lang="zh-CN" b="1">
                <a:latin typeface="微软雅黑"/>
                <a:ea typeface="微软雅黑"/>
              </a:defRPr>
            </a:lvl2pPr>
            <a:lvl3pPr lvl="2">
              <a:defRPr lang="zh-CN" sz="2400" b="1">
                <a:latin typeface="微软雅黑"/>
                <a:ea typeface="微软雅黑"/>
              </a:defRPr>
            </a:lvl3pPr>
            <a:lvl4pPr lvl="3">
              <a:defRPr lang="zh-CN" sz="2400" b="1">
                <a:latin typeface="微软雅黑"/>
                <a:ea typeface="微软雅黑"/>
              </a:defRPr>
            </a:lvl4pPr>
            <a:lvl5pPr lvl="4">
              <a:defRPr lang="zh-CN" sz="2400" b="1">
                <a:latin typeface="微软雅黑"/>
                <a:ea typeface="微软雅黑"/>
              </a:defRPr>
            </a:lvl5pPr>
          </a:lstStyle>
          <a:p>
            <a:pPr marL="228600" lvl="0" indent="-228600"/>
            <a:r>
              <a:rPr lang="zh-CN"/>
              <a:t>输入图片说明文字</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图文展示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7" name="图文框 16"/>
          <p:cNvSpPr/>
          <p:nvPr/>
        </p:nvSpPr>
        <p:spPr>
          <a:xfrm>
            <a:off x="660400" y="1784267"/>
            <a:ext cx="10858500" cy="3571504"/>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18" name="图片占位符 8"/>
          <p:cNvSpPr/>
          <p:nvPr>
            <p:ph type="pic" idx="13"/>
          </p:nvPr>
        </p:nvSpPr>
        <p:spPr>
          <a:xfrm>
            <a:off x="1296001" y="1613938"/>
            <a:ext cx="3887078" cy="4105159"/>
          </a:xfrm>
          <a:prstGeom prst="rect">
            <a:avLst/>
          </a:prstGeom>
          <a:ln>
            <a:noFill/>
          </a:ln>
        </p:spPr>
        <p:txBody>
          <a:bodyPr/>
          <a:lstStyle/>
          <a:p>
            <a:endParaRPr lang="zh-CN"/>
          </a:p>
        </p:txBody>
      </p:sp>
      <p:sp>
        <p:nvSpPr>
          <p:cNvPr id="20" name="竖排文字占位符 13"/>
          <p:cNvSpPr/>
          <p:nvPr>
            <p:ph type="body" idx="14" hasCustomPrompt="1"/>
          </p:nvPr>
        </p:nvSpPr>
        <p:spPr>
          <a:xfrm>
            <a:off x="1092025" y="5100835"/>
            <a:ext cx="2870467" cy="458341"/>
          </a:xfrm>
          <a:prstGeom prst="rect">
            <a:avLst/>
          </a:prstGeom>
          <a:solidFill>
            <a:schemeClr val="tx2">
              <a:lumMod val="20000"/>
              <a:lumOff val="80000"/>
            </a:schemeClr>
          </a:solidFill>
        </p:spPr>
        <p:txBody>
          <a:bodyPr vert="horz"/>
          <a:lstStyle>
            <a:lvl1pPr marL="0" lvl="0" indent="0" algn="ctr">
              <a:buNone/>
              <a:defRPr lang="zh-CN" sz="2400" b="1">
                <a:solidFill>
                  <a:schemeClr val="tx2"/>
                </a:solidFill>
                <a:latin typeface="微软雅黑"/>
                <a:ea typeface="微软雅黑"/>
              </a:defRPr>
            </a:lvl1pPr>
            <a:lvl2pPr lvl="1">
              <a:defRPr lang="zh-CN" b="1">
                <a:latin typeface="微软雅黑"/>
                <a:ea typeface="微软雅黑"/>
              </a:defRPr>
            </a:lvl2pPr>
            <a:lvl3pPr lvl="2">
              <a:defRPr lang="zh-CN" sz="2400" b="1">
                <a:latin typeface="微软雅黑"/>
                <a:ea typeface="微软雅黑"/>
              </a:defRPr>
            </a:lvl3pPr>
            <a:lvl4pPr lvl="3">
              <a:defRPr lang="zh-CN" sz="2400" b="1">
                <a:latin typeface="微软雅黑"/>
                <a:ea typeface="微软雅黑"/>
              </a:defRPr>
            </a:lvl4pPr>
            <a:lvl5pPr lvl="4">
              <a:defRPr lang="zh-CN" sz="2400" b="1">
                <a:latin typeface="微软雅黑"/>
                <a:ea typeface="微软雅黑"/>
              </a:defRPr>
            </a:lvl5pPr>
          </a:lstStyle>
          <a:p>
            <a:pPr marL="228600" lvl="0" indent="-228600"/>
            <a:r>
              <a:rPr lang="zh-CN"/>
              <a:t>输入图片说明文字</a:t>
            </a:r>
          </a:p>
        </p:txBody>
      </p:sp>
      <p:sp>
        <p:nvSpPr>
          <p:cNvPr id="21" name="内容占位符 2"/>
          <p:cNvSpPr/>
          <p:nvPr>
            <p:ph idx="15"/>
          </p:nvPr>
        </p:nvSpPr>
        <p:spPr>
          <a:xfrm>
            <a:off x="6081486" y="2153539"/>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2" name="矩形 21"/>
          <p:cNvSpPr/>
          <p:nvPr/>
        </p:nvSpPr>
        <p:spPr>
          <a:xfrm>
            <a:off x="5910037" y="2153539"/>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23" name="内容占位符 2"/>
          <p:cNvSpPr/>
          <p:nvPr>
            <p:ph idx="16"/>
          </p:nvPr>
        </p:nvSpPr>
        <p:spPr>
          <a:xfrm>
            <a:off x="5774357" y="2618894"/>
            <a:ext cx="5158014" cy="2351315"/>
          </a:xfrm>
          <a:prstGeom prst="rect">
            <a:avLst/>
          </a:prstGeom>
        </p:spPr>
        <p:txBody>
          <a:bodyPr/>
          <a:lstStyle>
            <a:lvl1pPr marL="0" lvl="0" indent="0" algn="just">
              <a:lnSpc>
                <a:spcPct val="130000"/>
              </a:lnSpc>
              <a:spcBef>
                <a:spcPts val="120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图文展示版式">
    <p:spTree>
      <p:nvGrpSpPr>
        <p:cNvPr id="1" name=""/>
        <p:cNvGrpSpPr/>
        <p:nvPr/>
      </p:nvGrpSpPr>
      <p:grpSpPr>
        <a:xfrm>
          <a:off x="0" y="0"/>
          <a:ext cx="0" cy="0"/>
          <a:chOff x="0" y="0"/>
          <a:chExt cx="0" cy="0"/>
        </a:xfrm>
      </p:grpSpPr>
      <p:sp>
        <p:nvSpPr>
          <p:cNvPr id="2" name="矩形 1"/>
          <p:cNvSpPr/>
          <p:nvPr/>
        </p:nvSpPr>
        <p:spPr>
          <a:xfrm>
            <a:off x="3975652" y="1399163"/>
            <a:ext cx="7195931" cy="175485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8" name="图片占位符 8"/>
          <p:cNvSpPr/>
          <p:nvPr>
            <p:ph type="pic" idx="13"/>
          </p:nvPr>
        </p:nvSpPr>
        <p:spPr>
          <a:xfrm>
            <a:off x="1117850" y="1306397"/>
            <a:ext cx="3016043" cy="1947582"/>
          </a:xfrm>
          <a:prstGeom prst="rect">
            <a:avLst/>
          </a:prstGeom>
          <a:ln w="53975" cap="sq">
            <a:solidFill>
              <a:schemeClr val="tx2"/>
            </a:solidFill>
            <a:miter/>
          </a:ln>
        </p:spPr>
        <p:txBody>
          <a:bodyPr/>
          <a:lstStyle/>
          <a:p>
            <a:endParaRPr lang="zh-CN"/>
          </a:p>
        </p:txBody>
      </p:sp>
      <p:sp>
        <p:nvSpPr>
          <p:cNvPr id="23" name="内容占位符 2"/>
          <p:cNvSpPr/>
          <p:nvPr>
            <p:ph idx="16"/>
          </p:nvPr>
        </p:nvSpPr>
        <p:spPr>
          <a:xfrm>
            <a:off x="4373217" y="1895061"/>
            <a:ext cx="6496596" cy="1163163"/>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8" name="内容占位符 2"/>
          <p:cNvSpPr/>
          <p:nvPr>
            <p:ph idx="15"/>
          </p:nvPr>
        </p:nvSpPr>
        <p:spPr>
          <a:xfrm>
            <a:off x="4662142" y="1524560"/>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9" name="矩形 28"/>
          <p:cNvSpPr/>
          <p:nvPr/>
        </p:nvSpPr>
        <p:spPr>
          <a:xfrm>
            <a:off x="4490693" y="1524560"/>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30" name="矩形 29"/>
          <p:cNvSpPr/>
          <p:nvPr/>
        </p:nvSpPr>
        <p:spPr>
          <a:xfrm>
            <a:off x="3975652" y="3842643"/>
            <a:ext cx="7195931" cy="175485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31" name="图片占位符 8"/>
          <p:cNvSpPr/>
          <p:nvPr>
            <p:ph type="pic" idx="17"/>
          </p:nvPr>
        </p:nvSpPr>
        <p:spPr>
          <a:xfrm>
            <a:off x="1117850" y="3749877"/>
            <a:ext cx="3016043" cy="1947582"/>
          </a:xfrm>
          <a:prstGeom prst="rect">
            <a:avLst/>
          </a:prstGeom>
          <a:ln w="53975" cap="sq">
            <a:solidFill>
              <a:schemeClr val="tx2"/>
            </a:solidFill>
            <a:miter/>
          </a:ln>
        </p:spPr>
        <p:txBody>
          <a:bodyPr/>
          <a:lstStyle/>
          <a:p>
            <a:endParaRPr lang="zh-CN"/>
          </a:p>
        </p:txBody>
      </p:sp>
      <p:sp>
        <p:nvSpPr>
          <p:cNvPr id="36" name="内容占位符 2"/>
          <p:cNvSpPr/>
          <p:nvPr>
            <p:ph idx="18"/>
          </p:nvPr>
        </p:nvSpPr>
        <p:spPr>
          <a:xfrm>
            <a:off x="4373217" y="4338541"/>
            <a:ext cx="6496596" cy="1163163"/>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7" name="内容占位符 2"/>
          <p:cNvSpPr/>
          <p:nvPr>
            <p:ph idx="19"/>
          </p:nvPr>
        </p:nvSpPr>
        <p:spPr>
          <a:xfrm>
            <a:off x="4662142" y="3968040"/>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8" name="矩形 37"/>
          <p:cNvSpPr/>
          <p:nvPr/>
        </p:nvSpPr>
        <p:spPr>
          <a:xfrm>
            <a:off x="4490693" y="3968040"/>
            <a:ext cx="171448" cy="370486"/>
          </a:xfrm>
          <a:prstGeom prst="rect">
            <a:avLst/>
          </a:prstGeom>
          <a:solidFill>
            <a:schemeClr val="tx2"/>
          </a:solidFill>
          <a:ln>
            <a:noFill/>
          </a:ln>
        </p:spPr>
        <p:txBody>
          <a:bodyPr anchor="ctr"/>
          <a:lstStyle/>
          <a:p>
            <a:pPr algn="ctr"/>
            <a:endParaRPr lang="zh-CN">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图文展示版式">
    <p:spTree>
      <p:nvGrpSpPr>
        <p:cNvPr id="1" name=""/>
        <p:cNvGrpSpPr/>
        <p:nvPr/>
      </p:nvGrpSpPr>
      <p:grpSpPr>
        <a:xfrm>
          <a:off x="0" y="0"/>
          <a:ext cx="0" cy="0"/>
          <a:chOff x="0" y="0"/>
          <a:chExt cx="0" cy="0"/>
        </a:xfrm>
      </p:grpSpPr>
      <p:sp>
        <p:nvSpPr>
          <p:cNvPr id="51" name="矩形 50"/>
          <p:cNvSpPr/>
          <p:nvPr/>
        </p:nvSpPr>
        <p:spPr>
          <a:xfrm>
            <a:off x="8186023"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0" name="矩形 49"/>
          <p:cNvSpPr/>
          <p:nvPr/>
        </p:nvSpPr>
        <p:spPr>
          <a:xfrm>
            <a:off x="4923910"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7" name="图文框 16"/>
          <p:cNvSpPr/>
          <p:nvPr/>
        </p:nvSpPr>
        <p:spPr>
          <a:xfrm>
            <a:off x="1477349"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18" name="图片占位符 8"/>
          <p:cNvSpPr/>
          <p:nvPr>
            <p:ph type="pic" idx="13"/>
          </p:nvPr>
        </p:nvSpPr>
        <p:spPr>
          <a:xfrm>
            <a:off x="1290128" y="1367201"/>
            <a:ext cx="3016043" cy="1815062"/>
          </a:xfrm>
          <a:prstGeom prst="rect">
            <a:avLst/>
          </a:prstGeom>
          <a:ln>
            <a:noFill/>
          </a:ln>
        </p:spPr>
        <p:txBody>
          <a:bodyPr/>
          <a:lstStyle/>
          <a:p>
            <a:endParaRPr lang="zh-CN"/>
          </a:p>
        </p:txBody>
      </p:sp>
      <p:sp>
        <p:nvSpPr>
          <p:cNvPr id="23" name="内容占位符 2"/>
          <p:cNvSpPr/>
          <p:nvPr>
            <p:ph idx="16"/>
          </p:nvPr>
        </p:nvSpPr>
        <p:spPr>
          <a:xfrm>
            <a:off x="1658758"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4" name="图文框 23"/>
          <p:cNvSpPr/>
          <p:nvPr/>
        </p:nvSpPr>
        <p:spPr>
          <a:xfrm>
            <a:off x="4761986"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25" name="图片占位符 8"/>
          <p:cNvSpPr/>
          <p:nvPr>
            <p:ph type="pic" idx="17"/>
          </p:nvPr>
        </p:nvSpPr>
        <p:spPr>
          <a:xfrm>
            <a:off x="4574765" y="1367201"/>
            <a:ext cx="3016043" cy="1815062"/>
          </a:xfrm>
          <a:prstGeom prst="rect">
            <a:avLst/>
          </a:prstGeom>
          <a:ln>
            <a:noFill/>
          </a:ln>
        </p:spPr>
        <p:txBody>
          <a:bodyPr/>
          <a:lstStyle/>
          <a:p>
            <a:endParaRPr lang="zh-CN"/>
          </a:p>
        </p:txBody>
      </p:sp>
      <p:sp>
        <p:nvSpPr>
          <p:cNvPr id="26" name="竖排文字占位符 13"/>
          <p:cNvSpPr/>
          <p:nvPr>
            <p:ph type="body" idx="18" hasCustomPrompt="1"/>
          </p:nvPr>
        </p:nvSpPr>
        <p:spPr>
          <a:xfrm>
            <a:off x="4680252"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a:ea typeface="微软雅黑"/>
              </a:defRPr>
            </a:lvl1pPr>
            <a:lvl2pPr lvl="1">
              <a:defRPr lang="zh-CN" b="1">
                <a:latin typeface="微软雅黑"/>
                <a:ea typeface="微软雅黑"/>
              </a:defRPr>
            </a:lvl2pPr>
            <a:lvl3pPr lvl="2">
              <a:defRPr lang="zh-CN" sz="2400" b="1">
                <a:latin typeface="微软雅黑"/>
                <a:ea typeface="微软雅黑"/>
              </a:defRPr>
            </a:lvl3pPr>
            <a:lvl4pPr lvl="3">
              <a:defRPr lang="zh-CN" sz="2400" b="1">
                <a:latin typeface="微软雅黑"/>
                <a:ea typeface="微软雅黑"/>
              </a:defRPr>
            </a:lvl4pPr>
            <a:lvl5pPr lvl="4">
              <a:defRPr lang="zh-CN" sz="2400" b="1">
                <a:latin typeface="微软雅黑"/>
                <a:ea typeface="微软雅黑"/>
              </a:defRPr>
            </a:lvl5pPr>
          </a:lstStyle>
          <a:p>
            <a:pPr marL="228600" lvl="0" indent="-228600"/>
            <a:r>
              <a:rPr lang="zh-CN"/>
              <a:t>输入图片说明文字</a:t>
            </a:r>
          </a:p>
        </p:txBody>
      </p:sp>
      <p:sp>
        <p:nvSpPr>
          <p:cNvPr id="27" name="内容占位符 2"/>
          <p:cNvSpPr/>
          <p:nvPr>
            <p:ph idx="19"/>
          </p:nvPr>
        </p:nvSpPr>
        <p:spPr>
          <a:xfrm>
            <a:off x="4943395"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2" name="图文框 31"/>
          <p:cNvSpPr/>
          <p:nvPr/>
        </p:nvSpPr>
        <p:spPr>
          <a:xfrm>
            <a:off x="8032108" y="1196191"/>
            <a:ext cx="2641600" cy="4865339"/>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33" name="图片占位符 8"/>
          <p:cNvSpPr/>
          <p:nvPr>
            <p:ph type="pic" idx="20"/>
          </p:nvPr>
        </p:nvSpPr>
        <p:spPr>
          <a:xfrm>
            <a:off x="7844887" y="1367201"/>
            <a:ext cx="3016043" cy="1815062"/>
          </a:xfrm>
          <a:prstGeom prst="rect">
            <a:avLst/>
          </a:prstGeom>
          <a:ln>
            <a:noFill/>
          </a:ln>
        </p:spPr>
        <p:txBody>
          <a:bodyPr/>
          <a:lstStyle/>
          <a:p>
            <a:endParaRPr lang="zh-CN"/>
          </a:p>
        </p:txBody>
      </p:sp>
      <p:sp>
        <p:nvSpPr>
          <p:cNvPr id="34" name="竖排文字占位符 13"/>
          <p:cNvSpPr/>
          <p:nvPr>
            <p:ph type="body" idx="21" hasCustomPrompt="1"/>
          </p:nvPr>
        </p:nvSpPr>
        <p:spPr>
          <a:xfrm>
            <a:off x="7950374"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a:ea typeface="微软雅黑"/>
              </a:defRPr>
            </a:lvl1pPr>
            <a:lvl2pPr lvl="1">
              <a:defRPr lang="zh-CN" b="1">
                <a:latin typeface="微软雅黑"/>
                <a:ea typeface="微软雅黑"/>
              </a:defRPr>
            </a:lvl2pPr>
            <a:lvl3pPr lvl="2">
              <a:defRPr lang="zh-CN" sz="2400" b="1">
                <a:latin typeface="微软雅黑"/>
                <a:ea typeface="微软雅黑"/>
              </a:defRPr>
            </a:lvl3pPr>
            <a:lvl4pPr lvl="3">
              <a:defRPr lang="zh-CN" sz="2400" b="1">
                <a:latin typeface="微软雅黑"/>
                <a:ea typeface="微软雅黑"/>
              </a:defRPr>
            </a:lvl4pPr>
            <a:lvl5pPr lvl="4">
              <a:defRPr lang="zh-CN" sz="2400" b="1">
                <a:latin typeface="微软雅黑"/>
                <a:ea typeface="微软雅黑"/>
              </a:defRPr>
            </a:lvl5pPr>
          </a:lstStyle>
          <a:p>
            <a:pPr marL="228600" lvl="0" indent="-228600"/>
            <a:r>
              <a:rPr lang="zh-CN"/>
              <a:t>输入图片说明文字</a:t>
            </a:r>
          </a:p>
        </p:txBody>
      </p:sp>
      <p:sp>
        <p:nvSpPr>
          <p:cNvPr id="35" name="内容占位符 2"/>
          <p:cNvSpPr/>
          <p:nvPr>
            <p:ph idx="22"/>
          </p:nvPr>
        </p:nvSpPr>
        <p:spPr>
          <a:xfrm>
            <a:off x="8213517" y="3658429"/>
            <a:ext cx="2278783" cy="2234371"/>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 name="矩形 2"/>
          <p:cNvSpPr/>
          <p:nvPr/>
        </p:nvSpPr>
        <p:spPr>
          <a:xfrm>
            <a:off x="1658759" y="3413421"/>
            <a:ext cx="2344180" cy="102887"/>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0" name="竖排文字占位符 13"/>
          <p:cNvSpPr/>
          <p:nvPr>
            <p:ph type="body" idx="14" hasCustomPrompt="1"/>
          </p:nvPr>
        </p:nvSpPr>
        <p:spPr>
          <a:xfrm>
            <a:off x="1395615" y="3039037"/>
            <a:ext cx="2870467" cy="458341"/>
          </a:xfrm>
          <a:prstGeom prst="rect">
            <a:avLst/>
          </a:prstGeom>
          <a:solidFill>
            <a:schemeClr val="tx2">
              <a:lumMod val="20000"/>
              <a:lumOff val="80000"/>
            </a:schemeClr>
          </a:solidFill>
        </p:spPr>
        <p:txBody>
          <a:bodyPr vert="horz" anchor="ctr" anchorCtr="0"/>
          <a:lstStyle>
            <a:lvl1pPr marL="0" lvl="0" indent="0" algn="ctr">
              <a:buNone/>
              <a:defRPr lang="zh-CN" sz="2000" b="1">
                <a:solidFill>
                  <a:schemeClr val="tx2"/>
                </a:solidFill>
                <a:latin typeface="微软雅黑"/>
                <a:ea typeface="微软雅黑"/>
              </a:defRPr>
            </a:lvl1pPr>
            <a:lvl2pPr lvl="1">
              <a:defRPr lang="zh-CN" b="1">
                <a:latin typeface="微软雅黑"/>
                <a:ea typeface="微软雅黑"/>
              </a:defRPr>
            </a:lvl2pPr>
            <a:lvl3pPr lvl="2">
              <a:defRPr lang="zh-CN" sz="2400" b="1">
                <a:latin typeface="微软雅黑"/>
                <a:ea typeface="微软雅黑"/>
              </a:defRPr>
            </a:lvl3pPr>
            <a:lvl4pPr lvl="3">
              <a:defRPr lang="zh-CN" sz="2400" b="1">
                <a:latin typeface="微软雅黑"/>
                <a:ea typeface="微软雅黑"/>
              </a:defRPr>
            </a:lvl4pPr>
            <a:lvl5pPr lvl="4">
              <a:defRPr lang="zh-CN" sz="2400" b="1">
                <a:latin typeface="微软雅黑"/>
                <a:ea typeface="微软雅黑"/>
              </a:defRPr>
            </a:lvl5pPr>
          </a:lstStyle>
          <a:p>
            <a:pPr marL="228600" lvl="0" indent="-228600"/>
            <a:r>
              <a:rPr lang="zh-CN"/>
              <a:t>输入图片说明文字</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图文展示版式">
    <p:spTree>
      <p:nvGrpSpPr>
        <p:cNvPr id="1" name=""/>
        <p:cNvGrpSpPr/>
        <p:nvPr/>
      </p:nvGrpSpPr>
      <p:grpSpPr>
        <a:xfrm>
          <a:off x="0" y="0"/>
          <a:ext cx="0" cy="0"/>
          <a:chOff x="0" y="0"/>
          <a:chExt cx="0" cy="0"/>
        </a:xfrm>
      </p:grpSpPr>
      <p:sp>
        <p:nvSpPr>
          <p:cNvPr id="20" name="矩形 19"/>
          <p:cNvSpPr/>
          <p:nvPr/>
        </p:nvSpPr>
        <p:spPr>
          <a:xfrm>
            <a:off x="673695"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8" name="图片占位符 8"/>
          <p:cNvSpPr/>
          <p:nvPr>
            <p:ph type="pic" idx="13"/>
          </p:nvPr>
        </p:nvSpPr>
        <p:spPr>
          <a:xfrm>
            <a:off x="900484" y="1988077"/>
            <a:ext cx="2123926" cy="1551594"/>
          </a:xfrm>
          <a:prstGeom prst="rect">
            <a:avLst/>
          </a:prstGeom>
          <a:ln w="53975" cap="sq">
            <a:solidFill>
              <a:schemeClr val="tx2"/>
            </a:solidFill>
            <a:miter/>
          </a:ln>
        </p:spPr>
        <p:txBody>
          <a:bodyPr/>
          <a:lstStyle/>
          <a:p>
            <a:endParaRPr lang="zh-CN"/>
          </a:p>
        </p:txBody>
      </p:sp>
      <p:sp>
        <p:nvSpPr>
          <p:cNvPr id="3" name="矩形 2"/>
          <p:cNvSpPr/>
          <p:nvPr/>
        </p:nvSpPr>
        <p:spPr>
          <a:xfrm>
            <a:off x="680935"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2" name="内容占位符 2"/>
          <p:cNvSpPr/>
          <p:nvPr>
            <p:ph idx="15"/>
          </p:nvPr>
        </p:nvSpPr>
        <p:spPr>
          <a:xfrm>
            <a:off x="794432" y="1392548"/>
            <a:ext cx="2336030" cy="370501"/>
          </a:xfrm>
          <a:prstGeom prst="rect">
            <a:avLst/>
          </a:prstGeom>
        </p:spPr>
        <p:txBody>
          <a:bodyPr/>
          <a:lstStyle>
            <a:lvl1pPr marL="0" lvl="0" indent="0" algn="ctr">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4" name="内容占位符 2"/>
          <p:cNvSpPr/>
          <p:nvPr>
            <p:ph idx="16"/>
          </p:nvPr>
        </p:nvSpPr>
        <p:spPr>
          <a:xfrm>
            <a:off x="908047"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53" name="矩形 52"/>
          <p:cNvSpPr/>
          <p:nvPr/>
        </p:nvSpPr>
        <p:spPr>
          <a:xfrm>
            <a:off x="3437385"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4" name="图片占位符 8"/>
          <p:cNvSpPr/>
          <p:nvPr>
            <p:ph type="pic" idx="17"/>
          </p:nvPr>
        </p:nvSpPr>
        <p:spPr>
          <a:xfrm>
            <a:off x="3664174" y="1988077"/>
            <a:ext cx="2123926" cy="1551594"/>
          </a:xfrm>
          <a:prstGeom prst="rect">
            <a:avLst/>
          </a:prstGeom>
          <a:ln w="53975" cap="sq">
            <a:solidFill>
              <a:schemeClr val="tx2"/>
            </a:solidFill>
            <a:miter/>
          </a:ln>
        </p:spPr>
        <p:txBody>
          <a:bodyPr/>
          <a:lstStyle/>
          <a:p>
            <a:endParaRPr lang="zh-CN"/>
          </a:p>
        </p:txBody>
      </p:sp>
      <p:sp>
        <p:nvSpPr>
          <p:cNvPr id="55" name="矩形 54"/>
          <p:cNvSpPr/>
          <p:nvPr/>
        </p:nvSpPr>
        <p:spPr>
          <a:xfrm>
            <a:off x="3444625"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6" name="内容占位符 2"/>
          <p:cNvSpPr/>
          <p:nvPr>
            <p:ph idx="18"/>
          </p:nvPr>
        </p:nvSpPr>
        <p:spPr>
          <a:xfrm>
            <a:off x="3558122" y="1392548"/>
            <a:ext cx="2336030" cy="370501"/>
          </a:xfrm>
          <a:prstGeom prst="rect">
            <a:avLst/>
          </a:prstGeom>
        </p:spPr>
        <p:txBody>
          <a:bodyPr/>
          <a:lstStyle>
            <a:lvl1pPr marL="0" lvl="0" indent="0" algn="ctr">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57" name="内容占位符 2"/>
          <p:cNvSpPr/>
          <p:nvPr>
            <p:ph idx="19"/>
          </p:nvPr>
        </p:nvSpPr>
        <p:spPr>
          <a:xfrm>
            <a:off x="3671737"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58" name="矩形 57"/>
          <p:cNvSpPr/>
          <p:nvPr/>
        </p:nvSpPr>
        <p:spPr>
          <a:xfrm>
            <a:off x="6191989"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9" name="图片占位符 8"/>
          <p:cNvSpPr/>
          <p:nvPr>
            <p:ph type="pic" idx="20"/>
          </p:nvPr>
        </p:nvSpPr>
        <p:spPr>
          <a:xfrm>
            <a:off x="6418778" y="1988077"/>
            <a:ext cx="2123926" cy="1551594"/>
          </a:xfrm>
          <a:prstGeom prst="rect">
            <a:avLst/>
          </a:prstGeom>
          <a:ln w="53975" cap="sq">
            <a:solidFill>
              <a:schemeClr val="tx2"/>
            </a:solidFill>
            <a:miter/>
          </a:ln>
        </p:spPr>
        <p:txBody>
          <a:bodyPr/>
          <a:lstStyle/>
          <a:p>
            <a:endParaRPr lang="zh-CN"/>
          </a:p>
        </p:txBody>
      </p:sp>
      <p:sp>
        <p:nvSpPr>
          <p:cNvPr id="60" name="矩形 59"/>
          <p:cNvSpPr/>
          <p:nvPr/>
        </p:nvSpPr>
        <p:spPr>
          <a:xfrm>
            <a:off x="6199229"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1" name="内容占位符 2"/>
          <p:cNvSpPr/>
          <p:nvPr>
            <p:ph idx="21"/>
          </p:nvPr>
        </p:nvSpPr>
        <p:spPr>
          <a:xfrm>
            <a:off x="6312726" y="1392548"/>
            <a:ext cx="2336030" cy="370501"/>
          </a:xfrm>
          <a:prstGeom prst="rect">
            <a:avLst/>
          </a:prstGeom>
        </p:spPr>
        <p:txBody>
          <a:bodyPr/>
          <a:lstStyle>
            <a:lvl1pPr marL="0" lvl="0" indent="0" algn="ctr">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62" name="内容占位符 2"/>
          <p:cNvSpPr/>
          <p:nvPr>
            <p:ph idx="22"/>
          </p:nvPr>
        </p:nvSpPr>
        <p:spPr>
          <a:xfrm>
            <a:off x="6426341"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63" name="矩形 62"/>
          <p:cNvSpPr/>
          <p:nvPr/>
        </p:nvSpPr>
        <p:spPr>
          <a:xfrm>
            <a:off x="8946260" y="1339629"/>
            <a:ext cx="2577505" cy="4597345"/>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4" name="图片占位符 8"/>
          <p:cNvSpPr/>
          <p:nvPr>
            <p:ph type="pic" idx="23"/>
          </p:nvPr>
        </p:nvSpPr>
        <p:spPr>
          <a:xfrm>
            <a:off x="9173049" y="1988077"/>
            <a:ext cx="2123926" cy="1551594"/>
          </a:xfrm>
          <a:prstGeom prst="rect">
            <a:avLst/>
          </a:prstGeom>
          <a:ln w="53975" cap="sq">
            <a:solidFill>
              <a:schemeClr val="tx2"/>
            </a:solidFill>
            <a:miter/>
          </a:ln>
        </p:spPr>
        <p:txBody>
          <a:bodyPr/>
          <a:lstStyle/>
          <a:p>
            <a:endParaRPr lang="zh-CN"/>
          </a:p>
        </p:txBody>
      </p:sp>
      <p:sp>
        <p:nvSpPr>
          <p:cNvPr id="65" name="矩形 64"/>
          <p:cNvSpPr/>
          <p:nvPr/>
        </p:nvSpPr>
        <p:spPr>
          <a:xfrm>
            <a:off x="8953500" y="13161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66" name="内容占位符 2"/>
          <p:cNvSpPr/>
          <p:nvPr>
            <p:ph idx="24"/>
          </p:nvPr>
        </p:nvSpPr>
        <p:spPr>
          <a:xfrm>
            <a:off x="9066997" y="1392548"/>
            <a:ext cx="2336030" cy="370501"/>
          </a:xfrm>
          <a:prstGeom prst="rect">
            <a:avLst/>
          </a:prstGeom>
        </p:spPr>
        <p:txBody>
          <a:bodyPr/>
          <a:lstStyle>
            <a:lvl1pPr marL="0" lvl="0" indent="0" algn="ctr">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67" name="内容占位符 2"/>
          <p:cNvSpPr/>
          <p:nvPr>
            <p:ph idx="25"/>
          </p:nvPr>
        </p:nvSpPr>
        <p:spPr>
          <a:xfrm>
            <a:off x="9180612" y="3623722"/>
            <a:ext cx="2108800" cy="2159274"/>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个人介绍版式">
    <p:spTree>
      <p:nvGrpSpPr>
        <p:cNvPr id="1" name=""/>
        <p:cNvGrpSpPr/>
        <p:nvPr/>
      </p:nvGrpSpPr>
      <p:grpSpPr>
        <a:xfrm>
          <a:off x="0" y="0"/>
          <a:ext cx="0" cy="0"/>
          <a:chOff x="0" y="0"/>
          <a:chExt cx="0" cy="0"/>
        </a:xfrm>
      </p:grpSpPr>
      <p:pic>
        <p:nvPicPr>
          <p:cNvPr id="9" name="图片 8"/>
          <p:cNvPicPr/>
          <p:nvPr/>
        </p:nvPicPr>
        <p:blipFill>
          <a:blip r:embed="rId2">
            <a:alphaModFix amt="6000"/>
          </a:blip>
          <a:stretch/>
        </p:blipFill>
        <p:spPr>
          <a:xfrm>
            <a:off x="0" y="-11733"/>
            <a:ext cx="12192000" cy="6881466"/>
          </a:xfrm>
          <a:prstGeom prst="rect">
            <a:avLst/>
          </a:prstGeom>
        </p:spPr>
      </p:pic>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2" name="平行四边形 1"/>
          <p:cNvSpPr/>
          <p:nvPr/>
        </p:nvSpPr>
        <p:spPr>
          <a:xfrm>
            <a:off x="1714500" y="3181614"/>
            <a:ext cx="9588500" cy="2184400"/>
          </a:xfrm>
          <a:prstGeom prst="parallelogram">
            <a:avLst>
              <a:gd name="adj" fmla="val 11628"/>
            </a:avLst>
          </a:prstGeom>
          <a:solidFill>
            <a:schemeClr val="tx2">
              <a:alpha val="44000"/>
              <a:lumMod val="20000"/>
              <a:lumOff val="80000"/>
            </a:schemeClr>
          </a:solidFill>
          <a:ln>
            <a:noFill/>
          </a:ln>
        </p:spPr>
        <p:txBody>
          <a:bodyPr vert="horz" wrap="square" lIns="91440" tIns="45720" rIns="91440" bIns="45720" numCol="1" spcCol="0" anchor="ctr" anchorCtr="0"/>
          <a:lstStyle/>
          <a:p>
            <a:pPr lvl="0" algn="ctr"/>
            <a:endParaRPr lang="zh-CN">
              <a:solidFill>
                <a:schemeClr val="lt1"/>
              </a:solidFill>
            </a:endParaRPr>
          </a:p>
        </p:txBody>
      </p:sp>
      <p:sp>
        <p:nvSpPr>
          <p:cNvPr id="18" name="图片占位符 8"/>
          <p:cNvSpPr/>
          <p:nvPr>
            <p:ph type="pic" idx="13"/>
          </p:nvPr>
        </p:nvSpPr>
        <p:spPr>
          <a:xfrm>
            <a:off x="1014784" y="1594376"/>
            <a:ext cx="3366716" cy="3980923"/>
          </a:xfrm>
          <a:prstGeom prst="parallelogram">
            <a:avLst>
              <a:gd name="adj" fmla="val 13541"/>
            </a:avLst>
          </a:prstGeom>
          <a:ln w="53975" cap="sq">
            <a:solidFill>
              <a:schemeClr val="tx2"/>
            </a:solidFill>
            <a:miter/>
          </a:ln>
        </p:spPr>
        <p:txBody>
          <a:bodyPr/>
          <a:lstStyle/>
          <a:p>
            <a:endParaRPr lang="zh-CN"/>
          </a:p>
        </p:txBody>
      </p:sp>
      <p:sp>
        <p:nvSpPr>
          <p:cNvPr id="29" name="内容占位符 2"/>
          <p:cNvSpPr/>
          <p:nvPr>
            <p:ph idx="15"/>
          </p:nvPr>
        </p:nvSpPr>
        <p:spPr>
          <a:xfrm>
            <a:off x="4830170" y="1942918"/>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2" name="矩形 31"/>
          <p:cNvSpPr/>
          <p:nvPr/>
        </p:nvSpPr>
        <p:spPr>
          <a:xfrm>
            <a:off x="4658722" y="1942918"/>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33" name="内容占位符 2"/>
          <p:cNvSpPr/>
          <p:nvPr>
            <p:ph idx="16"/>
          </p:nvPr>
        </p:nvSpPr>
        <p:spPr>
          <a:xfrm>
            <a:off x="4830170" y="2544412"/>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5" name="矩形 34"/>
          <p:cNvSpPr/>
          <p:nvPr/>
        </p:nvSpPr>
        <p:spPr>
          <a:xfrm>
            <a:off x="4658722" y="2544412"/>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38" name="内容占位符 2"/>
          <p:cNvSpPr/>
          <p:nvPr>
            <p:ph idx="17"/>
          </p:nvPr>
        </p:nvSpPr>
        <p:spPr>
          <a:xfrm>
            <a:off x="7372351" y="1942918"/>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9" name="矩形 38"/>
          <p:cNvSpPr/>
          <p:nvPr/>
        </p:nvSpPr>
        <p:spPr>
          <a:xfrm>
            <a:off x="7200903" y="1942918"/>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40" name="内容占位符 2"/>
          <p:cNvSpPr/>
          <p:nvPr>
            <p:ph idx="18"/>
          </p:nvPr>
        </p:nvSpPr>
        <p:spPr>
          <a:xfrm>
            <a:off x="7372351" y="2544412"/>
            <a:ext cx="4146549" cy="370501"/>
          </a:xfrm>
          <a:prstGeom prst="rect">
            <a:avLst/>
          </a:prstGeom>
        </p:spPr>
        <p:txBody>
          <a:bodyPr/>
          <a:lstStyle>
            <a:lvl1pPr marL="0" lvl="0" indent="0">
              <a:buNone/>
              <a:defRPr sz="20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41" name="矩形 40"/>
          <p:cNvSpPr/>
          <p:nvPr/>
        </p:nvSpPr>
        <p:spPr>
          <a:xfrm>
            <a:off x="7200903" y="2544412"/>
            <a:ext cx="171448" cy="370500"/>
          </a:xfrm>
          <a:prstGeom prst="rect">
            <a:avLst/>
          </a:prstGeom>
          <a:solidFill>
            <a:schemeClr val="tx2"/>
          </a:solidFill>
          <a:ln>
            <a:noFill/>
          </a:ln>
        </p:spPr>
        <p:txBody>
          <a:bodyPr anchor="ctr"/>
          <a:lstStyle/>
          <a:p>
            <a:pPr algn="ctr"/>
            <a:endParaRPr lang="zh-CN" sz="2000">
              <a:solidFill>
                <a:schemeClr val="lt1"/>
              </a:solidFill>
            </a:endParaRPr>
          </a:p>
        </p:txBody>
      </p:sp>
      <p:sp>
        <p:nvSpPr>
          <p:cNvPr id="42" name="内容占位符 2"/>
          <p:cNvSpPr/>
          <p:nvPr>
            <p:ph idx="19"/>
          </p:nvPr>
        </p:nvSpPr>
        <p:spPr>
          <a:xfrm>
            <a:off x="4432300" y="3487919"/>
            <a:ext cx="6337300" cy="1611394"/>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团队介绍版式">
    <p:spTree>
      <p:nvGrpSpPr>
        <p:cNvPr id="1" name=""/>
        <p:cNvGrpSpPr/>
        <p:nvPr/>
      </p:nvGrpSpPr>
      <p:grpSpPr>
        <a:xfrm>
          <a:off x="0" y="0"/>
          <a:ext cx="0" cy="0"/>
          <a:chOff x="0" y="0"/>
          <a:chExt cx="0" cy="0"/>
        </a:xfrm>
      </p:grpSpPr>
      <p:pic>
        <p:nvPicPr>
          <p:cNvPr id="40" name="图片 39"/>
          <p:cNvPicPr/>
          <p:nvPr/>
        </p:nvPicPr>
        <p:blipFill>
          <a:blip r:embed="rId2">
            <a:alphaModFix amt="6000"/>
          </a:blip>
          <a:stretch/>
        </p:blipFill>
        <p:spPr>
          <a:xfrm>
            <a:off x="0" y="-11733"/>
            <a:ext cx="12192000" cy="6881466"/>
          </a:xfrm>
          <a:prstGeom prst="rect">
            <a:avLst/>
          </a:prstGeom>
        </p:spPr>
      </p:pic>
      <p:sp>
        <p:nvSpPr>
          <p:cNvPr id="41" name="图文框 40"/>
          <p:cNvSpPr/>
          <p:nvPr/>
        </p:nvSpPr>
        <p:spPr>
          <a:xfrm>
            <a:off x="660400" y="1137406"/>
            <a:ext cx="10858500" cy="4996694"/>
          </a:xfrm>
          <a:prstGeom prst="frame">
            <a:avLst>
              <a:gd name="adj1" fmla="val 697"/>
            </a:avLst>
          </a:prstGeom>
          <a:solidFill>
            <a:schemeClr val="tx2"/>
          </a:solidFill>
          <a:ln>
            <a:noFill/>
          </a:ln>
        </p:spPr>
        <p:txBody>
          <a:bodyPr anchor="ctr"/>
          <a:lstStyle/>
          <a:p>
            <a:pPr algn="ctr"/>
            <a:endParaRPr lang="zh-CN">
              <a:solidFill>
                <a:schemeClr val="tx1"/>
              </a:solidFill>
            </a:endParaRPr>
          </a:p>
        </p:txBody>
      </p:sp>
      <p:sp>
        <p:nvSpPr>
          <p:cNvPr id="20" name="矩形 19"/>
          <p:cNvSpPr/>
          <p:nvPr/>
        </p:nvSpPr>
        <p:spPr>
          <a:xfrm>
            <a:off x="1156295" y="1492029"/>
            <a:ext cx="2577505" cy="4332801"/>
          </a:xfrm>
          <a:prstGeom prst="rect">
            <a:avLst/>
          </a:prstGeom>
          <a:solidFill>
            <a:schemeClr val="tx2">
              <a:alpha val="44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8" name="图片占位符 8"/>
          <p:cNvSpPr/>
          <p:nvPr>
            <p:ph type="pic" idx="13"/>
          </p:nvPr>
        </p:nvSpPr>
        <p:spPr>
          <a:xfrm>
            <a:off x="4536595" y="1646548"/>
            <a:ext cx="1279778" cy="1279778"/>
          </a:xfrm>
          <a:prstGeom prst="ellipse">
            <a:avLst/>
          </a:prstGeom>
          <a:ln w="9525" cap="sq">
            <a:solidFill>
              <a:schemeClr val="tx2"/>
            </a:solidFill>
            <a:miter/>
          </a:ln>
        </p:spPr>
        <p:txBody>
          <a:bodyPr/>
          <a:lstStyle/>
          <a:p>
            <a:endParaRPr lang="zh-CN"/>
          </a:p>
        </p:txBody>
      </p:sp>
      <p:sp>
        <p:nvSpPr>
          <p:cNvPr id="3" name="矩形 2"/>
          <p:cNvSpPr/>
          <p:nvPr/>
        </p:nvSpPr>
        <p:spPr>
          <a:xfrm>
            <a:off x="1163535" y="1468543"/>
            <a:ext cx="2563024" cy="472902"/>
          </a:xfrm>
          <a:prstGeom prst="rect">
            <a:avLst/>
          </a:pr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2" name="内容占位符 2"/>
          <p:cNvSpPr/>
          <p:nvPr>
            <p:ph idx="15"/>
          </p:nvPr>
        </p:nvSpPr>
        <p:spPr>
          <a:xfrm>
            <a:off x="1277032" y="1544948"/>
            <a:ext cx="2336030" cy="370501"/>
          </a:xfrm>
          <a:prstGeom prst="rect">
            <a:avLst/>
          </a:prstGeom>
        </p:spPr>
        <p:txBody>
          <a:bodyPr/>
          <a:lstStyle>
            <a:lvl1pPr marL="0" lvl="0" indent="0" algn="ctr">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4" name="内容占位符 2"/>
          <p:cNvSpPr/>
          <p:nvPr>
            <p:ph idx="16"/>
          </p:nvPr>
        </p:nvSpPr>
        <p:spPr>
          <a:xfrm>
            <a:off x="4122084"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8" name="图片占位符 8"/>
          <p:cNvSpPr/>
          <p:nvPr>
            <p:ph type="pic" idx="17"/>
          </p:nvPr>
        </p:nvSpPr>
        <p:spPr>
          <a:xfrm>
            <a:off x="6927879" y="1646548"/>
            <a:ext cx="1279778" cy="1279778"/>
          </a:xfrm>
          <a:prstGeom prst="ellipse">
            <a:avLst/>
          </a:prstGeom>
          <a:ln w="9525" cap="sq">
            <a:solidFill>
              <a:schemeClr val="tx2"/>
            </a:solidFill>
            <a:miter/>
          </a:ln>
        </p:spPr>
        <p:txBody>
          <a:bodyPr/>
          <a:lstStyle/>
          <a:p>
            <a:endParaRPr lang="zh-CN"/>
          </a:p>
        </p:txBody>
      </p:sp>
      <p:sp>
        <p:nvSpPr>
          <p:cNvPr id="29" name="内容占位符 2"/>
          <p:cNvSpPr/>
          <p:nvPr>
            <p:ph idx="18"/>
          </p:nvPr>
        </p:nvSpPr>
        <p:spPr>
          <a:xfrm>
            <a:off x="6513368"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0" name="图片占位符 8"/>
          <p:cNvSpPr/>
          <p:nvPr>
            <p:ph type="pic" idx="19"/>
          </p:nvPr>
        </p:nvSpPr>
        <p:spPr>
          <a:xfrm>
            <a:off x="9319163" y="1646548"/>
            <a:ext cx="1279778" cy="1279778"/>
          </a:xfrm>
          <a:prstGeom prst="ellipse">
            <a:avLst/>
          </a:prstGeom>
          <a:ln w="9525" cap="sq">
            <a:solidFill>
              <a:schemeClr val="tx2"/>
            </a:solidFill>
            <a:miter/>
          </a:ln>
        </p:spPr>
        <p:txBody>
          <a:bodyPr/>
          <a:lstStyle/>
          <a:p>
            <a:endParaRPr lang="zh-CN"/>
          </a:p>
        </p:txBody>
      </p:sp>
      <p:sp>
        <p:nvSpPr>
          <p:cNvPr id="31" name="内容占位符 2"/>
          <p:cNvSpPr/>
          <p:nvPr>
            <p:ph idx="20"/>
          </p:nvPr>
        </p:nvSpPr>
        <p:spPr>
          <a:xfrm>
            <a:off x="8904652" y="2957167"/>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2" name="图片占位符 8"/>
          <p:cNvSpPr/>
          <p:nvPr>
            <p:ph type="pic" idx="21"/>
          </p:nvPr>
        </p:nvSpPr>
        <p:spPr>
          <a:xfrm>
            <a:off x="4536595" y="3739519"/>
            <a:ext cx="1279778" cy="1279778"/>
          </a:xfrm>
          <a:prstGeom prst="ellipse">
            <a:avLst/>
          </a:prstGeom>
          <a:ln w="9525" cap="sq">
            <a:solidFill>
              <a:schemeClr val="tx2"/>
            </a:solidFill>
            <a:miter/>
          </a:ln>
        </p:spPr>
        <p:txBody>
          <a:bodyPr/>
          <a:lstStyle/>
          <a:p>
            <a:endParaRPr lang="zh-CN"/>
          </a:p>
        </p:txBody>
      </p:sp>
      <p:sp>
        <p:nvSpPr>
          <p:cNvPr id="33" name="内容占位符 2"/>
          <p:cNvSpPr/>
          <p:nvPr>
            <p:ph idx="22"/>
          </p:nvPr>
        </p:nvSpPr>
        <p:spPr>
          <a:xfrm>
            <a:off x="4122084"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5" name="图片占位符 8"/>
          <p:cNvSpPr/>
          <p:nvPr>
            <p:ph type="pic" idx="23"/>
          </p:nvPr>
        </p:nvSpPr>
        <p:spPr>
          <a:xfrm>
            <a:off x="6927879" y="3739519"/>
            <a:ext cx="1279778" cy="1279778"/>
          </a:xfrm>
          <a:prstGeom prst="ellipse">
            <a:avLst/>
          </a:prstGeom>
          <a:ln w="9525" cap="sq">
            <a:solidFill>
              <a:schemeClr val="tx2"/>
            </a:solidFill>
            <a:miter/>
          </a:ln>
        </p:spPr>
        <p:txBody>
          <a:bodyPr/>
          <a:lstStyle/>
          <a:p>
            <a:endParaRPr lang="zh-CN"/>
          </a:p>
        </p:txBody>
      </p:sp>
      <p:sp>
        <p:nvSpPr>
          <p:cNvPr id="36" name="内容占位符 2"/>
          <p:cNvSpPr/>
          <p:nvPr>
            <p:ph idx="24"/>
          </p:nvPr>
        </p:nvSpPr>
        <p:spPr>
          <a:xfrm>
            <a:off x="6513368"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7" name="图片占位符 8"/>
          <p:cNvSpPr/>
          <p:nvPr>
            <p:ph type="pic" idx="25"/>
          </p:nvPr>
        </p:nvSpPr>
        <p:spPr>
          <a:xfrm>
            <a:off x="9319163" y="3739519"/>
            <a:ext cx="1279778" cy="1279778"/>
          </a:xfrm>
          <a:prstGeom prst="ellipse">
            <a:avLst/>
          </a:prstGeom>
          <a:ln w="9525" cap="sq">
            <a:solidFill>
              <a:schemeClr val="tx2"/>
            </a:solidFill>
            <a:miter/>
          </a:ln>
        </p:spPr>
        <p:txBody>
          <a:bodyPr/>
          <a:lstStyle/>
          <a:p>
            <a:endParaRPr lang="zh-CN"/>
          </a:p>
        </p:txBody>
      </p:sp>
      <p:sp>
        <p:nvSpPr>
          <p:cNvPr id="38" name="内容占位符 2"/>
          <p:cNvSpPr/>
          <p:nvPr>
            <p:ph idx="26"/>
          </p:nvPr>
        </p:nvSpPr>
        <p:spPr>
          <a:xfrm>
            <a:off x="8904652" y="5050138"/>
            <a:ext cx="2108800" cy="628101"/>
          </a:xfrm>
          <a:prstGeom prst="rect">
            <a:avLst/>
          </a:prstGeom>
        </p:spPr>
        <p:txBody>
          <a:bodyPr/>
          <a:lstStyle>
            <a:lvl1pPr marL="0" lvl="0" indent="0" algn="just">
              <a:lnSpc>
                <a:spcPct val="130000"/>
              </a:lnSpc>
              <a:spcBef>
                <a:spcPts val="0"/>
              </a:spcBef>
              <a:buNone/>
              <a:defRPr sz="14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9" name="内容占位符 2"/>
          <p:cNvSpPr/>
          <p:nvPr>
            <p:ph idx="27"/>
          </p:nvPr>
        </p:nvSpPr>
        <p:spPr>
          <a:xfrm>
            <a:off x="1277032" y="2026440"/>
            <a:ext cx="2336030" cy="3667817"/>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视频播放界面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0" name="矩形: 折角 9"/>
          <p:cNvSpPr/>
          <p:nvPr/>
        </p:nvSpPr>
        <p:spPr>
          <a:xfrm>
            <a:off x="8902700" y="1460500"/>
            <a:ext cx="2603500" cy="4292600"/>
          </a:xfrm>
          <a:prstGeom prst="foldedCorner">
            <a:avLst/>
          </a:prstGeom>
          <a:solidFill>
            <a:schemeClr val="tx2">
              <a:alpha val="46000"/>
              <a:lumMod val="20000"/>
              <a:lumOff val="8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 name="箭头: 燕尾形 1"/>
          <p:cNvSpPr/>
          <p:nvPr/>
        </p:nvSpPr>
        <p:spPr>
          <a:xfrm flipH="1" flipV="1">
            <a:off x="8520938" y="1620182"/>
            <a:ext cx="2883662" cy="484632"/>
          </a:xfrm>
          <a:prstGeom prst="notchedRightArrow">
            <a:avLst>
              <a:gd name="adj1" fmla="val 100000"/>
              <a:gd name="adj2" fmla="val 39518"/>
            </a:avLst>
          </a:prstGeom>
          <a:solidFill>
            <a:schemeClr val="tx2">
              <a:lumMod val="75000"/>
            </a:schemeClr>
          </a:solidFill>
          <a:ln>
            <a:noFill/>
          </a:ln>
        </p:spPr>
        <p:txBody>
          <a:bodyPr vert="horz" wrap="square" lIns="91440" tIns="45720" rIns="91440" bIns="45720" numCol="1" spcCol="0" anchor="ctr" anchorCtr="0"/>
          <a:lstStyle/>
          <a:p>
            <a:pPr lvl="0" algn="ctr"/>
            <a:endParaRPr lang="zh-CN" sz="2400">
              <a:solidFill>
                <a:schemeClr val="accent1"/>
              </a:solidFill>
            </a:endParaRPr>
          </a:p>
        </p:txBody>
      </p:sp>
      <p:sp>
        <p:nvSpPr>
          <p:cNvPr id="42" name="内容占位符 2"/>
          <p:cNvSpPr/>
          <p:nvPr>
            <p:ph idx="15"/>
          </p:nvPr>
        </p:nvSpPr>
        <p:spPr>
          <a:xfrm>
            <a:off x="9321069" y="1689947"/>
            <a:ext cx="1892300" cy="370501"/>
          </a:xfrm>
          <a:prstGeom prst="rect">
            <a:avLst/>
          </a:prstGeom>
        </p:spPr>
        <p:txBody>
          <a:bodyPr/>
          <a:lstStyle>
            <a:lvl1pPr marL="0" lvl="0" indent="0" algn="l">
              <a:buNone/>
              <a:defRPr sz="2000" b="1">
                <a:solidFill>
                  <a:schemeClr val="bg1"/>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9" name="媒体占位符 8"/>
          <p:cNvSpPr/>
          <p:nvPr>
            <p:ph type="media" idx="13"/>
          </p:nvPr>
        </p:nvSpPr>
        <p:spPr>
          <a:xfrm>
            <a:off x="685800" y="1308100"/>
            <a:ext cx="8216900" cy="4584700"/>
          </a:xfrm>
          <a:prstGeom prst="rect">
            <a:avLst/>
          </a:prstGeom>
          <a:ln w="38100">
            <a:solidFill>
              <a:schemeClr val="tx2"/>
            </a:solidFill>
          </a:ln>
        </p:spPr>
        <p:txBody>
          <a:bodyPr/>
          <a:lstStyle/>
          <a:p>
            <a:endParaRPr lang="zh-CN"/>
          </a:p>
        </p:txBody>
      </p:sp>
      <p:sp>
        <p:nvSpPr>
          <p:cNvPr id="45" name="内容占位符 2"/>
          <p:cNvSpPr/>
          <p:nvPr>
            <p:ph idx="27"/>
          </p:nvPr>
        </p:nvSpPr>
        <p:spPr>
          <a:xfrm>
            <a:off x="9158514" y="2264497"/>
            <a:ext cx="2120900" cy="2973322"/>
          </a:xfrm>
          <a:prstGeom prst="rect">
            <a:avLst/>
          </a:prstGeom>
        </p:spPr>
        <p:txBody>
          <a:bodyPr/>
          <a:lstStyle>
            <a:lvl1pPr marL="0" lvl="0" indent="0" algn="just">
              <a:lnSpc>
                <a:spcPct val="130000"/>
              </a:lnSpc>
              <a:spcBef>
                <a:spcPts val="0"/>
              </a:spcBef>
              <a:buNone/>
              <a:defRPr sz="18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自由内容版式1">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过渡页1">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
        <p:nvSpPr>
          <p:cNvPr id="11" name="图文框 10"/>
          <p:cNvSpPr/>
          <p:nvPr/>
        </p:nvSpPr>
        <p:spPr>
          <a:xfrm>
            <a:off x="660400" y="1130300"/>
            <a:ext cx="10858500" cy="5003800"/>
          </a:xfrm>
          <a:prstGeom prst="frame">
            <a:avLst>
              <a:gd name="adj1" fmla="val 1459"/>
            </a:avLst>
          </a:prstGeom>
          <a:solidFill>
            <a:schemeClr val="tx2"/>
          </a:solidFill>
          <a:ln>
            <a:noFill/>
          </a:ln>
        </p:spPr>
        <p:txBody>
          <a:bodyPr anchor="ctr"/>
          <a:lstStyle/>
          <a:p>
            <a:pPr algn="ctr"/>
            <a:endParaRPr lang="zh-CN">
              <a:solidFill>
                <a:schemeClr val="tx1"/>
              </a:solidFill>
            </a:endParaRPr>
          </a:p>
        </p:txBody>
      </p:sp>
      <p:sp>
        <p:nvSpPr>
          <p:cNvPr id="3" name="矩形 2"/>
          <p:cNvSpPr/>
          <p:nvPr/>
        </p:nvSpPr>
        <p:spPr>
          <a:xfrm>
            <a:off x="0" y="2466975"/>
            <a:ext cx="12192000" cy="1238250"/>
          </a:xfrm>
          <a:prstGeom prst="rect">
            <a:avLst/>
          </a:pr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sp>
        <p:nvSpPr>
          <p:cNvPr id="4" name="箭头: 五边形 3"/>
          <p:cNvSpPr/>
          <p:nvPr/>
        </p:nvSpPr>
        <p:spPr>
          <a:xfrm rot="5400000">
            <a:off x="940783" y="2612424"/>
            <a:ext cx="1947484" cy="1466850"/>
          </a:xfrm>
          <a:prstGeom prst="homePlate">
            <a:avLst>
              <a:gd name="adj" fmla="val 29221"/>
            </a:avLst>
          </a:prstGeom>
          <a:solidFill>
            <a:schemeClr val="tx2">
              <a:lumMod val="40000"/>
              <a:lumOff val="60000"/>
            </a:schemeClr>
          </a:solidFill>
          <a:ln>
            <a:noFill/>
          </a:ln>
        </p:spPr>
        <p:txBody>
          <a:bodyPr anchor="ctr"/>
          <a:lstStyle/>
          <a:p>
            <a:pPr algn="ctr"/>
            <a:endParaRPr lang="zh-CN">
              <a:solidFill>
                <a:schemeClr val="lt1"/>
              </a:solidFill>
            </a:endParaRPr>
          </a:p>
        </p:txBody>
      </p:sp>
      <p:sp>
        <p:nvSpPr>
          <p:cNvPr id="5" name="等腰三角形 4"/>
          <p:cNvSpPr/>
          <p:nvPr/>
        </p:nvSpPr>
        <p:spPr>
          <a:xfrm rot="16200000" flipV="1">
            <a:off x="2641736" y="2387557"/>
            <a:ext cx="90106" cy="77678"/>
          </a:xfrm>
          <a:prstGeom prst="triangle">
            <a:avLst>
              <a:gd name="adj" fmla="val 0"/>
            </a:avLst>
          </a:prstGeom>
          <a:solidFill>
            <a:schemeClr val="tx2">
              <a:lumMod val="60000"/>
              <a:lumOff val="40000"/>
            </a:schemeClr>
          </a:solidFill>
          <a:ln>
            <a:noFill/>
          </a:ln>
        </p:spPr>
        <p:txBody>
          <a:bodyPr anchor="ctr"/>
          <a:lstStyle/>
          <a:p>
            <a:pPr algn="ctr"/>
            <a:endParaRPr lang="zh-CN">
              <a:solidFill>
                <a:schemeClr val="lt1"/>
              </a:solidFill>
            </a:endParaRPr>
          </a:p>
        </p:txBody>
      </p:sp>
      <p:sp>
        <p:nvSpPr>
          <p:cNvPr id="8" name="文本占位符 11"/>
          <p:cNvSpPr/>
          <p:nvPr>
            <p:ph type="body" idx="12" hasCustomPrompt="1"/>
          </p:nvPr>
        </p:nvSpPr>
        <p:spPr>
          <a:xfrm>
            <a:off x="2984500" y="2699665"/>
            <a:ext cx="8534400" cy="507831"/>
          </a:xfrm>
          <a:prstGeom prst="rect">
            <a:avLst/>
          </a:prstGeom>
        </p:spPr>
        <p:txBody>
          <a:bodyPr/>
          <a:lstStyle>
            <a:lvl1pPr marL="0" lvl="0" indent="0">
              <a:buNone/>
              <a:defRPr sz="36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2" name="文本占位符 11"/>
          <p:cNvSpPr/>
          <p:nvPr>
            <p:ph type="body" idx="15" hasCustomPrompt="1"/>
          </p:nvPr>
        </p:nvSpPr>
        <p:spPr>
          <a:xfrm>
            <a:off x="2984500" y="3199606"/>
            <a:ext cx="8534400" cy="282779"/>
          </a:xfrm>
          <a:prstGeom prst="rect">
            <a:avLst/>
          </a:prstGeom>
        </p:spPr>
        <p:txBody>
          <a:bodyPr/>
          <a:lstStyle>
            <a:lvl1pPr marL="0" lvl="0" indent="0" algn="l">
              <a:buNone/>
              <a:defRPr sz="1800" b="0" spc="300">
                <a:solidFill>
                  <a:schemeClr val="tx2">
                    <a:lumMod val="20000"/>
                    <a:lumOff val="80000"/>
                  </a:schemeClr>
                </a:solidFill>
                <a:latin typeface="Arial"/>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自由内容版式2">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pic>
        <p:nvPicPr>
          <p:cNvPr id="2" name="图片 1"/>
          <p:cNvPicPr/>
          <p:nvPr/>
        </p:nvPicPr>
        <p:blipFill>
          <a:blip r:embed="rId2">
            <a:alphaModFix amt="4000"/>
          </a:blip>
          <a:stretch/>
        </p:blipFill>
        <p:spPr>
          <a:xfrm>
            <a:off x="1" y="0"/>
            <a:ext cx="12191999" cy="6858000"/>
          </a:xfrm>
          <a:prstGeom prst="rect">
            <a:avLst/>
          </a:prstGeom>
        </p:spPr>
      </p:pic>
      <p:sp>
        <p:nvSpPr>
          <p:cNvPr id="10" name="矩形 9"/>
          <p:cNvSpPr/>
          <p:nvPr/>
        </p:nvSpPr>
        <p:spPr>
          <a:xfrm>
            <a:off x="1" y="532416"/>
            <a:ext cx="9328149" cy="45719"/>
          </a:xfrm>
          <a:prstGeom prst="rect">
            <a:avLst/>
          </a:prstGeom>
          <a:solidFill>
            <a:schemeClr val="tx2"/>
          </a:solidFill>
          <a:ln>
            <a:noFill/>
          </a:ln>
        </p:spPr>
        <p:txBody>
          <a:bodyPr anchor="ctr"/>
          <a:lstStyle/>
          <a:p>
            <a:pPr algn="ctr"/>
            <a:endParaRPr lang="zh-CN">
              <a:solidFill>
                <a:schemeClr val="lt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自由内容版式3">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过渡页2">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
        <p:nvSpPr>
          <p:cNvPr id="7" name="图文框 6"/>
          <p:cNvSpPr/>
          <p:nvPr/>
        </p:nvSpPr>
        <p:spPr>
          <a:xfrm>
            <a:off x="2286000" y="1363436"/>
            <a:ext cx="9232900" cy="3468914"/>
          </a:xfrm>
          <a:prstGeom prst="frame">
            <a:avLst>
              <a:gd name="adj1" fmla="val 2458"/>
            </a:avLst>
          </a:prstGeom>
          <a:solidFill>
            <a:schemeClr val="tx2"/>
          </a:solidFill>
          <a:ln>
            <a:noFill/>
          </a:ln>
        </p:spPr>
        <p:txBody>
          <a:bodyPr anchor="ctr"/>
          <a:lstStyle/>
          <a:p>
            <a:pPr algn="ctr"/>
            <a:endParaRPr lang="zh-CN">
              <a:solidFill>
                <a:schemeClr val="tx1"/>
              </a:solidFill>
            </a:endParaRPr>
          </a:p>
        </p:txBody>
      </p:sp>
      <p:sp>
        <p:nvSpPr>
          <p:cNvPr id="3" name="矩形 2"/>
          <p:cNvSpPr/>
          <p:nvPr/>
        </p:nvSpPr>
        <p:spPr>
          <a:xfrm>
            <a:off x="2269334" y="0"/>
            <a:ext cx="178453" cy="6858000"/>
          </a:xfrm>
          <a:prstGeom prst="rect">
            <a:avLst/>
          </a:prstGeom>
          <a:solidFill>
            <a:schemeClr val="tx2">
              <a:lumMod val="20000"/>
              <a:lumOff val="80000"/>
            </a:schemeClr>
          </a:solidFill>
          <a:ln>
            <a:noFill/>
          </a:ln>
        </p:spPr>
        <p:txBody>
          <a:bodyPr anchor="ctr"/>
          <a:lstStyle/>
          <a:p>
            <a:pPr algn="ctr"/>
            <a:endParaRPr lang="zh-CN" sz="2400">
              <a:solidFill>
                <a:schemeClr val="accent1"/>
              </a:solidFill>
            </a:endParaRPr>
          </a:p>
        </p:txBody>
      </p:sp>
      <p:sp>
        <p:nvSpPr>
          <p:cNvPr id="8" name="文本占位符 11"/>
          <p:cNvSpPr/>
          <p:nvPr>
            <p:ph type="body" idx="12" hasCustomPrompt="1"/>
          </p:nvPr>
        </p:nvSpPr>
        <p:spPr>
          <a:xfrm>
            <a:off x="2984500" y="2623931"/>
            <a:ext cx="8534400" cy="597420"/>
          </a:xfrm>
          <a:prstGeom prst="rect">
            <a:avLst/>
          </a:prstGeom>
        </p:spPr>
        <p:txBody>
          <a:bodyPr/>
          <a:lstStyle>
            <a:lvl1pPr marL="0" lvl="0" indent="0" algn="l">
              <a:buNone/>
              <a:defRPr sz="4400" b="1" spc="300">
                <a:solidFill>
                  <a:schemeClr val="tx2"/>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6" name="图片占位符 5"/>
          <p:cNvSpPr/>
          <p:nvPr>
            <p:ph type="pic" idx="14"/>
          </p:nvPr>
        </p:nvSpPr>
        <p:spPr>
          <a:xfrm>
            <a:off x="0" y="0"/>
            <a:ext cx="2286000" cy="6858000"/>
          </a:xfrm>
          <a:prstGeom prst="rect">
            <a:avLst/>
          </a:prstGeom>
        </p:spPr>
        <p:txBody>
          <a:bodyPr/>
          <a:lstStyle/>
          <a:p>
            <a:endParaRPr lang="zh-CN"/>
          </a:p>
        </p:txBody>
      </p:sp>
      <p:sp>
        <p:nvSpPr>
          <p:cNvPr id="12" name="文本占位符 11"/>
          <p:cNvSpPr/>
          <p:nvPr>
            <p:ph type="body" idx="15" hasCustomPrompt="1"/>
          </p:nvPr>
        </p:nvSpPr>
        <p:spPr>
          <a:xfrm>
            <a:off x="2984500" y="3221351"/>
            <a:ext cx="8534400" cy="282779"/>
          </a:xfrm>
          <a:prstGeom prst="rect">
            <a:avLst/>
          </a:prstGeom>
        </p:spPr>
        <p:txBody>
          <a:bodyPr/>
          <a:lstStyle>
            <a:lvl1pPr marL="0" lvl="0" indent="0" algn="l">
              <a:buNone/>
              <a:defRPr sz="1800" b="0" spc="300">
                <a:solidFill>
                  <a:schemeClr val="bg1">
                    <a:lumMod val="50000"/>
                  </a:schemeClr>
                </a:solidFill>
                <a:latin typeface="Arial"/>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空白版式">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chemeClr val="bg1"/>
          </a:solidFill>
          <a:ln>
            <a:noFill/>
          </a:ln>
        </p:spPr>
        <p:txBody>
          <a:bodyPr anchor="ctr"/>
          <a:lstStyle/>
          <a:p>
            <a:pPr algn="ctr"/>
            <a:endParaRPr lang="zh-CN">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结束版式">
    <p:spTree>
      <p:nvGrpSpPr>
        <p:cNvPr id="1" name=""/>
        <p:cNvGrpSpPr/>
        <p:nvPr/>
      </p:nvGrpSpPr>
      <p:grpSpPr>
        <a:xfrm>
          <a:off x="0" y="0"/>
          <a:ext cx="0" cy="0"/>
          <a:chOff x="0" y="0"/>
          <a:chExt cx="0" cy="0"/>
        </a:xfrm>
      </p:grpSpPr>
      <p:pic>
        <p:nvPicPr>
          <p:cNvPr id="7" name="图片 6"/>
          <p:cNvPicPr/>
          <p:nvPr/>
        </p:nvPicPr>
        <p:blipFill rotWithShape="1">
          <a:blip r:embed="rId2"/>
          <a:stretch/>
        </p:blipFill>
        <p:spPr>
          <a:xfrm>
            <a:off x="0" y="-1"/>
            <a:ext cx="12192000" cy="3611393"/>
          </a:xfrm>
          <a:prstGeom prst="rect">
            <a:avLst/>
          </a:prstGeom>
        </p:spPr>
      </p:pic>
      <p:sp>
        <p:nvSpPr>
          <p:cNvPr id="8" name="矩形 7"/>
          <p:cNvSpPr/>
          <p:nvPr/>
        </p:nvSpPr>
        <p:spPr>
          <a:xfrm>
            <a:off x="-6350" y="0"/>
            <a:ext cx="12204700" cy="3611393"/>
          </a:xfrm>
          <a:prstGeom prst="rect">
            <a:avLst/>
          </a:prstGeom>
          <a:solidFill>
            <a:schemeClr val="tx2">
              <a:alpha val="80000"/>
            </a:schemeClr>
          </a:solidFill>
          <a:ln>
            <a:noFill/>
          </a:ln>
        </p:spPr>
        <p:txBody>
          <a:bodyPr anchor="ctr"/>
          <a:lstStyle/>
          <a:p>
            <a:pPr algn="ctr"/>
            <a:endParaRPr lang="zh-CN">
              <a:solidFill>
                <a:schemeClr val="lt1"/>
              </a:solidFill>
            </a:endParaRPr>
          </a:p>
        </p:txBody>
      </p:sp>
      <p:sp>
        <p:nvSpPr>
          <p:cNvPr id="25" name="任意多边形: 形状 24"/>
          <p:cNvSpPr/>
          <p:nvPr/>
        </p:nvSpPr>
        <p:spPr>
          <a:xfrm>
            <a:off x="660400" y="2231104"/>
            <a:ext cx="10858500" cy="1386640"/>
          </a:xfrm>
          <a:custGeom>
            <a:rect l="l" t="t" r="r" b="b"/>
            <a:pathLst>
              <a:path w="10858500" h="1386640">
                <a:moveTo>
                  <a:pt x="0" y="0"/>
                </a:moveTo>
                <a:lnTo>
                  <a:pt x="10858500" y="0"/>
                </a:lnTo>
                <a:lnTo>
                  <a:pt x="10858500" y="1386640"/>
                </a:lnTo>
                <a:lnTo>
                  <a:pt x="10794967" y="1386640"/>
                </a:lnTo>
                <a:lnTo>
                  <a:pt x="10794967" y="63533"/>
                </a:lnTo>
                <a:lnTo>
                  <a:pt x="63533" y="63533"/>
                </a:lnTo>
                <a:lnTo>
                  <a:pt x="63533" y="1386640"/>
                </a:lnTo>
                <a:lnTo>
                  <a:pt x="0" y="1386640"/>
                </a:lnTo>
                <a:close/>
              </a:path>
            </a:pathLst>
          </a:custGeom>
          <a:solidFill>
            <a:schemeClr val="bg1"/>
          </a:solidFill>
          <a:ln>
            <a:noFill/>
          </a:ln>
        </p:spPr>
        <p:txBody>
          <a:bodyPr anchor="ctr"/>
          <a:lstStyle/>
          <a:p>
            <a:pPr algn="ctr"/>
            <a:endParaRPr lang="zh-CN">
              <a:solidFill>
                <a:schemeClr val="tx1"/>
              </a:solidFill>
            </a:endParaRPr>
          </a:p>
        </p:txBody>
      </p:sp>
      <p:sp>
        <p:nvSpPr>
          <p:cNvPr id="36" name="任意多边形: 形状 35"/>
          <p:cNvSpPr/>
          <p:nvPr/>
        </p:nvSpPr>
        <p:spPr>
          <a:xfrm>
            <a:off x="660400" y="3622259"/>
            <a:ext cx="10858500" cy="282828"/>
          </a:xfrm>
          <a:custGeom>
            <a:rect l="l" t="t" r="r" b="b"/>
            <a:pathLst>
              <a:path w="10858500" h="282828">
                <a:moveTo>
                  <a:pt x="0" y="0"/>
                </a:moveTo>
                <a:lnTo>
                  <a:pt x="63533" y="0"/>
                </a:lnTo>
                <a:lnTo>
                  <a:pt x="63533" y="219295"/>
                </a:lnTo>
                <a:lnTo>
                  <a:pt x="10794967" y="219295"/>
                </a:lnTo>
                <a:lnTo>
                  <a:pt x="10794967" y="0"/>
                </a:lnTo>
                <a:lnTo>
                  <a:pt x="10858500" y="0"/>
                </a:lnTo>
                <a:lnTo>
                  <a:pt x="10858500" y="282828"/>
                </a:lnTo>
                <a:lnTo>
                  <a:pt x="0" y="282828"/>
                </a:lnTo>
                <a:close/>
              </a:path>
            </a:pathLst>
          </a:custGeom>
          <a:solidFill>
            <a:schemeClr val="tx2"/>
          </a:solidFill>
          <a:ln>
            <a:noFill/>
          </a:ln>
        </p:spPr>
        <p:txBody>
          <a:bodyPr wrap="square" anchor="ctr"/>
          <a:lstStyle/>
          <a:p>
            <a:pPr algn="ctr"/>
            <a:endParaRPr lang="zh-CN">
              <a:solidFill>
                <a:schemeClr val="tx1"/>
              </a:solidFill>
            </a:endParaRPr>
          </a:p>
        </p:txBody>
      </p:sp>
      <p:grpSp>
        <p:nvGrpSpPr>
          <p:cNvPr id="27" name="组合 26"/>
          <p:cNvGrpSpPr/>
          <p:nvPr/>
        </p:nvGrpSpPr>
        <p:grpSpPr>
          <a:xfrm>
            <a:off x="6031493" y="4328898"/>
            <a:ext cx="133352" cy="148470"/>
            <a:chOff x="5962650" y="4649860"/>
            <a:chExt cx="266700" cy="409576"/>
          </a:xfrm>
        </p:grpSpPr>
        <p:cxnSp>
          <p:nvCxnSpPr>
            <p:cNvPr id="28" name="直接连接符 27"/>
            <p:cNvCxnSpPr/>
            <p:nvPr/>
          </p:nvCxnSpPr>
          <p:spPr>
            <a:xfrm flipH="1">
              <a:off x="5962650" y="4649861"/>
              <a:ext cx="266700" cy="409575"/>
            </a:xfrm>
            <a:prstGeom prst="line">
              <a:avLst/>
            </a:prstGeom>
            <a:ln w="19050">
              <a:solidFill>
                <a:schemeClr val="tx2"/>
              </a:solidFill>
              <a:prstDash val="solid"/>
              <a:miter/>
            </a:ln>
          </p:spPr>
        </p:cxnSp>
        <p:cxnSp>
          <p:nvCxnSpPr>
            <p:cNvPr id="32" name="直接连接符 31"/>
            <p:cNvCxnSpPr/>
            <p:nvPr/>
          </p:nvCxnSpPr>
          <p:spPr>
            <a:xfrm>
              <a:off x="5962650" y="4649860"/>
              <a:ext cx="266700" cy="409575"/>
            </a:xfrm>
            <a:prstGeom prst="line">
              <a:avLst/>
            </a:prstGeom>
            <a:ln w="19050">
              <a:solidFill>
                <a:schemeClr val="tx2"/>
              </a:solidFill>
              <a:prstDash val="solid"/>
              <a:miter/>
            </a:ln>
          </p:spPr>
        </p:cxnSp>
      </p:grpSp>
      <p:sp>
        <p:nvSpPr>
          <p:cNvPr id="33" name="文本占位符 23"/>
          <p:cNvSpPr/>
          <p:nvPr>
            <p:ph type="body" idx="14" hasCustomPrompt="1"/>
          </p:nvPr>
        </p:nvSpPr>
        <p:spPr>
          <a:xfrm>
            <a:off x="4394200" y="4586308"/>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Signature</a:t>
            </a:r>
          </a:p>
        </p:txBody>
      </p:sp>
      <p:sp>
        <p:nvSpPr>
          <p:cNvPr id="34" name="文本占位符 23"/>
          <p:cNvSpPr/>
          <p:nvPr>
            <p:ph type="body" idx="15" hasCustomPrompt="1"/>
          </p:nvPr>
        </p:nvSpPr>
        <p:spPr>
          <a:xfrm>
            <a:off x="4394200" y="5036880"/>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Department</a:t>
            </a:r>
          </a:p>
        </p:txBody>
      </p:sp>
      <p:sp>
        <p:nvSpPr>
          <p:cNvPr id="35" name="文本占位符 23"/>
          <p:cNvSpPr/>
          <p:nvPr>
            <p:ph type="body" idx="16" hasCustomPrompt="1"/>
          </p:nvPr>
        </p:nvSpPr>
        <p:spPr>
          <a:xfrm>
            <a:off x="4394200" y="5487452"/>
            <a:ext cx="3390900" cy="341632"/>
          </a:xfrm>
          <a:prstGeom prst="rect">
            <a:avLst/>
          </a:prstGeom>
          <a:noFill/>
        </p:spPr>
        <p:txBody>
          <a:bodyPr wrap="square">
            <a:spAutoFit/>
          </a:bodyPr>
          <a:lstStyle>
            <a:lvl1pPr marL="0" lvl="0" indent="0" algn="ctr" defTabSz="457200">
              <a:buNone/>
              <a:defRPr lang="zh-CN" sz="1800" spc="40">
                <a:solidFill>
                  <a:schemeClr val="tx2"/>
                </a:solidFill>
                <a:latin typeface="微软雅黑"/>
                <a:ea typeface="微软雅黑"/>
              </a:defRPr>
            </a:lvl1pPr>
            <a:lvl2pPr lvl="1">
              <a:defRPr lang="zh-CN" sz="1800"/>
            </a:lvl2pPr>
            <a:lvl3pPr lvl="2">
              <a:defRPr lang="zh-CN" sz="1800"/>
            </a:lvl3pPr>
            <a:lvl4pPr lvl="3">
              <a:defRPr lang="zh-CN"/>
            </a:lvl4pPr>
            <a:lvl5pPr lvl="4">
              <a:defRPr lang="zh-CN"/>
            </a:lvl5pPr>
          </a:lstStyle>
          <a:p>
            <a:pPr marL="0" lvl="0" algn="ctr" defTabSz="457200"/>
            <a:r>
              <a:rPr lang="en-US"/>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grpSp>
        <p:nvGrpSpPr>
          <p:cNvPr id="17" name="组合 16"/>
          <p:cNvGrpSpPr/>
          <p:nvPr/>
        </p:nvGrpSpPr>
        <p:grpSpPr>
          <a:xfrm>
            <a:off x="666750" y="6520363"/>
            <a:ext cx="10858500" cy="0"/>
            <a:chOff x="666750" y="6520363"/>
            <a:chExt cx="10858500" cy="0"/>
          </a:xfrm>
        </p:grpSpPr>
        <p:cxnSp>
          <p:nvCxnSpPr>
            <p:cNvPr id="15" name="直接连接符 14"/>
            <p:cNvCxnSpPr/>
            <p:nvPr/>
          </p:nvCxnSpPr>
          <p:spPr>
            <a:xfrm flipH="1">
              <a:off x="7049084" y="6520363"/>
              <a:ext cx="4476166" cy="0"/>
            </a:xfrm>
            <a:prstGeom prst="line">
              <a:avLst/>
            </a:prstGeom>
            <a:ln w="25400">
              <a:solidFill>
                <a:schemeClr val="tx2"/>
              </a:solidFill>
              <a:prstDash val="solid"/>
              <a:miter/>
            </a:ln>
          </p:spPr>
        </p:cxnSp>
        <p:cxnSp>
          <p:nvCxnSpPr>
            <p:cNvPr id="16" name="直接连接符 15"/>
            <p:cNvCxnSpPr/>
            <p:nvPr/>
          </p:nvCxnSpPr>
          <p:spPr>
            <a:xfrm flipH="1">
              <a:off x="666750" y="6520363"/>
              <a:ext cx="4476166" cy="0"/>
            </a:xfrm>
            <a:prstGeom prst="line">
              <a:avLst/>
            </a:prstGeom>
            <a:ln w="25400">
              <a:solidFill>
                <a:schemeClr val="tx2"/>
              </a:solidFill>
              <a:prstDash val="solid"/>
              <a:miter/>
            </a:ln>
          </p:spPr>
        </p:cxnSp>
      </p:grpSp>
      <p:sp>
        <p:nvSpPr>
          <p:cNvPr id="10" name="矩形 9"/>
          <p:cNvSpPr/>
          <p:nvPr/>
        </p:nvSpPr>
        <p:spPr>
          <a:xfrm>
            <a:off x="673102" y="1499607"/>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20" name="内容占位符 2"/>
          <p:cNvSpPr/>
          <p:nvPr>
            <p:ph idx="14"/>
          </p:nvPr>
        </p:nvSpPr>
        <p:spPr>
          <a:xfrm>
            <a:off x="660399" y="2044704"/>
            <a:ext cx="10858500" cy="3568691"/>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1" name="内容占位符 2"/>
          <p:cNvSpPr/>
          <p:nvPr>
            <p:ph idx="13"/>
          </p:nvPr>
        </p:nvSpPr>
        <p:spPr>
          <a:xfrm>
            <a:off x="844551" y="1499607"/>
            <a:ext cx="10674350"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2" name="任意多边形: 形状 21"/>
          <p:cNvSpPr/>
          <p:nvPr/>
        </p:nvSpPr>
        <p:spPr>
          <a:xfrm flipH="1" flipV="1">
            <a:off x="10552848" y="5357278"/>
            <a:ext cx="966051" cy="776822"/>
          </a:xfrm>
          <a:custGeom>
            <a:rect l="l" t="t" r="r" b="b"/>
            <a:pathLst>
              <a:path w="966051" h="776822">
                <a:moveTo>
                  <a:pt x="936172" y="0"/>
                </a:moveTo>
                <a:lnTo>
                  <a:pt x="936172" y="159347"/>
                </a:lnTo>
                <a:cubicBezTo>
                  <a:pt x="902975" y="179265"/>
                  <a:pt x="876416" y="199186"/>
                  <a:pt x="856498" y="219103"/>
                </a:cubicBezTo>
                <a:cubicBezTo>
                  <a:pt x="856498" y="225743"/>
                  <a:pt x="849859" y="232382"/>
                  <a:pt x="836580" y="239021"/>
                </a:cubicBezTo>
                <a:cubicBezTo>
                  <a:pt x="816660" y="272220"/>
                  <a:pt x="806701" y="295457"/>
                  <a:pt x="806701" y="308736"/>
                </a:cubicBezTo>
                <a:lnTo>
                  <a:pt x="806701" y="378451"/>
                </a:lnTo>
                <a:lnTo>
                  <a:pt x="966051" y="378451"/>
                </a:lnTo>
                <a:lnTo>
                  <a:pt x="966051" y="776822"/>
                </a:lnTo>
                <a:lnTo>
                  <a:pt x="587598" y="776822"/>
                </a:lnTo>
                <a:lnTo>
                  <a:pt x="587598" y="408330"/>
                </a:lnTo>
                <a:cubicBezTo>
                  <a:pt x="607516" y="189224"/>
                  <a:pt x="723708" y="53114"/>
                  <a:pt x="936172" y="0"/>
                </a:cubicBezTo>
                <a:close/>
                <a:moveTo>
                  <a:pt x="348574" y="0"/>
                </a:moveTo>
                <a:lnTo>
                  <a:pt x="348574" y="159347"/>
                </a:lnTo>
                <a:cubicBezTo>
                  <a:pt x="275540" y="192544"/>
                  <a:pt x="232382" y="242341"/>
                  <a:pt x="219103" y="308736"/>
                </a:cubicBezTo>
                <a:lnTo>
                  <a:pt x="219103" y="378451"/>
                </a:lnTo>
                <a:lnTo>
                  <a:pt x="378451" y="378451"/>
                </a:lnTo>
                <a:lnTo>
                  <a:pt x="378451" y="776822"/>
                </a:lnTo>
                <a:lnTo>
                  <a:pt x="0" y="776822"/>
                </a:lnTo>
                <a:lnTo>
                  <a:pt x="0" y="408330"/>
                </a:lnTo>
                <a:cubicBezTo>
                  <a:pt x="39836" y="175946"/>
                  <a:pt x="156028" y="39836"/>
                  <a:pt x="348574" y="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14" name="矩形 13"/>
          <p:cNvSpPr/>
          <p:nvPr/>
        </p:nvSpPr>
        <p:spPr>
          <a:xfrm>
            <a:off x="5142916" y="6381864"/>
            <a:ext cx="1906169" cy="276999"/>
          </a:xfrm>
          <a:prstGeom prst="rect">
            <a:avLst/>
          </a:prstGeom>
        </p:spPr>
        <p:txBody>
          <a:bodyPr wrap="square" anchor="ctr" anchorCtr="0">
            <a:spAutoFit/>
          </a:bodyPr>
          <a:lstStyle/>
          <a:p>
            <a:pPr algn="ctr"/>
            <a:r>
              <a:rPr lang="zh-CN" sz="1200" b="1" spc="300">
                <a:solidFill>
                  <a:schemeClr val="tx2"/>
                </a:solidFill>
                <a:latin typeface="微软雅黑"/>
                <a:ea typeface="微软雅黑"/>
              </a:rPr>
              <a:t>弘德明志 博学笃行</a:t>
            </a:r>
          </a:p>
        </p:txBody>
      </p:sp>
      <p:sp>
        <p:nvSpPr>
          <p:cNvPr id="3" name="内容占位符 2"/>
          <p:cNvSpPr/>
          <p:nvPr>
            <p:ph idx="13"/>
          </p:nvPr>
        </p:nvSpPr>
        <p:spPr>
          <a:xfrm>
            <a:off x="1248743" y="1402253"/>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0" name="内容占位符 2"/>
          <p:cNvSpPr/>
          <p:nvPr>
            <p:ph idx="14"/>
          </p:nvPr>
        </p:nvSpPr>
        <p:spPr>
          <a:xfrm>
            <a:off x="927099" y="1859176"/>
            <a:ext cx="4737100" cy="3848096"/>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5" name="内容占位符 2"/>
          <p:cNvSpPr/>
          <p:nvPr>
            <p:ph idx="15"/>
          </p:nvPr>
        </p:nvSpPr>
        <p:spPr>
          <a:xfrm>
            <a:off x="6849444" y="1402253"/>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7" name="内容占位符 2"/>
          <p:cNvSpPr/>
          <p:nvPr>
            <p:ph idx="16"/>
          </p:nvPr>
        </p:nvSpPr>
        <p:spPr>
          <a:xfrm>
            <a:off x="6527800" y="1859176"/>
            <a:ext cx="4737100" cy="3848096"/>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段文字版式">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3" name="内容占位符 2"/>
          <p:cNvSpPr/>
          <p:nvPr>
            <p:ph idx="13"/>
          </p:nvPr>
        </p:nvSpPr>
        <p:spPr>
          <a:xfrm>
            <a:off x="1186422" y="1497503"/>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0" name="内容占位符 2"/>
          <p:cNvSpPr/>
          <p:nvPr>
            <p:ph idx="14"/>
          </p:nvPr>
        </p:nvSpPr>
        <p:spPr>
          <a:xfrm>
            <a:off x="908957"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1" name="内容占位符 2"/>
          <p:cNvSpPr/>
          <p:nvPr>
            <p:ph idx="15"/>
          </p:nvPr>
        </p:nvSpPr>
        <p:spPr>
          <a:xfrm>
            <a:off x="4528457"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2" name="内容占位符 2"/>
          <p:cNvSpPr/>
          <p:nvPr>
            <p:ph idx="16"/>
          </p:nvPr>
        </p:nvSpPr>
        <p:spPr>
          <a:xfrm>
            <a:off x="8147956" y="2003568"/>
            <a:ext cx="3122386" cy="3761186"/>
          </a:xfrm>
          <a:prstGeom prst="rect">
            <a:avLst/>
          </a:prstGeom>
        </p:spPr>
        <p:txBody>
          <a:bodyPr/>
          <a:lstStyle>
            <a:lvl1pPr marL="0" lvl="0" indent="0" algn="just">
              <a:lnSpc>
                <a:spcPct val="130000"/>
              </a:lnSpc>
              <a:spcBef>
                <a:spcPts val="120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4" name="内容占位符 2"/>
          <p:cNvSpPr/>
          <p:nvPr>
            <p:ph idx="17"/>
          </p:nvPr>
        </p:nvSpPr>
        <p:spPr>
          <a:xfrm>
            <a:off x="4805922" y="1497503"/>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36" name="内容占位符 2"/>
          <p:cNvSpPr/>
          <p:nvPr>
            <p:ph idx="18"/>
          </p:nvPr>
        </p:nvSpPr>
        <p:spPr>
          <a:xfrm>
            <a:off x="8425422" y="1497503"/>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4段文字版式1">
    <p:spTree>
      <p:nvGrpSpPr>
        <p:cNvPr id="1" name=""/>
        <p:cNvGrpSpPr/>
        <p:nvPr/>
      </p:nvGrpSpPr>
      <p:grpSpPr>
        <a:xfrm>
          <a:off x="0" y="0"/>
          <a:ext cx="0" cy="0"/>
          <a:chOff x="0" y="0"/>
          <a:chExt cx="0" cy="0"/>
        </a:xfrm>
      </p:grpSpPr>
      <p:sp>
        <p:nvSpPr>
          <p:cNvPr id="19" name="任意多边形: 形状 18"/>
          <p:cNvSpPr/>
          <p:nvPr/>
        </p:nvSpPr>
        <p:spPr>
          <a:xfrm>
            <a:off x="1" y="267172"/>
            <a:ext cx="9486459" cy="579395"/>
          </a:xfrm>
          <a:custGeom>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solidFill>
            <a:srgbClr val="003B6A"/>
          </a:solidFill>
          <a:ln>
            <a:noFill/>
          </a:ln>
        </p:spPr>
        <p:txBody>
          <a:bodyPr vert="horz" wrap="square" lIns="91440" tIns="45720" rIns="91440" bIns="45720" numCol="1" spcCol="0" anchor="ctr" anchorCtr="0"/>
          <a:lstStyle/>
          <a:p>
            <a:pPr lvl="0" algn="ctr"/>
            <a:endParaRPr lang="zh-CN" sz="2400">
              <a:solidFill>
                <a:schemeClr val="accent1"/>
              </a:solidFill>
            </a:endParaRPr>
          </a:p>
        </p:txBody>
      </p:sp>
      <p:grpSp>
        <p:nvGrpSpPr>
          <p:cNvPr id="4" name="组合 3"/>
          <p:cNvGrpSpPr/>
          <p:nvPr/>
        </p:nvGrpSpPr>
        <p:grpSpPr>
          <a:xfrm>
            <a:off x="443029" y="435931"/>
            <a:ext cx="257171" cy="208413"/>
            <a:chOff x="337460" y="322200"/>
            <a:chExt cx="257171" cy="208413"/>
          </a:xfrm>
        </p:grpSpPr>
        <p:sp>
          <p:nvSpPr>
            <p:cNvPr id="5" name="箭头: V 形 4"/>
            <p:cNvSpPr/>
            <p:nvPr/>
          </p:nvSpPr>
          <p:spPr>
            <a:xfrm>
              <a:off x="424769" y="322200"/>
              <a:ext cx="169862" cy="208413"/>
            </a:xfrm>
            <a:prstGeom prst="chevron">
              <a:avLst>
                <a:gd name="adj" fmla="val 50000"/>
              </a:avLst>
            </a:prstGeom>
            <a:solidFill>
              <a:schemeClr val="bg1"/>
            </a:solidFill>
            <a:ln>
              <a:noFill/>
            </a:ln>
          </p:spPr>
          <p:txBody>
            <a:bodyPr anchor="ctr"/>
            <a:lstStyle/>
            <a:p>
              <a:pPr algn="ctr"/>
              <a:endParaRPr lang="zh-CN">
                <a:solidFill>
                  <a:schemeClr val="tx1"/>
                </a:solidFill>
              </a:endParaRPr>
            </a:p>
          </p:txBody>
        </p:sp>
        <p:sp>
          <p:nvSpPr>
            <p:cNvPr id="6" name="任意多边形: 形状 5"/>
            <p:cNvSpPr/>
            <p:nvPr/>
          </p:nvSpPr>
          <p:spPr>
            <a:xfrm>
              <a:off x="371973" y="322200"/>
              <a:ext cx="120110" cy="208413"/>
            </a:xfrm>
            <a:custGeom>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sp>
          <p:nvSpPr>
            <p:cNvPr id="7" name="任意多边形: 形状 6"/>
            <p:cNvSpPr/>
            <p:nvPr/>
          </p:nvSpPr>
          <p:spPr>
            <a:xfrm>
              <a:off x="337460" y="322200"/>
              <a:ext cx="101826" cy="208413"/>
            </a:xfrm>
            <a:custGeom>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txBody>
            <a:bodyPr anchor="ctr"/>
            <a:lstStyle/>
            <a:p>
              <a:pPr algn="ctr"/>
              <a:endParaRPr lang="zh-CN">
                <a:solidFill>
                  <a:schemeClr val="tx1"/>
                </a:solidFill>
              </a:endParaRPr>
            </a:p>
          </p:txBody>
        </p:sp>
      </p:grpSp>
      <p:sp>
        <p:nvSpPr>
          <p:cNvPr id="12" name="文本占位符 11"/>
          <p:cNvSpPr/>
          <p:nvPr>
            <p:ph type="body" idx="12" hasCustomPrompt="1"/>
          </p:nvPr>
        </p:nvSpPr>
        <p:spPr>
          <a:xfrm>
            <a:off x="660400" y="315249"/>
            <a:ext cx="7601971" cy="507831"/>
          </a:xfrm>
          <a:prstGeom prst="rect">
            <a:avLst/>
          </a:prstGeom>
        </p:spPr>
        <p:txBody>
          <a:bodyPr/>
          <a:lstStyle>
            <a:lvl1pPr marL="0" lvl="0" indent="0">
              <a:buNone/>
              <a:defRPr sz="2800" b="1" spc="300">
                <a:solidFill>
                  <a:schemeClr val="bg1"/>
                </a:solidFill>
                <a:latin typeface="微软雅黑"/>
                <a:ea typeface="微软雅黑"/>
              </a:defRPr>
            </a:lvl1pPr>
            <a:lvl2pPr marL="457200" lvl="1" indent="0">
              <a:buNone/>
              <a:defRPr sz="2800" b="1">
                <a:solidFill>
                  <a:schemeClr val="bg1"/>
                </a:solidFill>
                <a:latin typeface="微软雅黑"/>
                <a:ea typeface="微软雅黑"/>
              </a:defRPr>
            </a:lvl2pPr>
            <a:lvl3pPr marL="914400" lvl="2" indent="0">
              <a:buNone/>
              <a:defRPr sz="2800" b="1">
                <a:solidFill>
                  <a:schemeClr val="bg1"/>
                </a:solidFill>
                <a:latin typeface="微软雅黑"/>
                <a:ea typeface="微软雅黑"/>
              </a:defRPr>
            </a:lvl3pPr>
            <a:lvl4pPr marL="1371600" lvl="3" indent="0">
              <a:buNone/>
              <a:defRPr sz="2800" b="1">
                <a:solidFill>
                  <a:schemeClr val="bg1"/>
                </a:solidFill>
                <a:latin typeface="微软雅黑"/>
                <a:ea typeface="微软雅黑"/>
              </a:defRPr>
            </a:lvl4pPr>
            <a:lvl5pPr marL="1828800" lvl="4" indent="0">
              <a:buNone/>
              <a:defRPr sz="2800" b="1">
                <a:solidFill>
                  <a:schemeClr val="bg1"/>
                </a:solidFill>
                <a:latin typeface="微软雅黑"/>
                <a:ea typeface="微软雅黑"/>
              </a:defRPr>
            </a:lvl5pPr>
          </a:lstStyle>
          <a:p>
            <a:pPr lvl="0"/>
            <a:r>
              <a:rPr lang="en-US"/>
              <a:t>Click to edit Master title style</a:t>
            </a:r>
          </a:p>
        </p:txBody>
      </p:sp>
      <p:sp>
        <p:nvSpPr>
          <p:cNvPr id="3" name="内容占位符 2"/>
          <p:cNvSpPr/>
          <p:nvPr>
            <p:ph idx="13"/>
          </p:nvPr>
        </p:nvSpPr>
        <p:spPr>
          <a:xfrm>
            <a:off x="1089131" y="144405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20" name="内容占位符 2"/>
          <p:cNvSpPr/>
          <p:nvPr>
            <p:ph idx="14"/>
          </p:nvPr>
        </p:nvSpPr>
        <p:spPr>
          <a:xfrm>
            <a:off x="827426"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82" name="内容占位符 2"/>
          <p:cNvSpPr/>
          <p:nvPr>
            <p:ph idx="15"/>
          </p:nvPr>
        </p:nvSpPr>
        <p:spPr>
          <a:xfrm>
            <a:off x="3836454" y="144405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84" name="内容占位符 2"/>
          <p:cNvSpPr/>
          <p:nvPr>
            <p:ph idx="16"/>
          </p:nvPr>
        </p:nvSpPr>
        <p:spPr>
          <a:xfrm>
            <a:off x="3574749"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85" name="内容占位符 2"/>
          <p:cNvSpPr/>
          <p:nvPr>
            <p:ph idx="17"/>
          </p:nvPr>
        </p:nvSpPr>
        <p:spPr>
          <a:xfrm>
            <a:off x="6602773" y="144405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87" name="内容占位符 2"/>
          <p:cNvSpPr/>
          <p:nvPr>
            <p:ph idx="18"/>
          </p:nvPr>
        </p:nvSpPr>
        <p:spPr>
          <a:xfrm>
            <a:off x="6341068"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88" name="内容占位符 2"/>
          <p:cNvSpPr/>
          <p:nvPr>
            <p:ph idx="19"/>
          </p:nvPr>
        </p:nvSpPr>
        <p:spPr>
          <a:xfrm>
            <a:off x="9359211" y="1444058"/>
            <a:ext cx="4146549" cy="370501"/>
          </a:xfrm>
          <a:prstGeom prst="rect">
            <a:avLst/>
          </a:prstGeom>
        </p:spPr>
        <p:txBody>
          <a:bodyPr/>
          <a:lstStyle>
            <a:lvl1pPr marL="0" lvl="0" indent="0">
              <a:buNone/>
              <a:defRPr sz="2400" b="1">
                <a:solidFill>
                  <a:schemeClr val="tx2"/>
                </a:solidFill>
                <a:latin typeface="微软雅黑"/>
                <a:ea typeface="微软雅黑"/>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
        <p:nvSpPr>
          <p:cNvPr id="90" name="内容占位符 2"/>
          <p:cNvSpPr/>
          <p:nvPr>
            <p:ph idx="20"/>
          </p:nvPr>
        </p:nvSpPr>
        <p:spPr>
          <a:xfrm>
            <a:off x="9097506" y="1864307"/>
            <a:ext cx="2278836" cy="3920066"/>
          </a:xfrm>
          <a:prstGeom prst="rect">
            <a:avLst/>
          </a:prstGeom>
        </p:spPr>
        <p:txBody>
          <a:bodyPr/>
          <a:lstStyle>
            <a:lvl1pPr marL="0" lvl="0" indent="0" algn="just">
              <a:lnSpc>
                <a:spcPct val="130000"/>
              </a:lnSpc>
              <a:spcBef>
                <a:spcPts val="0"/>
              </a:spcBef>
              <a:buNone/>
              <a:defRPr sz="2000" b="0">
                <a:solidFill>
                  <a:schemeClr val="tx1"/>
                </a:solidFill>
                <a:latin typeface="微软雅黑 Light"/>
                <a:ea typeface="微软雅黑 Light"/>
              </a:defRPr>
            </a:lvl1pPr>
            <a:lvl2pPr marL="457200" lvl="1" indent="0">
              <a:buNone/>
              <a:defRPr sz="2400" b="1">
                <a:solidFill>
                  <a:schemeClr val="tx1"/>
                </a:solidFill>
                <a:latin typeface="微软雅黑"/>
                <a:ea typeface="微软雅黑"/>
              </a:defRPr>
            </a:lvl2pPr>
            <a:lvl3pPr marL="914400" lvl="2" indent="0">
              <a:buNone/>
              <a:defRPr sz="2400" b="1">
                <a:solidFill>
                  <a:schemeClr val="tx1"/>
                </a:solidFill>
                <a:latin typeface="微软雅黑"/>
                <a:ea typeface="微软雅黑"/>
              </a:defRPr>
            </a:lvl3pPr>
            <a:lvl4pPr marL="1371600" lvl="3" indent="0">
              <a:buNone/>
              <a:defRPr sz="2400" b="1">
                <a:solidFill>
                  <a:schemeClr val="tx1"/>
                </a:solidFill>
                <a:latin typeface="微软雅黑"/>
                <a:ea typeface="微软雅黑"/>
              </a:defRPr>
            </a:lvl4pPr>
            <a:lvl5pPr marL="1828800" lvl="4" indent="0">
              <a:buNone/>
              <a:defRPr sz="2400" b="1">
                <a:solidFill>
                  <a:schemeClr val="tx1"/>
                </a:solidFill>
                <a:latin typeface="微软雅黑"/>
                <a:ea typeface="微软雅黑"/>
              </a:defRPr>
            </a:lvl5pPr>
          </a:lstStyle>
          <a:p>
            <a:pPr lvl="0"/>
            <a:r>
              <a:rPr lang="zh-CN"/>
              <a:t>单击此处编辑母版文本样式</a:t>
            </a:r>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slideLayout" Target="/ppt/slideLayouts/slideLayout13.xml" Id="rId13" /><Relationship Type="http://schemas.openxmlformats.org/officeDocument/2006/relationships/slideLayout" Target="/ppt/slideLayouts/slideLayout14.xml" Id="rId14" /><Relationship Type="http://schemas.openxmlformats.org/officeDocument/2006/relationships/slideLayout" Target="/ppt/slideLayouts/slideLayout15.xml" Id="rId15" /><Relationship Type="http://schemas.openxmlformats.org/officeDocument/2006/relationships/slideLayout" Target="/ppt/slideLayouts/slideLayout16.xml" Id="rId16" /><Relationship Type="http://schemas.openxmlformats.org/officeDocument/2006/relationships/slideLayout" Target="/ppt/slideLayouts/slideLayout17.xml" Id="rId17" /><Relationship Type="http://schemas.openxmlformats.org/officeDocument/2006/relationships/slideLayout" Target="/ppt/slideLayouts/slideLayout18.xml" Id="rId18" /><Relationship Type="http://schemas.openxmlformats.org/officeDocument/2006/relationships/slideLayout" Target="/ppt/slideLayouts/slideLayout19.xml" Id="rId19" /><Relationship Type="http://schemas.openxmlformats.org/officeDocument/2006/relationships/slideLayout" Target="/ppt/slideLayouts/slideLayout20.xml" Id="rId20" /><Relationship Type="http://schemas.openxmlformats.org/officeDocument/2006/relationships/slideLayout" Target="/ppt/slideLayouts/slideLayout21.xml" Id="rId21" /><Relationship Type="http://schemas.openxmlformats.org/officeDocument/2006/relationships/theme" Target="/ppt/slideMasters/theme/theme1.xml" Id="rId2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lvl="0" algn="l" defTabSz="914400">
        <a:lnSpc>
          <a:spcPct val="90000"/>
        </a:lnSpc>
        <a:spcBef>
          <a:spcPct val="0"/>
        </a:spcBef>
        <a:buNone/>
        <a:defRPr sz="4400" kern="1200">
          <a:solidFill>
            <a:schemeClr val="tx1"/>
          </a:solidFill>
          <a:latin typeface="Arial"/>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Light"/>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Light"/>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Light"/>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Light"/>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Light"/>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Light"/>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Light"/>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Light"/>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Light"/>
        </a:defRPr>
      </a:lvl9pPr>
    </p:bodyStyle>
    <p:otherStyle>
      <a:lvl1pPr marL="0" lvl="0" algn="l" defTabSz="914400">
        <a:defRPr sz="1800" kern="1200">
          <a:solidFill>
            <a:schemeClr val="tx1"/>
          </a:solidFill>
          <a:latin typeface="Arial"/>
          <a:ea typeface="微软雅黑 Light"/>
        </a:defRPr>
      </a:lvl1pPr>
      <a:lvl2pPr marL="457200" lvl="1" algn="l" defTabSz="914400">
        <a:defRPr sz="1800" kern="1200">
          <a:solidFill>
            <a:schemeClr val="tx1"/>
          </a:solidFill>
          <a:latin typeface="Arial"/>
          <a:ea typeface="微软雅黑 Light"/>
        </a:defRPr>
      </a:lvl2pPr>
      <a:lvl3pPr marL="914400" lvl="2" algn="l" defTabSz="914400">
        <a:defRPr sz="1800" kern="1200">
          <a:solidFill>
            <a:schemeClr val="tx1"/>
          </a:solidFill>
          <a:latin typeface="Arial"/>
          <a:ea typeface="微软雅黑 Light"/>
        </a:defRPr>
      </a:lvl3pPr>
      <a:lvl4pPr marL="1371600" lvl="3" algn="l" defTabSz="914400">
        <a:defRPr sz="1800" kern="1200">
          <a:solidFill>
            <a:schemeClr val="tx1"/>
          </a:solidFill>
          <a:latin typeface="Arial"/>
          <a:ea typeface="微软雅黑 Light"/>
        </a:defRPr>
      </a:lvl4pPr>
      <a:lvl5pPr marL="1828800" lvl="4" algn="l" defTabSz="914400">
        <a:defRPr sz="1800" kern="1200">
          <a:solidFill>
            <a:schemeClr val="tx1"/>
          </a:solidFill>
          <a:latin typeface="Arial"/>
          <a:ea typeface="微软雅黑 Light"/>
        </a:defRPr>
      </a:lvl5pPr>
      <a:lvl6pPr marL="2286000" lvl="5" algn="l" defTabSz="914400">
        <a:defRPr sz="1800" kern="1200">
          <a:solidFill>
            <a:schemeClr val="tx1"/>
          </a:solidFill>
          <a:latin typeface="Arial"/>
          <a:ea typeface="微软雅黑 Light"/>
        </a:defRPr>
      </a:lvl6pPr>
      <a:lvl7pPr marL="2743200" lvl="6" algn="l" defTabSz="914400">
        <a:defRPr sz="1800" kern="1200">
          <a:solidFill>
            <a:schemeClr val="tx1"/>
          </a:solidFill>
          <a:latin typeface="Arial"/>
          <a:ea typeface="微软雅黑 Light"/>
        </a:defRPr>
      </a:lvl7pPr>
      <a:lvl8pPr marL="3200400" lvl="7" algn="l" defTabSz="914400">
        <a:defRPr sz="1800" kern="1200">
          <a:solidFill>
            <a:schemeClr val="tx1"/>
          </a:solidFill>
          <a:latin typeface="Arial"/>
          <a:ea typeface="微软雅黑 Light"/>
        </a:defRPr>
      </a:lvl8pPr>
      <a:lvl9pPr marL="3657600" lvl="8" algn="l" defTabSz="914400">
        <a:defRPr sz="1800" kern="1200">
          <a:solidFill>
            <a:schemeClr val="tx1"/>
          </a:solidFill>
          <a:latin typeface="Arial"/>
          <a:ea typeface="微软雅黑 Light"/>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C0C0C"/>
      </a:dk1>
      <a:lt1>
        <a:srgbClr val="FFFFFF"/>
      </a:lt1>
      <a:dk2>
        <a:srgbClr val="003B6A"/>
      </a:dk2>
      <a:lt2>
        <a:srgbClr val="898989"/>
      </a:lt2>
      <a:accent1>
        <a:srgbClr val="004F8E"/>
      </a:accent1>
      <a:accent2>
        <a:srgbClr val="D0121B"/>
      </a:accent2>
      <a:accent3>
        <a:srgbClr val="FFDC6D"/>
      </a:accent3>
      <a:accent4>
        <a:srgbClr val="2D8987"/>
      </a:accent4>
      <a:accent5>
        <a:srgbClr val="9FD4FF"/>
      </a:accent5>
      <a:accent6>
        <a:srgbClr val="4C216D"/>
      </a:accent6>
      <a:hlink>
        <a:srgbClr val="D0121B"/>
      </a:hlink>
      <a:folHlink>
        <a:srgbClr val="898989"/>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19.xml" Id="rId1" /><Relationship Type="http://schemas.openxmlformats.org/officeDocument/2006/relationships/notesSlide" Target="/ppt/notesSlides/notesSlide6.xml"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slideLayout" Target="/ppt/slideLayouts/slideLayout19.xml" Id="rId1" /></Relationships>
</file>

<file path=ppt/slides/_rels/slide14.xml.rels>&#65279;<?xml version="1.0" encoding="utf-8"?><Relationships xmlns="http://schemas.openxmlformats.org/package/2006/relationships"><Relationship Type="http://schemas.openxmlformats.org/officeDocument/2006/relationships/slideLayout" Target="/ppt/slideLayouts/slideLayout19.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5.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4.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notesSlide" Target="/ppt/notesSlides/notesSlide1.xml"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notesSlide" Target="/ppt/notesSlides/notesSlide2.xml" Id="rId2" /><Relationship Type="http://schemas.openxmlformats.org/officeDocument/2006/relationships/image" Target="/ppt/media/image.png" Id="rId3" /></Relationships>
</file>

<file path=ppt/slides/_rels/slide6.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notesSlide" Target="/ppt/notesSlides/notesSlide3.xml" Id="rId2" /><Relationship Type="http://schemas.openxmlformats.org/officeDocument/2006/relationships/image" Target="/ppt/media/image2.png" Id="rId3" /></Relationships>
</file>

<file path=ppt/slides/_rels/slide7.xml.rels>&#65279;<?xml version="1.0" encoding="utf-8"?><Relationships xmlns="http://schemas.openxmlformats.org/package/2006/relationships"><Relationship Type="http://schemas.openxmlformats.org/officeDocument/2006/relationships/slideLayout" Target="/ppt/slideLayouts/slideLayout6.xml" Id="rId1" /><Relationship Type="http://schemas.openxmlformats.org/officeDocument/2006/relationships/notesSlide" Target="/ppt/notesSlides/notesSlide4.xml" Id="rId2" /><Relationship Type="http://schemas.openxmlformats.org/officeDocument/2006/relationships/image" Target="/ppt/media/image3.png" Id="rId3"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7.xml" Id="rId1" /><Relationship Type="http://schemas.openxmlformats.org/officeDocument/2006/relationships/notesSlide" Target="/ppt/notesSlides/notesSlide5.xml" Id="rId2"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4" name="文本占位符 3"/>
          <p:cNvSpPr/>
          <p:nvPr>
            <p:ph type="body" idx="10"/>
          </p:nvPr>
        </p:nvSpPr>
        <p:spPr>
          <a:xfrm rot="0">
            <a:off x="2124464" y="2657493"/>
            <a:ext cx="7943200" cy="701731"/>
          </a:xfrm>
        </p:spPr>
        <p:txBody>
          <a:bodyPr wrap="none"/>
          <a:lstStyle/>
          <a:p>
            <a:pPr/>
            <a:r>
              <a:rPr lang="en-US" sz="4400"/>
              <a:t>领域适配的多粒度跨领域命名实体识别</a:t>
            </a:r>
          </a:p>
        </p:txBody>
      </p:sp>
      <p:sp>
        <p:nvSpPr>
          <p:cNvPr id="6" name="文本占位符 5"/>
          <p:cNvSpPr/>
          <p:nvPr>
            <p:ph type="body" idx="14"/>
          </p:nvPr>
        </p:nvSpPr>
        <p:spPr>
          <a:xfrm rot="0">
            <a:off x="4400614" y="5602026"/>
            <a:ext cx="3390900" cy="330200"/>
          </a:xfrm>
          <a:solidFill>
            <a:srgbClr val="FFFFFF"/>
          </a:solidFill>
        </p:spPr>
        <p:txBody>
          <a:bodyPr wrap="square">
            <a:spAutoFit/>
          </a:bodyPr>
          <a:lstStyle/>
          <a:p>
            <a:pPr/>
            <a:r>
              <a:rPr lang="zh-CN"/>
              <a:t>汇报人：胡宇翔</a:t>
            </a:r>
          </a:p>
        </p:txBody>
      </p:sp>
      <p:sp>
        <p:nvSpPr>
          <p:cNvPr id="7" name="文本占位符 6"/>
          <p:cNvSpPr/>
          <p:nvPr>
            <p:ph type="body" idx="15"/>
          </p:nvPr>
        </p:nvSpPr>
        <p:spPr>
          <a:xfrm rot="0">
            <a:off x="4400614" y="6087350"/>
            <a:ext cx="3390900" cy="330200"/>
          </a:xfrm>
        </p:spPr>
        <p:txBody>
          <a:bodyPr wrap="square">
            <a:spAutoFit/>
          </a:bodyPr>
          <a:lstStyle/>
          <a:p>
            <a:pPr/>
            <a:r>
              <a:rPr lang="en-US"/>
              <a:t>20201/10/26</a:t>
            </a:r>
          </a:p>
        </p:txBody>
      </p:sp>
      <p:sp>
        <p:nvSpPr>
          <p:cNvPr id="8" name="矩形 7"/>
          <p:cNvSpPr/>
          <p:nvPr/>
        </p:nvSpPr>
        <p:spPr>
          <a:xfrm rot="0">
            <a:off x="5142979" y="4486294"/>
            <a:ext cx="1906169" cy="266700"/>
          </a:xfrm>
          <a:prstGeom prst="rect">
            <a:avLst/>
          </a:prstGeom>
          <a:solidFill>
            <a:srgbClr val="FFFFFF"/>
          </a:solidFill>
        </p:spPr>
        <p:txBody>
          <a:bodyPr wrap="square" anchor="ctr" anchorCtr="0">
            <a:spAutoFit/>
          </a:bodyPr>
          <a:lstStyle/>
          <a:p>
            <a:pPr algn="ctr"/>
            <a:r>
              <a:rPr lang="zh-CN" sz="1200" b="1" spc="300">
                <a:solidFill>
                  <a:srgbClr val="003B6A"/>
                </a:solidFill>
                <a:latin typeface="微软雅黑"/>
                <a:ea typeface="微软雅黑"/>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占位符 2"/>
          <p:cNvSpPr/>
          <p:nvPr>
            <p:ph type="body" idx="12"/>
          </p:nvPr>
        </p:nvSpPr>
        <p:spPr/>
        <p:txBody>
          <a:bodyPr/>
          <a:lstStyle/>
          <a:p>
            <a:pPr/>
            <a:r>
              <a:rPr lang="zh-CN"/>
              <a:t>研究方法</a:t>
            </a:r>
          </a:p>
        </p:txBody>
      </p:sp>
      <p:sp>
        <p:nvSpPr>
          <p:cNvPr id="5" name="文本框 4"/>
          <p:cNvSpPr txBox="1"/>
          <p:nvPr/>
        </p:nvSpPr>
        <p:spPr>
          <a:xfrm>
            <a:off x="1175285" y="2522479"/>
            <a:ext cx="1476476" cy="1181100"/>
          </a:xfrm>
          <a:prstGeom prst="rect">
            <a:avLst/>
          </a:prstGeom>
          <a:noFill/>
        </p:spPr>
        <p:txBody>
          <a:bodyPr wrap="square">
            <a:spAutoFit/>
          </a:bodyPr>
          <a:lstStyle/>
          <a:p>
            <a:pPr algn="ctr"/>
            <a:r>
              <a:rPr lang="en-US" sz="7200" b="1" spc="50">
                <a:solidFill>
                  <a:srgbClr val="003B6A"/>
                </a:solidFill>
                <a:latin typeface="Arial"/>
                <a:ea typeface="微软雅黑 Light"/>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2" name="文本框 11"/>
          <p:cNvSpPr txBox="1"/>
          <p:nvPr/>
        </p:nvSpPr>
        <p:spPr>
          <a:xfrm rot="0" flipH="0" flipV="0">
            <a:off x="1279071" y="1584547"/>
            <a:ext cx="9510236" cy="419100"/>
          </a:xfrm>
          <a:prstGeom prst="rect">
            <a:avLst/>
          </a:prstGeom>
          <a:noFill/>
        </p:spPr>
        <p:txBody>
          <a:bodyPr wrap="square">
            <a:spAutoFit/>
          </a:bodyPr>
          <a:lstStyle/>
          <a:p>
            <a:pPr algn="just"/>
            <a:r>
              <a:rPr lang="zh-CN" sz="2200" b="1" i="0" strike="noStrike" spc="50">
                <a:solidFill>
                  <a:srgbClr val="003B6A"/>
                </a:solidFill>
                <a:latin typeface="微软雅黑"/>
                <a:ea typeface="微软雅黑"/>
              </a:rPr>
              <a:t>本工作采用的工作范式是预训练+微调，主要关注两个方面的创新</a:t>
            </a:r>
          </a:p>
        </p:txBody>
      </p:sp>
      <p:sp>
        <p:nvSpPr>
          <p:cNvPr id="13" name="矩形 12"/>
          <p:cNvSpPr/>
          <p:nvPr/>
        </p:nvSpPr>
        <p:spPr>
          <a:xfrm>
            <a:off x="1136651" y="1613575"/>
            <a:ext cx="171448" cy="370486"/>
          </a:xfrm>
          <a:prstGeom prst="rect">
            <a:avLst/>
          </a:prstGeom>
          <a:solidFill>
            <a:schemeClr val="tx2"/>
          </a:solidFill>
          <a:ln>
            <a:noFill/>
          </a:ln>
        </p:spPr>
        <p:txBody>
          <a:bodyPr anchor="ctr"/>
          <a:lstStyle/>
          <a:p>
            <a:pPr algn="just"/>
            <a:endParaRPr lang="zh-CN" sz="2200">
              <a:solidFill>
                <a:schemeClr val="lt1"/>
              </a:solidFill>
            </a:endParaRPr>
          </a:p>
        </p:txBody>
      </p:sp>
      <p:sp>
        <p:nvSpPr>
          <p:cNvPr id="27" name="文本框 26"/>
          <p:cNvSpPr txBox="1"/>
          <p:nvPr/>
        </p:nvSpPr>
        <p:spPr>
          <a:xfrm rot="0" flipH="0" flipV="0">
            <a:off x="1222375" y="2838514"/>
            <a:ext cx="9566932" cy="1549400"/>
          </a:xfrm>
          <a:prstGeom prst="rect">
            <a:avLst/>
          </a:prstGeom>
          <a:noFill/>
        </p:spPr>
        <p:txBody>
          <a:bodyPr wrap="square">
            <a:spAutoFit/>
          </a:bodyPr>
          <a:lstStyle/>
          <a:p>
            <a:pPr marL="349758" indent="-349758">
              <a:lnSpc>
                <a:spcPct val="200000"/>
              </a:lnSpc>
              <a:buFont typeface="Wingdings" charset="0"/>
              <a:buChar char="l"/>
            </a:pPr>
            <a:r>
              <a:rPr sz="2400">
                <a:solidFill>
                  <a:srgbClr val="000000"/>
                </a:solidFill>
                <a:latin typeface="微软雅黑"/>
                <a:ea typeface="微软雅黑"/>
              </a:rPr>
              <a:t>针对</a:t>
            </a:r>
            <a:r>
              <a:rPr sz="2400">
                <a:solidFill>
                  <a:srgbClr val="000000"/>
                </a:solidFill>
                <a:latin typeface="微软雅黑"/>
                <a:ea typeface="微软雅黑"/>
              </a:rPr>
              <a:t>预训练模型的领域适配，使用 task-specific 的领域适配方法</a:t>
            </a:r>
          </a:p>
          <a:p>
            <a:pPr marL="349758" indent="-349758">
              <a:lnSpc>
                <a:spcPct val="200000"/>
              </a:lnSpc>
              <a:buFont typeface="Wingdings" charset="0"/>
              <a:buChar char="l"/>
            </a:pPr>
            <a:r>
              <a:rPr sz="2400">
                <a:solidFill>
                  <a:srgbClr val="000000"/>
                </a:solidFill>
                <a:latin typeface="微软雅黑"/>
                <a:ea typeface="微软雅黑"/>
              </a:rPr>
              <a:t>针对</a:t>
            </a:r>
            <a:r>
              <a:rPr sz="2400">
                <a:solidFill>
                  <a:srgbClr val="000000"/>
                </a:solidFill>
                <a:latin typeface="微软雅黑"/>
                <a:ea typeface="微软雅黑"/>
              </a:rPr>
              <a:t>任务模型的架构，设计多粒度信息迁移学习方法</a:t>
            </a:r>
          </a:p>
        </p:txBody>
      </p:sp>
      <p:sp>
        <p:nvSpPr>
          <p:cNvPr id="29" name="文本占位符 28"/>
          <p:cNvSpPr/>
          <p:nvPr>
            <p:ph type="body" idx="12"/>
          </p:nvPr>
        </p:nvSpPr>
        <p:spPr/>
        <p:txBody>
          <a:bodyPr/>
          <a:lstStyle/>
          <a:p>
            <a:pPr/>
            <a:r>
              <a:rPr lang="zh-CN"/>
              <a:t>研究方法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占位符 2"/>
          <p:cNvSpPr/>
          <p:nvPr>
            <p:ph type="body" idx="12"/>
          </p:nvPr>
        </p:nvSpPr>
        <p:spPr/>
        <p:txBody>
          <a:bodyPr/>
          <a:lstStyle/>
          <a:p>
            <a:pPr/>
            <a:r>
              <a:rPr lang="zh-CN"/>
              <a:t>论文计划</a:t>
            </a:r>
          </a:p>
        </p:txBody>
      </p:sp>
      <p:sp>
        <p:nvSpPr>
          <p:cNvPr id="5" name="文本框 4"/>
          <p:cNvSpPr txBox="1"/>
          <p:nvPr/>
        </p:nvSpPr>
        <p:spPr>
          <a:xfrm>
            <a:off x="1175285" y="2522479"/>
            <a:ext cx="1476476" cy="1181100"/>
          </a:xfrm>
          <a:prstGeom prst="rect">
            <a:avLst/>
          </a:prstGeom>
          <a:noFill/>
        </p:spPr>
        <p:txBody>
          <a:bodyPr wrap="square">
            <a:spAutoFit/>
          </a:bodyPr>
          <a:lstStyle/>
          <a:p>
            <a:pPr algn="ctr"/>
            <a:r>
              <a:rPr lang="en-US" sz="7200" b="1" spc="50">
                <a:solidFill>
                  <a:srgbClr val="003B6A"/>
                </a:solidFill>
                <a:latin typeface="Arial"/>
                <a:ea typeface="微软雅黑 Light"/>
              </a:rPr>
              <a:t>04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文本占位符 1"/>
          <p:cNvSpPr/>
          <p:nvPr>
            <p:ph type="body" idx="12"/>
          </p:nvPr>
        </p:nvSpPr>
        <p:spPr/>
        <p:txBody>
          <a:bodyPr/>
          <a:lstStyle/>
          <a:p>
            <a:pPr/>
            <a:r>
              <a:rPr lang="zh-CN"/>
              <a:t>论文计划</a:t>
            </a:r>
          </a:p>
        </p:txBody>
      </p:sp>
      <p:sp>
        <p:nvSpPr>
          <p:cNvPr id="3" name="矩形: 折角 2"/>
          <p:cNvSpPr/>
          <p:nvPr/>
        </p:nvSpPr>
        <p:spPr>
          <a:xfrm>
            <a:off x="660400" y="1130299"/>
            <a:ext cx="10858500" cy="5003800"/>
          </a:xfrm>
          <a:prstGeom prst="foldedCorner">
            <a:avLst>
              <a:gd name="adj" fmla="val 11900"/>
            </a:avLst>
          </a:prstGeom>
          <a:noFill/>
          <a:ln w="34925">
            <a:solidFill>
              <a:schemeClr val="tx2"/>
            </a:solidFill>
            <a:prstDash val="solid"/>
            <a:bevel/>
          </a:ln>
        </p:spPr>
        <p:txBody>
          <a:bodyPr vert="horz" wrap="square" lIns="91440" tIns="45720" rIns="91440" bIns="45720" numCol="1" spcCol="0" anchor="ctr" anchorCtr="0"/>
          <a:lstStyle/>
          <a:p>
            <a:pPr algn="ctr"/>
            <a:endParaRPr lang="zh-CN">
              <a:solidFill>
                <a:schemeClr val="lt1"/>
              </a:solidFill>
            </a:endParaRPr>
          </a:p>
        </p:txBody>
      </p:sp>
      <p:sp>
        <p:nvSpPr>
          <p:cNvPr id="4" name="任意多边形: 形状 3"/>
          <p:cNvSpPr/>
          <p:nvPr/>
        </p:nvSpPr>
        <p:spPr>
          <a:xfrm flipH="1" flipV="1">
            <a:off x="10354065" y="1302113"/>
            <a:ext cx="966051" cy="776822"/>
          </a:xfrm>
          <a:custGeom>
            <a:rect l="l" t="t" r="r" b="b"/>
            <a:pathLst>
              <a:path w="966051" h="776822">
                <a:moveTo>
                  <a:pt x="936172" y="0"/>
                </a:moveTo>
                <a:lnTo>
                  <a:pt x="936172" y="159347"/>
                </a:lnTo>
                <a:cubicBezTo>
                  <a:pt x="902975" y="179265"/>
                  <a:pt x="876416" y="199186"/>
                  <a:pt x="856498" y="219103"/>
                </a:cubicBezTo>
                <a:cubicBezTo>
                  <a:pt x="856498" y="225743"/>
                  <a:pt x="849859" y="232382"/>
                  <a:pt x="836580" y="239021"/>
                </a:cubicBezTo>
                <a:cubicBezTo>
                  <a:pt x="816660" y="272220"/>
                  <a:pt x="806701" y="295457"/>
                  <a:pt x="806701" y="308736"/>
                </a:cubicBezTo>
                <a:lnTo>
                  <a:pt x="806701" y="378451"/>
                </a:lnTo>
                <a:lnTo>
                  <a:pt x="966051" y="378451"/>
                </a:lnTo>
                <a:lnTo>
                  <a:pt x="966051" y="776822"/>
                </a:lnTo>
                <a:lnTo>
                  <a:pt x="587598" y="776822"/>
                </a:lnTo>
                <a:lnTo>
                  <a:pt x="587598" y="408330"/>
                </a:lnTo>
                <a:cubicBezTo>
                  <a:pt x="607516" y="189224"/>
                  <a:pt x="723708" y="53114"/>
                  <a:pt x="936172" y="0"/>
                </a:cubicBezTo>
                <a:close/>
                <a:moveTo>
                  <a:pt x="348574" y="0"/>
                </a:moveTo>
                <a:lnTo>
                  <a:pt x="348574" y="159347"/>
                </a:lnTo>
                <a:cubicBezTo>
                  <a:pt x="275540" y="192544"/>
                  <a:pt x="232382" y="242341"/>
                  <a:pt x="219103" y="308736"/>
                </a:cubicBezTo>
                <a:lnTo>
                  <a:pt x="219103" y="378451"/>
                </a:lnTo>
                <a:lnTo>
                  <a:pt x="378451" y="378451"/>
                </a:lnTo>
                <a:lnTo>
                  <a:pt x="378451" y="776822"/>
                </a:lnTo>
                <a:lnTo>
                  <a:pt x="0" y="776822"/>
                </a:lnTo>
                <a:lnTo>
                  <a:pt x="0" y="408330"/>
                </a:lnTo>
                <a:cubicBezTo>
                  <a:pt x="39836" y="175946"/>
                  <a:pt x="156028" y="39836"/>
                  <a:pt x="348574" y="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5" name=""/>
          <p:cNvSpPr txBox="1"/>
          <p:nvPr/>
        </p:nvSpPr>
        <p:spPr>
          <a:xfrm rot="0" flipH="0" flipV="0">
            <a:off x="1266683" y="1624937"/>
            <a:ext cx="4518090" cy="4711700"/>
          </a:xfrm>
          <a:prstGeom prst="rect">
            <a:avLst/>
          </a:prstGeom>
          <a:ln w="12700">
            <a:prstDash val="solid"/>
          </a:ln>
        </p:spPr>
        <p:txBody>
          <a:bodyPr>
            <a:spAutoFit/>
          </a:bodyPr>
          <a:lstStyle/>
          <a:p>
            <a:pPr/>
            <a:r>
              <a:rPr/>
              <a:t>1 绪论</a:t>
            </a:r>
          </a:p>
          <a:p>
            <a:pPr/>
            <a:r>
              <a:rPr/>
              <a:t>  1.1 研究背景和意义</a:t>
            </a:r>
          </a:p>
          <a:p>
            <a:pPr/>
            <a:r>
              <a:rPr/>
              <a:t>  1.2 国内外研究现状</a:t>
            </a:r>
          </a:p>
          <a:p>
            <a:pPr/>
            <a:r>
              <a:rPr/>
              <a:t>   1.2.1 传统命名实体识别方法</a:t>
            </a:r>
          </a:p>
          <a:p>
            <a:pPr/>
            <a:r>
              <a:rPr/>
              <a:t>   1.2.2 基于深度学习的命名实体识别方法</a:t>
            </a:r>
          </a:p>
          <a:p>
            <a:pPr/>
            <a:r>
              <a:rPr/>
              <a:t>   1.2.3 其他相关技术</a:t>
            </a:r>
          </a:p>
          <a:p>
            <a:pPr/>
            <a:r>
              <a:rPr/>
              <a:t>  1.3 研究内容及章节安排</a:t>
            </a:r>
          </a:p>
          <a:p>
            <a:pPr/>
            <a:r>
              <a:rPr/>
              <a:t>2 跨领域命名实体识别相关理论和技术</a:t>
            </a:r>
          </a:p>
          <a:p>
            <a:pPr/>
            <a:r>
              <a:rPr/>
              <a:t>  2.1 xxx</a:t>
            </a:r>
          </a:p>
          <a:p>
            <a:pPr/>
            <a:r>
              <a:rPr/>
              <a:t>  2.2 xxx</a:t>
            </a:r>
          </a:p>
          <a:p>
            <a:pPr/>
            <a:r>
              <a:rPr/>
              <a:t>3 xxxxxxxxxx做点啥子哦</a:t>
            </a:r>
          </a:p>
          <a:p>
            <a:pPr/>
            <a:r>
              <a:rPr/>
              <a:t>  3.1 xxx</a:t>
            </a:r>
          </a:p>
          <a:p>
            <a:pPr/>
            <a:r>
              <a:rPr/>
              <a:t>  3.2 xxx</a:t>
            </a:r>
          </a:p>
        </p:txBody>
      </p:sp>
      <p:sp>
        <p:nvSpPr>
          <p:cNvPr id="6" name=""/>
          <p:cNvSpPr txBox="1"/>
          <p:nvPr/>
        </p:nvSpPr>
        <p:spPr>
          <a:xfrm rot="0" flipH="0" flipV="0">
            <a:off x="6778873" y="1624937"/>
            <a:ext cx="4107123" cy="2578100"/>
          </a:xfrm>
          <a:prstGeom prst="rect">
            <a:avLst/>
          </a:prstGeom>
          <a:ln w="12700">
            <a:prstDash val="solid"/>
          </a:ln>
        </p:spPr>
        <p:txBody>
          <a:bodyPr>
            <a:spAutoFit/>
          </a:bodyPr>
          <a:lstStyle/>
          <a:p>
            <a:pPr/>
            <a:r>
              <a:rPr/>
              <a:t>4 实验设计与结果分析</a:t>
            </a:r>
          </a:p>
          <a:p>
            <a:pPr/>
            <a:r>
              <a:rPr/>
              <a:t>  4.1 实验环境</a:t>
            </a:r>
          </a:p>
          <a:p>
            <a:pPr/>
            <a:r>
              <a:rPr/>
              <a:t>  4.2 实验数据处理</a:t>
            </a:r>
          </a:p>
          <a:p>
            <a:pPr/>
            <a:r>
              <a:rPr/>
              <a:t>  4.3 模型训练</a:t>
            </a:r>
          </a:p>
          <a:p>
            <a:pPr/>
            <a:r>
              <a:rPr/>
              <a:t>  4.4 实验结果与分析</a:t>
            </a:r>
          </a:p>
          <a:p>
            <a:pPr/>
            <a:r>
              <a:rPr/>
              <a:t>  4.5 本章小节</a:t>
            </a:r>
          </a:p>
          <a:p>
            <a:pPr/>
            <a:r>
              <a:rPr/>
              <a:t>5 总结与展望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文本占位符 1"/>
          <p:cNvSpPr/>
          <p:nvPr>
            <p:ph type="body" idx="12"/>
          </p:nvPr>
        </p:nvSpPr>
        <p:spPr/>
        <p:txBody>
          <a:bodyPr/>
          <a:lstStyle/>
          <a:p>
            <a:pPr/>
            <a:r>
              <a:rPr lang="zh-CN"/>
              <a:t>论文计划</a:t>
            </a:r>
          </a:p>
          <a:p>
            <a:pPr/>
            <a:endParaRPr lang="zh-CN"/>
          </a:p>
        </p:txBody>
      </p:sp>
      <p:cxnSp>
        <p:nvCxnSpPr>
          <p:cNvPr id="4" name="直接连接符 3"/>
          <p:cNvCxnSpPr/>
          <p:nvPr/>
        </p:nvCxnSpPr>
        <p:spPr>
          <a:xfrm>
            <a:off x="0" y="3588654"/>
            <a:ext cx="12192000" cy="0"/>
          </a:xfrm>
          <a:prstGeom prst="line">
            <a:avLst/>
          </a:prstGeom>
          <a:ln w="6350">
            <a:solidFill>
              <a:schemeClr val="bg1">
                <a:lumMod val="75000"/>
              </a:schemeClr>
            </a:solidFill>
            <a:prstDash val="solid"/>
            <a:miter/>
          </a:ln>
        </p:spPr>
      </p:cxnSp>
      <p:grpSp>
        <p:nvGrpSpPr>
          <p:cNvPr id="10" name="组合 9"/>
          <p:cNvGrpSpPr/>
          <p:nvPr/>
        </p:nvGrpSpPr>
        <p:grpSpPr>
          <a:xfrm rot="0" flipH="0" flipV="0">
            <a:off x="1434079" y="3302904"/>
            <a:ext cx="571500" cy="571500"/>
            <a:chOff x="2076450" y="3143250"/>
            <a:chExt cx="571500" cy="571500"/>
          </a:xfrm>
        </p:grpSpPr>
        <p:sp>
          <p:nvSpPr>
            <p:cNvPr id="7" name="椭圆 6"/>
            <p:cNvSpPr/>
            <p:nvPr/>
          </p:nvSpPr>
          <p:spPr>
            <a:xfrm>
              <a:off x="2076450" y="3143250"/>
              <a:ext cx="571500" cy="571500"/>
            </a:xfrm>
            <a:custGeom>
              <a:rect l="l" t="t" r="r" b="b"/>
              <a:pathLst>
                <a:path w="571500" h="571500">
                  <a:moveTo>
                    <a:pt x="0" y="285750"/>
                  </a:moveTo>
                  <a:cubicBezTo>
                    <a:pt x="0" y="127935"/>
                    <a:pt x="127935" y="0"/>
                    <a:pt x="285750" y="0"/>
                  </a:cubicBezTo>
                  <a:cubicBezTo>
                    <a:pt x="443565" y="0"/>
                    <a:pt x="571500" y="127935"/>
                    <a:pt x="571500" y="285750"/>
                  </a:cubicBezTo>
                  <a:cubicBezTo>
                    <a:pt x="571500" y="443565"/>
                    <a:pt x="443565" y="571500"/>
                    <a:pt x="285750" y="571500"/>
                  </a:cubicBezTo>
                  <a:cubicBezTo>
                    <a:pt x="127935" y="571500"/>
                    <a:pt x="0" y="443565"/>
                    <a:pt x="0" y="285750"/>
                  </a:cubicBezTo>
                  <a:close/>
                </a:path>
              </a:pathLst>
            </a:custGeom>
            <a:solidFill>
              <a:schemeClr val="tx2">
                <a:alpha val="2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8" name="椭圆 6"/>
            <p:cNvSpPr/>
            <p:nvPr/>
          </p:nvSpPr>
          <p:spPr>
            <a:xfrm>
              <a:off x="2139950" y="3206750"/>
              <a:ext cx="444500" cy="444500"/>
            </a:xfrm>
            <a:custGeom>
              <a:rect l="l" t="t" r="r" b="b"/>
              <a:pathLst>
                <a:path w="444500" h="444500">
                  <a:moveTo>
                    <a:pt x="0" y="222250"/>
                  </a:moveTo>
                  <a:cubicBezTo>
                    <a:pt x="0" y="99505"/>
                    <a:pt x="99505" y="0"/>
                    <a:pt x="222250" y="0"/>
                  </a:cubicBezTo>
                  <a:cubicBezTo>
                    <a:pt x="344995" y="0"/>
                    <a:pt x="444500" y="99505"/>
                    <a:pt x="444500" y="222250"/>
                  </a:cubicBezTo>
                  <a:cubicBezTo>
                    <a:pt x="444500" y="344995"/>
                    <a:pt x="344995" y="444500"/>
                    <a:pt x="222250" y="444500"/>
                  </a:cubicBezTo>
                  <a:cubicBezTo>
                    <a:pt x="99505" y="444500"/>
                    <a:pt x="0" y="344995"/>
                    <a:pt x="0" y="22225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9" name="椭圆 6"/>
            <p:cNvSpPr/>
            <p:nvPr/>
          </p:nvSpPr>
          <p:spPr>
            <a:xfrm>
              <a:off x="2203450" y="3270250"/>
              <a:ext cx="317500" cy="317500"/>
            </a:xfrm>
            <a:custGeom>
              <a:rect l="l" t="t" r="r" b="b"/>
              <a:pathLst>
                <a:path w="317500" h="317500">
                  <a:moveTo>
                    <a:pt x="0" y="158750"/>
                  </a:moveTo>
                  <a:cubicBezTo>
                    <a:pt x="0" y="71075"/>
                    <a:pt x="71075" y="0"/>
                    <a:pt x="158750" y="0"/>
                  </a:cubicBezTo>
                  <a:cubicBezTo>
                    <a:pt x="246425" y="0"/>
                    <a:pt x="317500" y="71075"/>
                    <a:pt x="317500" y="158750"/>
                  </a:cubicBezTo>
                  <a:cubicBezTo>
                    <a:pt x="317500" y="246425"/>
                    <a:pt x="246425" y="317500"/>
                    <a:pt x="158750" y="317500"/>
                  </a:cubicBezTo>
                  <a:cubicBezTo>
                    <a:pt x="71075" y="317500"/>
                    <a:pt x="0" y="246425"/>
                    <a:pt x="0" y="158750"/>
                  </a:cubicBezTo>
                  <a:close/>
                </a:path>
              </a:pathLst>
            </a:custGeom>
            <a:solidFill>
              <a:schemeClr val="tx2">
                <a:alpha val="6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6" name="椭圆 5"/>
            <p:cNvSpPr/>
            <p:nvPr/>
          </p:nvSpPr>
          <p:spPr>
            <a:xfrm>
              <a:off x="2266950" y="3333750"/>
              <a:ext cx="190500" cy="190500"/>
            </a:xfrm>
            <a:custGeom>
              <a:rect l="l" t="t" r="r" b="b"/>
              <a:pathLst>
                <a:path w="190500" h="190500">
                  <a:moveTo>
                    <a:pt x="0" y="95250"/>
                  </a:moveTo>
                  <a:cubicBezTo>
                    <a:pt x="0" y="42645"/>
                    <a:pt x="42645" y="0"/>
                    <a:pt x="95250" y="0"/>
                  </a:cubicBezTo>
                  <a:cubicBezTo>
                    <a:pt x="147855" y="0"/>
                    <a:pt x="190500" y="42645"/>
                    <a:pt x="190500" y="95250"/>
                  </a:cubicBezTo>
                  <a:cubicBezTo>
                    <a:pt x="190500" y="147855"/>
                    <a:pt x="147855" y="190500"/>
                    <a:pt x="95250" y="190500"/>
                  </a:cubicBezTo>
                  <a:cubicBezTo>
                    <a:pt x="42645" y="190500"/>
                    <a:pt x="0" y="147855"/>
                    <a:pt x="0" y="95250"/>
                  </a:cubicBezTo>
                  <a:close/>
                </a:path>
              </a:pathLst>
            </a:cu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grpSp>
      <p:grpSp>
        <p:nvGrpSpPr>
          <p:cNvPr id="11" name="组合 10"/>
          <p:cNvGrpSpPr/>
          <p:nvPr/>
        </p:nvGrpSpPr>
        <p:grpSpPr>
          <a:xfrm rot="0" flipH="0" flipV="0">
            <a:off x="3643492" y="3309254"/>
            <a:ext cx="571500" cy="571500"/>
            <a:chOff x="2076450" y="3143250"/>
            <a:chExt cx="571500" cy="571500"/>
          </a:xfrm>
        </p:grpSpPr>
        <p:sp>
          <p:nvSpPr>
            <p:cNvPr id="12" name="椭圆 6"/>
            <p:cNvSpPr/>
            <p:nvPr/>
          </p:nvSpPr>
          <p:spPr>
            <a:xfrm>
              <a:off x="2076450" y="3143250"/>
              <a:ext cx="571500" cy="571500"/>
            </a:xfrm>
            <a:custGeom>
              <a:rect l="l" t="t" r="r" b="b"/>
              <a:pathLst>
                <a:path w="571500" h="571500">
                  <a:moveTo>
                    <a:pt x="0" y="285750"/>
                  </a:moveTo>
                  <a:cubicBezTo>
                    <a:pt x="0" y="127935"/>
                    <a:pt x="127935" y="0"/>
                    <a:pt x="285750" y="0"/>
                  </a:cubicBezTo>
                  <a:cubicBezTo>
                    <a:pt x="443565" y="0"/>
                    <a:pt x="571500" y="127935"/>
                    <a:pt x="571500" y="285750"/>
                  </a:cubicBezTo>
                  <a:cubicBezTo>
                    <a:pt x="571500" y="443565"/>
                    <a:pt x="443565" y="571500"/>
                    <a:pt x="285750" y="571500"/>
                  </a:cubicBezTo>
                  <a:cubicBezTo>
                    <a:pt x="127935" y="571500"/>
                    <a:pt x="0" y="443565"/>
                    <a:pt x="0" y="285750"/>
                  </a:cubicBezTo>
                  <a:close/>
                </a:path>
              </a:pathLst>
            </a:custGeom>
            <a:solidFill>
              <a:schemeClr val="tx2">
                <a:alpha val="2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13" name="椭圆 6"/>
            <p:cNvSpPr/>
            <p:nvPr/>
          </p:nvSpPr>
          <p:spPr>
            <a:xfrm>
              <a:off x="2139950" y="3206750"/>
              <a:ext cx="444500" cy="444500"/>
            </a:xfrm>
            <a:custGeom>
              <a:rect l="l" t="t" r="r" b="b"/>
              <a:pathLst>
                <a:path w="444500" h="444500">
                  <a:moveTo>
                    <a:pt x="0" y="222250"/>
                  </a:moveTo>
                  <a:cubicBezTo>
                    <a:pt x="0" y="99505"/>
                    <a:pt x="99505" y="0"/>
                    <a:pt x="222250" y="0"/>
                  </a:cubicBezTo>
                  <a:cubicBezTo>
                    <a:pt x="344995" y="0"/>
                    <a:pt x="444500" y="99505"/>
                    <a:pt x="444500" y="222250"/>
                  </a:cubicBezTo>
                  <a:cubicBezTo>
                    <a:pt x="444500" y="344995"/>
                    <a:pt x="344995" y="444500"/>
                    <a:pt x="222250" y="444500"/>
                  </a:cubicBezTo>
                  <a:cubicBezTo>
                    <a:pt x="99505" y="444500"/>
                    <a:pt x="0" y="344995"/>
                    <a:pt x="0" y="22225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14" name="椭圆 6"/>
            <p:cNvSpPr/>
            <p:nvPr/>
          </p:nvSpPr>
          <p:spPr>
            <a:xfrm>
              <a:off x="2203450" y="3270250"/>
              <a:ext cx="317500" cy="317500"/>
            </a:xfrm>
            <a:custGeom>
              <a:rect l="l" t="t" r="r" b="b"/>
              <a:pathLst>
                <a:path w="317500" h="317500">
                  <a:moveTo>
                    <a:pt x="0" y="158750"/>
                  </a:moveTo>
                  <a:cubicBezTo>
                    <a:pt x="0" y="71075"/>
                    <a:pt x="71075" y="0"/>
                    <a:pt x="158750" y="0"/>
                  </a:cubicBezTo>
                  <a:cubicBezTo>
                    <a:pt x="246425" y="0"/>
                    <a:pt x="317500" y="71075"/>
                    <a:pt x="317500" y="158750"/>
                  </a:cubicBezTo>
                  <a:cubicBezTo>
                    <a:pt x="317500" y="246425"/>
                    <a:pt x="246425" y="317500"/>
                    <a:pt x="158750" y="317500"/>
                  </a:cubicBezTo>
                  <a:cubicBezTo>
                    <a:pt x="71075" y="317500"/>
                    <a:pt x="0" y="246425"/>
                    <a:pt x="0" y="158750"/>
                  </a:cubicBezTo>
                  <a:close/>
                </a:path>
              </a:pathLst>
            </a:custGeom>
            <a:solidFill>
              <a:schemeClr val="tx2">
                <a:alpha val="6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15" name="椭圆 5"/>
            <p:cNvSpPr/>
            <p:nvPr/>
          </p:nvSpPr>
          <p:spPr>
            <a:xfrm>
              <a:off x="2266950" y="3333750"/>
              <a:ext cx="190500" cy="190500"/>
            </a:xfrm>
            <a:custGeom>
              <a:rect l="l" t="t" r="r" b="b"/>
              <a:pathLst>
                <a:path w="190500" h="190500">
                  <a:moveTo>
                    <a:pt x="0" y="95250"/>
                  </a:moveTo>
                  <a:cubicBezTo>
                    <a:pt x="0" y="42645"/>
                    <a:pt x="42645" y="0"/>
                    <a:pt x="95250" y="0"/>
                  </a:cubicBezTo>
                  <a:cubicBezTo>
                    <a:pt x="147855" y="0"/>
                    <a:pt x="190500" y="42645"/>
                    <a:pt x="190500" y="95250"/>
                  </a:cubicBezTo>
                  <a:cubicBezTo>
                    <a:pt x="190500" y="147855"/>
                    <a:pt x="147855" y="190500"/>
                    <a:pt x="95250" y="190500"/>
                  </a:cubicBezTo>
                  <a:cubicBezTo>
                    <a:pt x="42645" y="190500"/>
                    <a:pt x="0" y="147855"/>
                    <a:pt x="0" y="95250"/>
                  </a:cubicBezTo>
                  <a:close/>
                </a:path>
              </a:pathLst>
            </a:cu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grpSp>
      <p:grpSp>
        <p:nvGrpSpPr>
          <p:cNvPr id="21" name="组合 20"/>
          <p:cNvGrpSpPr/>
          <p:nvPr/>
        </p:nvGrpSpPr>
        <p:grpSpPr>
          <a:xfrm rot="0" flipH="0" flipV="0">
            <a:off x="5852904" y="3302904"/>
            <a:ext cx="571500" cy="571500"/>
            <a:chOff x="2076450" y="3143250"/>
            <a:chExt cx="571500" cy="571500"/>
          </a:xfrm>
        </p:grpSpPr>
        <p:sp>
          <p:nvSpPr>
            <p:cNvPr id="22" name="椭圆 6"/>
            <p:cNvSpPr/>
            <p:nvPr/>
          </p:nvSpPr>
          <p:spPr>
            <a:xfrm>
              <a:off x="2076450" y="3143250"/>
              <a:ext cx="571500" cy="571500"/>
            </a:xfrm>
            <a:custGeom>
              <a:rect l="l" t="t" r="r" b="b"/>
              <a:pathLst>
                <a:path w="571500" h="571500">
                  <a:moveTo>
                    <a:pt x="0" y="285750"/>
                  </a:moveTo>
                  <a:cubicBezTo>
                    <a:pt x="0" y="127935"/>
                    <a:pt x="127935" y="0"/>
                    <a:pt x="285750" y="0"/>
                  </a:cubicBezTo>
                  <a:cubicBezTo>
                    <a:pt x="443565" y="0"/>
                    <a:pt x="571500" y="127935"/>
                    <a:pt x="571500" y="285750"/>
                  </a:cubicBezTo>
                  <a:cubicBezTo>
                    <a:pt x="571500" y="443565"/>
                    <a:pt x="443565" y="571500"/>
                    <a:pt x="285750" y="571500"/>
                  </a:cubicBezTo>
                  <a:cubicBezTo>
                    <a:pt x="127935" y="571500"/>
                    <a:pt x="0" y="443565"/>
                    <a:pt x="0" y="285750"/>
                  </a:cubicBezTo>
                  <a:close/>
                </a:path>
              </a:pathLst>
            </a:custGeom>
            <a:solidFill>
              <a:schemeClr val="tx2">
                <a:alpha val="2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3" name="椭圆 6"/>
            <p:cNvSpPr/>
            <p:nvPr/>
          </p:nvSpPr>
          <p:spPr>
            <a:xfrm>
              <a:off x="2139950" y="3206750"/>
              <a:ext cx="444500" cy="444500"/>
            </a:xfrm>
            <a:custGeom>
              <a:rect l="l" t="t" r="r" b="b"/>
              <a:pathLst>
                <a:path w="444500" h="444500">
                  <a:moveTo>
                    <a:pt x="0" y="222250"/>
                  </a:moveTo>
                  <a:cubicBezTo>
                    <a:pt x="0" y="99505"/>
                    <a:pt x="99505" y="0"/>
                    <a:pt x="222250" y="0"/>
                  </a:cubicBezTo>
                  <a:cubicBezTo>
                    <a:pt x="344995" y="0"/>
                    <a:pt x="444500" y="99505"/>
                    <a:pt x="444500" y="222250"/>
                  </a:cubicBezTo>
                  <a:cubicBezTo>
                    <a:pt x="444500" y="344995"/>
                    <a:pt x="344995" y="444500"/>
                    <a:pt x="222250" y="444500"/>
                  </a:cubicBezTo>
                  <a:cubicBezTo>
                    <a:pt x="99505" y="444500"/>
                    <a:pt x="0" y="344995"/>
                    <a:pt x="0" y="22225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24" name="椭圆 6"/>
            <p:cNvSpPr/>
            <p:nvPr/>
          </p:nvSpPr>
          <p:spPr>
            <a:xfrm>
              <a:off x="2203450" y="3270250"/>
              <a:ext cx="317500" cy="317500"/>
            </a:xfrm>
            <a:custGeom>
              <a:rect l="l" t="t" r="r" b="b"/>
              <a:pathLst>
                <a:path w="317500" h="317500">
                  <a:moveTo>
                    <a:pt x="0" y="158750"/>
                  </a:moveTo>
                  <a:cubicBezTo>
                    <a:pt x="0" y="71075"/>
                    <a:pt x="71075" y="0"/>
                    <a:pt x="158750" y="0"/>
                  </a:cubicBezTo>
                  <a:cubicBezTo>
                    <a:pt x="246425" y="0"/>
                    <a:pt x="317500" y="71075"/>
                    <a:pt x="317500" y="158750"/>
                  </a:cubicBezTo>
                  <a:cubicBezTo>
                    <a:pt x="317500" y="246425"/>
                    <a:pt x="246425" y="317500"/>
                    <a:pt x="158750" y="317500"/>
                  </a:cubicBezTo>
                  <a:cubicBezTo>
                    <a:pt x="71075" y="317500"/>
                    <a:pt x="0" y="246425"/>
                    <a:pt x="0" y="158750"/>
                  </a:cubicBezTo>
                  <a:close/>
                </a:path>
              </a:pathLst>
            </a:custGeom>
            <a:solidFill>
              <a:schemeClr val="tx2">
                <a:alpha val="6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25" name="椭圆 5"/>
            <p:cNvSpPr/>
            <p:nvPr/>
          </p:nvSpPr>
          <p:spPr>
            <a:xfrm>
              <a:off x="2266950" y="3333750"/>
              <a:ext cx="190500" cy="190500"/>
            </a:xfrm>
            <a:custGeom>
              <a:rect l="l" t="t" r="r" b="b"/>
              <a:pathLst>
                <a:path w="190500" h="190500">
                  <a:moveTo>
                    <a:pt x="0" y="95250"/>
                  </a:moveTo>
                  <a:cubicBezTo>
                    <a:pt x="0" y="42645"/>
                    <a:pt x="42645" y="0"/>
                    <a:pt x="95250" y="0"/>
                  </a:cubicBezTo>
                  <a:cubicBezTo>
                    <a:pt x="147855" y="0"/>
                    <a:pt x="190500" y="42645"/>
                    <a:pt x="190500" y="95250"/>
                  </a:cubicBezTo>
                  <a:cubicBezTo>
                    <a:pt x="190500" y="147855"/>
                    <a:pt x="147855" y="190500"/>
                    <a:pt x="95250" y="190500"/>
                  </a:cubicBezTo>
                  <a:cubicBezTo>
                    <a:pt x="42645" y="190500"/>
                    <a:pt x="0" y="147855"/>
                    <a:pt x="0" y="95250"/>
                  </a:cubicBezTo>
                  <a:close/>
                </a:path>
              </a:pathLst>
            </a:cu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grpSp>
      <p:grpSp>
        <p:nvGrpSpPr>
          <p:cNvPr id="26" name="组合 25"/>
          <p:cNvGrpSpPr/>
          <p:nvPr/>
        </p:nvGrpSpPr>
        <p:grpSpPr>
          <a:xfrm rot="0" flipH="0" flipV="0">
            <a:off x="8062316" y="3302904"/>
            <a:ext cx="571500" cy="571500"/>
            <a:chOff x="2076450" y="3143250"/>
            <a:chExt cx="571500" cy="571500"/>
          </a:xfrm>
        </p:grpSpPr>
        <p:sp>
          <p:nvSpPr>
            <p:cNvPr id="27" name="椭圆 6"/>
            <p:cNvSpPr/>
            <p:nvPr/>
          </p:nvSpPr>
          <p:spPr>
            <a:xfrm>
              <a:off x="2076450" y="3143250"/>
              <a:ext cx="571500" cy="571500"/>
            </a:xfrm>
            <a:custGeom>
              <a:rect l="l" t="t" r="r" b="b"/>
              <a:pathLst>
                <a:path w="571500" h="571500">
                  <a:moveTo>
                    <a:pt x="0" y="285750"/>
                  </a:moveTo>
                  <a:cubicBezTo>
                    <a:pt x="0" y="127935"/>
                    <a:pt x="127935" y="0"/>
                    <a:pt x="285750" y="0"/>
                  </a:cubicBezTo>
                  <a:cubicBezTo>
                    <a:pt x="443565" y="0"/>
                    <a:pt x="571500" y="127935"/>
                    <a:pt x="571500" y="285750"/>
                  </a:cubicBezTo>
                  <a:cubicBezTo>
                    <a:pt x="571500" y="443565"/>
                    <a:pt x="443565" y="571500"/>
                    <a:pt x="285750" y="571500"/>
                  </a:cubicBezTo>
                  <a:cubicBezTo>
                    <a:pt x="127935" y="571500"/>
                    <a:pt x="0" y="443565"/>
                    <a:pt x="0" y="285750"/>
                  </a:cubicBezTo>
                  <a:close/>
                </a:path>
              </a:pathLst>
            </a:custGeom>
            <a:solidFill>
              <a:schemeClr val="tx2">
                <a:alpha val="2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28" name="椭圆 6"/>
            <p:cNvSpPr/>
            <p:nvPr/>
          </p:nvSpPr>
          <p:spPr>
            <a:xfrm>
              <a:off x="2139950" y="3206750"/>
              <a:ext cx="444500" cy="444500"/>
            </a:xfrm>
            <a:custGeom>
              <a:rect l="l" t="t" r="r" b="b"/>
              <a:pathLst>
                <a:path w="444500" h="444500">
                  <a:moveTo>
                    <a:pt x="0" y="222250"/>
                  </a:moveTo>
                  <a:cubicBezTo>
                    <a:pt x="0" y="99505"/>
                    <a:pt x="99505" y="0"/>
                    <a:pt x="222250" y="0"/>
                  </a:cubicBezTo>
                  <a:cubicBezTo>
                    <a:pt x="344995" y="0"/>
                    <a:pt x="444500" y="99505"/>
                    <a:pt x="444500" y="222250"/>
                  </a:cubicBezTo>
                  <a:cubicBezTo>
                    <a:pt x="444500" y="344995"/>
                    <a:pt x="344995" y="444500"/>
                    <a:pt x="222250" y="444500"/>
                  </a:cubicBezTo>
                  <a:cubicBezTo>
                    <a:pt x="99505" y="444500"/>
                    <a:pt x="0" y="344995"/>
                    <a:pt x="0" y="22225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29" name="椭圆 6"/>
            <p:cNvSpPr/>
            <p:nvPr/>
          </p:nvSpPr>
          <p:spPr>
            <a:xfrm>
              <a:off x="2203450" y="3270250"/>
              <a:ext cx="317500" cy="317500"/>
            </a:xfrm>
            <a:custGeom>
              <a:rect l="l" t="t" r="r" b="b"/>
              <a:pathLst>
                <a:path w="317500" h="317500">
                  <a:moveTo>
                    <a:pt x="0" y="158750"/>
                  </a:moveTo>
                  <a:cubicBezTo>
                    <a:pt x="0" y="71075"/>
                    <a:pt x="71075" y="0"/>
                    <a:pt x="158750" y="0"/>
                  </a:cubicBezTo>
                  <a:cubicBezTo>
                    <a:pt x="246425" y="0"/>
                    <a:pt x="317500" y="71075"/>
                    <a:pt x="317500" y="158750"/>
                  </a:cubicBezTo>
                  <a:cubicBezTo>
                    <a:pt x="317500" y="246425"/>
                    <a:pt x="246425" y="317500"/>
                    <a:pt x="158750" y="317500"/>
                  </a:cubicBezTo>
                  <a:cubicBezTo>
                    <a:pt x="71075" y="317500"/>
                    <a:pt x="0" y="246425"/>
                    <a:pt x="0" y="158750"/>
                  </a:cubicBezTo>
                  <a:close/>
                </a:path>
              </a:pathLst>
            </a:custGeom>
            <a:solidFill>
              <a:schemeClr val="tx2">
                <a:alpha val="6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30" name="椭圆 5"/>
            <p:cNvSpPr/>
            <p:nvPr/>
          </p:nvSpPr>
          <p:spPr>
            <a:xfrm>
              <a:off x="2266950" y="3333750"/>
              <a:ext cx="190500" cy="190500"/>
            </a:xfrm>
            <a:custGeom>
              <a:rect l="l" t="t" r="r" b="b"/>
              <a:pathLst>
                <a:path w="190500" h="190500">
                  <a:moveTo>
                    <a:pt x="0" y="95250"/>
                  </a:moveTo>
                  <a:cubicBezTo>
                    <a:pt x="0" y="42645"/>
                    <a:pt x="42645" y="0"/>
                    <a:pt x="95250" y="0"/>
                  </a:cubicBezTo>
                  <a:cubicBezTo>
                    <a:pt x="147855" y="0"/>
                    <a:pt x="190500" y="42645"/>
                    <a:pt x="190500" y="95250"/>
                  </a:cubicBezTo>
                  <a:cubicBezTo>
                    <a:pt x="190500" y="147855"/>
                    <a:pt x="147855" y="190500"/>
                    <a:pt x="95250" y="190500"/>
                  </a:cubicBezTo>
                  <a:cubicBezTo>
                    <a:pt x="42645" y="190500"/>
                    <a:pt x="0" y="147855"/>
                    <a:pt x="0" y="95250"/>
                  </a:cubicBezTo>
                  <a:close/>
                </a:path>
              </a:pathLst>
            </a:cu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grpSp>
      <p:cxnSp>
        <p:nvCxnSpPr>
          <p:cNvPr id="47" name="连接符: 肘形 46"/>
          <p:cNvCxnSpPr>
            <a:stCxn id="7" idx="1"/>
          </p:cNvCxnSpPr>
          <p:nvPr/>
        </p:nvCxnSpPr>
        <p:spPr>
          <a:xfrm flipV="1">
            <a:off x="1719829" y="3060717"/>
            <a:ext cx="1394846" cy="242187"/>
          </a:xfrm>
          <a:prstGeom prst="bentConnector3">
            <a:avLst>
              <a:gd name="adj1" fmla="val 150"/>
            </a:avLst>
          </a:prstGeom>
          <a:ln w="6350">
            <a:solidFill>
              <a:schemeClr val="bg1">
                <a:lumMod val="75000"/>
              </a:schemeClr>
            </a:solidFill>
            <a:prstDash val="solid"/>
            <a:miter/>
          </a:ln>
        </p:spPr>
      </p:cxnSp>
      <p:sp>
        <p:nvSpPr>
          <p:cNvPr id="55" name="文本框 54"/>
          <p:cNvSpPr txBox="1"/>
          <p:nvPr/>
        </p:nvSpPr>
        <p:spPr>
          <a:xfrm rot="0">
            <a:off x="1637279" y="2115527"/>
            <a:ext cx="1617118" cy="736600"/>
          </a:xfrm>
          <a:prstGeom prst="rect">
            <a:avLst/>
          </a:prstGeom>
          <a:noFill/>
        </p:spPr>
        <p:txBody>
          <a:bodyPr wrap="square">
            <a:spAutoFit/>
          </a:bodyPr>
          <a:lstStyle/>
          <a:p>
            <a:pPr>
              <a:lnSpc>
                <a:spcPct val="120000"/>
              </a:lnSpc>
            </a:pPr>
            <a:r>
              <a:rPr lang="zh-CN" sz="1200"/>
              <a:t>知识补充</a:t>
            </a:r>
          </a:p>
          <a:p>
            <a:pPr>
              <a:lnSpc>
                <a:spcPct val="120000"/>
              </a:lnSpc>
            </a:pPr>
            <a:r>
              <a:rPr lang="zh-CN" sz="1200"/>
              <a:t>相关文献阅读</a:t>
            </a:r>
          </a:p>
          <a:p>
            <a:pPr>
              <a:lnSpc>
                <a:spcPct val="120000"/>
              </a:lnSpc>
            </a:pPr>
            <a:r>
              <a:rPr lang="zh-CN" sz="1200"/>
              <a:t>撰写开题报告</a:t>
            </a:r>
          </a:p>
        </p:txBody>
      </p:sp>
      <p:sp>
        <p:nvSpPr>
          <p:cNvPr id="56" name="文本框 55"/>
          <p:cNvSpPr txBox="1"/>
          <p:nvPr/>
        </p:nvSpPr>
        <p:spPr>
          <a:xfrm rot="0">
            <a:off x="1833563" y="1886278"/>
            <a:ext cx="1076643" cy="330200"/>
          </a:xfrm>
          <a:prstGeom prst="rect">
            <a:avLst/>
          </a:prstGeom>
          <a:noFill/>
        </p:spPr>
        <p:txBody>
          <a:bodyPr wrap="square">
            <a:spAutoFit/>
          </a:bodyPr>
          <a:lstStyle/>
          <a:p>
            <a:pPr/>
            <a:r>
              <a:rPr lang="en-US" sz="1600" b="1" spc="50">
                <a:solidFill>
                  <a:srgbClr val="003B6A"/>
                </a:solidFill>
                <a:latin typeface="微软雅黑"/>
                <a:ea typeface="微软雅黑"/>
              </a:rPr>
              <a:t>2021.11</a:t>
            </a:r>
          </a:p>
        </p:txBody>
      </p:sp>
      <p:sp>
        <p:nvSpPr>
          <p:cNvPr id="60" name="矩形 59"/>
          <p:cNvSpPr/>
          <p:nvPr/>
        </p:nvSpPr>
        <p:spPr>
          <a:xfrm rot="0">
            <a:off x="1738967" y="1987228"/>
            <a:ext cx="94596" cy="128300"/>
          </a:xfrm>
          <a:prstGeom prst="rect">
            <a:avLst/>
          </a:prstGeom>
          <a:solidFill>
            <a:schemeClr val="tx2"/>
          </a:solidFill>
          <a:ln>
            <a:noFill/>
          </a:ln>
        </p:spPr>
        <p:txBody>
          <a:bodyPr anchor="ctr"/>
          <a:lstStyle/>
          <a:p>
            <a:pPr algn="just"/>
            <a:endParaRPr lang="zh-CN" sz="2200">
              <a:solidFill>
                <a:schemeClr val="lt1"/>
              </a:solidFill>
            </a:endParaRPr>
          </a:p>
        </p:txBody>
      </p:sp>
      <p:cxnSp>
        <p:nvCxnSpPr>
          <p:cNvPr id="65" name="连接符: 肘形 64"/>
          <p:cNvCxnSpPr/>
          <p:nvPr/>
        </p:nvCxnSpPr>
        <p:spPr>
          <a:xfrm rot="0" flipV="1">
            <a:off x="6138654" y="3060717"/>
            <a:ext cx="1394846" cy="242187"/>
          </a:xfrm>
          <a:prstGeom prst="bentConnector3">
            <a:avLst>
              <a:gd name="adj1" fmla="val 150"/>
            </a:avLst>
          </a:prstGeom>
          <a:ln w="6350">
            <a:solidFill>
              <a:schemeClr val="bg1">
                <a:lumMod val="75000"/>
              </a:schemeClr>
            </a:solidFill>
            <a:prstDash val="solid"/>
            <a:miter/>
          </a:ln>
        </p:spPr>
      </p:cxnSp>
      <p:sp>
        <p:nvSpPr>
          <p:cNvPr id="66" name="文本框 65"/>
          <p:cNvSpPr txBox="1"/>
          <p:nvPr/>
        </p:nvSpPr>
        <p:spPr>
          <a:xfrm rot="0">
            <a:off x="6043404" y="2551504"/>
            <a:ext cx="1617118" cy="520700"/>
          </a:xfrm>
          <a:prstGeom prst="rect">
            <a:avLst/>
          </a:prstGeom>
          <a:noFill/>
        </p:spPr>
        <p:txBody>
          <a:bodyPr wrap="square">
            <a:spAutoFit/>
          </a:bodyPr>
          <a:lstStyle/>
          <a:p>
            <a:pPr>
              <a:lnSpc>
                <a:spcPct val="120000"/>
              </a:lnSpc>
            </a:pPr>
            <a:r>
              <a:rPr lang="zh-CN" sz="1200"/>
              <a:t>总结实验</a:t>
            </a:r>
          </a:p>
          <a:p>
            <a:pPr>
              <a:lnSpc>
                <a:spcPct val="120000"/>
              </a:lnSpc>
            </a:pPr>
            <a:r>
              <a:rPr lang="zh-CN" sz="1200"/>
              <a:t>编写初稿</a:t>
            </a:r>
          </a:p>
        </p:txBody>
      </p:sp>
      <p:sp>
        <p:nvSpPr>
          <p:cNvPr id="67" name="文本框 66"/>
          <p:cNvSpPr txBox="1"/>
          <p:nvPr/>
        </p:nvSpPr>
        <p:spPr>
          <a:xfrm rot="0">
            <a:off x="6184373" y="2291323"/>
            <a:ext cx="1076643" cy="330200"/>
          </a:xfrm>
          <a:prstGeom prst="rect">
            <a:avLst/>
          </a:prstGeom>
          <a:noFill/>
        </p:spPr>
        <p:txBody>
          <a:bodyPr wrap="square">
            <a:spAutoFit/>
          </a:bodyPr>
          <a:lstStyle/>
          <a:p>
            <a:pPr/>
            <a:r>
              <a:rPr lang="en-US" sz="1600" b="1" spc="50">
                <a:solidFill>
                  <a:srgbClr val="003B6A"/>
                </a:solidFill>
                <a:latin typeface="微软雅黑"/>
                <a:ea typeface="微软雅黑"/>
              </a:rPr>
              <a:t>2022.2</a:t>
            </a:r>
          </a:p>
        </p:txBody>
      </p:sp>
      <p:sp>
        <p:nvSpPr>
          <p:cNvPr id="68" name="矩形 67"/>
          <p:cNvSpPr/>
          <p:nvPr/>
        </p:nvSpPr>
        <p:spPr>
          <a:xfrm rot="0">
            <a:off x="6138654" y="2395801"/>
            <a:ext cx="94596" cy="128300"/>
          </a:xfrm>
          <a:prstGeom prst="rect">
            <a:avLst/>
          </a:prstGeom>
          <a:solidFill>
            <a:schemeClr val="tx2"/>
          </a:solidFill>
          <a:ln>
            <a:noFill/>
          </a:ln>
        </p:spPr>
        <p:txBody>
          <a:bodyPr anchor="ctr"/>
          <a:lstStyle/>
          <a:p>
            <a:pPr algn="just"/>
            <a:endParaRPr lang="zh-CN" sz="2200">
              <a:solidFill>
                <a:schemeClr val="lt1"/>
              </a:solidFill>
            </a:endParaRPr>
          </a:p>
        </p:txBody>
      </p:sp>
      <p:cxnSp>
        <p:nvCxnSpPr>
          <p:cNvPr id="69" name="连接符: 肘形 68"/>
          <p:cNvCxnSpPr/>
          <p:nvPr/>
        </p:nvCxnSpPr>
        <p:spPr>
          <a:xfrm rot="0" flipH="1">
            <a:off x="2534396" y="3881894"/>
            <a:ext cx="1394846" cy="242187"/>
          </a:xfrm>
          <a:prstGeom prst="bentConnector3">
            <a:avLst>
              <a:gd name="adj1" fmla="val 150"/>
            </a:avLst>
          </a:prstGeom>
          <a:ln w="6350">
            <a:solidFill>
              <a:schemeClr val="bg1">
                <a:lumMod val="75000"/>
              </a:schemeClr>
            </a:solidFill>
            <a:prstDash val="solid"/>
            <a:miter/>
          </a:ln>
        </p:spPr>
      </p:cxnSp>
      <p:sp>
        <p:nvSpPr>
          <p:cNvPr id="70" name="文本框 69"/>
          <p:cNvSpPr txBox="1"/>
          <p:nvPr/>
        </p:nvSpPr>
        <p:spPr>
          <a:xfrm rot="0">
            <a:off x="2445838" y="4124081"/>
            <a:ext cx="1617118" cy="520700"/>
          </a:xfrm>
          <a:prstGeom prst="rect">
            <a:avLst/>
          </a:prstGeom>
          <a:noFill/>
        </p:spPr>
        <p:txBody>
          <a:bodyPr wrap="square">
            <a:spAutoFit/>
          </a:bodyPr>
          <a:lstStyle/>
          <a:p>
            <a:pPr>
              <a:lnSpc>
                <a:spcPct val="120000"/>
              </a:lnSpc>
            </a:pPr>
            <a:r>
              <a:rPr lang="zh-CN" sz="1200"/>
              <a:t>设计方案</a:t>
            </a:r>
          </a:p>
          <a:p>
            <a:pPr>
              <a:lnSpc>
                <a:spcPct val="120000"/>
              </a:lnSpc>
            </a:pPr>
            <a:r>
              <a:rPr lang="zh-CN" sz="1200"/>
              <a:t>尝试实验</a:t>
            </a:r>
          </a:p>
        </p:txBody>
      </p:sp>
      <p:sp>
        <p:nvSpPr>
          <p:cNvPr id="71" name="文本框 70"/>
          <p:cNvSpPr txBox="1"/>
          <p:nvPr/>
        </p:nvSpPr>
        <p:spPr>
          <a:xfrm rot="0">
            <a:off x="2564874" y="4608708"/>
            <a:ext cx="1076643" cy="330200"/>
          </a:xfrm>
          <a:prstGeom prst="rect">
            <a:avLst/>
          </a:prstGeom>
          <a:noFill/>
        </p:spPr>
        <p:txBody>
          <a:bodyPr wrap="square">
            <a:spAutoFit/>
          </a:bodyPr>
          <a:lstStyle/>
          <a:p>
            <a:pPr/>
            <a:r>
              <a:rPr lang="en-US" sz="1600" b="1" spc="50">
                <a:solidFill>
                  <a:srgbClr val="003B6A"/>
                </a:solidFill>
                <a:latin typeface="微软雅黑"/>
                <a:ea typeface="微软雅黑"/>
              </a:rPr>
              <a:t>2021.12</a:t>
            </a:r>
          </a:p>
        </p:txBody>
      </p:sp>
      <p:sp>
        <p:nvSpPr>
          <p:cNvPr id="72" name="矩形 71"/>
          <p:cNvSpPr/>
          <p:nvPr/>
        </p:nvSpPr>
        <p:spPr>
          <a:xfrm rot="0">
            <a:off x="2534396" y="4713186"/>
            <a:ext cx="94596" cy="128300"/>
          </a:xfrm>
          <a:prstGeom prst="rect">
            <a:avLst/>
          </a:prstGeom>
          <a:solidFill>
            <a:schemeClr val="tx2"/>
          </a:solidFill>
          <a:ln>
            <a:noFill/>
          </a:ln>
        </p:spPr>
        <p:txBody>
          <a:bodyPr anchor="ctr"/>
          <a:lstStyle/>
          <a:p>
            <a:pPr algn="just"/>
            <a:endParaRPr lang="zh-CN" sz="2200">
              <a:solidFill>
                <a:schemeClr val="lt1"/>
              </a:solidFill>
            </a:endParaRPr>
          </a:p>
        </p:txBody>
      </p:sp>
      <p:cxnSp>
        <p:nvCxnSpPr>
          <p:cNvPr id="77" name="连接符: 肘形 76"/>
          <p:cNvCxnSpPr/>
          <p:nvPr/>
        </p:nvCxnSpPr>
        <p:spPr>
          <a:xfrm rot="0" flipH="1">
            <a:off x="6953220" y="3881894"/>
            <a:ext cx="1394846" cy="242187"/>
          </a:xfrm>
          <a:prstGeom prst="bentConnector3">
            <a:avLst>
              <a:gd name="adj1" fmla="val 150"/>
            </a:avLst>
          </a:prstGeom>
          <a:ln w="6350">
            <a:solidFill>
              <a:schemeClr val="bg1">
                <a:lumMod val="75000"/>
              </a:schemeClr>
            </a:solidFill>
            <a:prstDash val="solid"/>
            <a:miter/>
          </a:ln>
        </p:spPr>
      </p:cxnSp>
      <p:sp>
        <p:nvSpPr>
          <p:cNvPr id="78" name="文本框 77"/>
          <p:cNvSpPr txBox="1"/>
          <p:nvPr/>
        </p:nvSpPr>
        <p:spPr>
          <a:xfrm rot="0">
            <a:off x="6836077" y="4166842"/>
            <a:ext cx="1617118" cy="304800"/>
          </a:xfrm>
          <a:prstGeom prst="rect">
            <a:avLst/>
          </a:prstGeom>
          <a:noFill/>
        </p:spPr>
        <p:txBody>
          <a:bodyPr wrap="square">
            <a:spAutoFit/>
          </a:bodyPr>
          <a:lstStyle/>
          <a:p>
            <a:pPr>
              <a:lnSpc>
                <a:spcPct val="120000"/>
              </a:lnSpc>
            </a:pPr>
            <a:r>
              <a:rPr lang="zh-CN" sz="1200"/>
              <a:t>论文修改、定稿</a:t>
            </a:r>
          </a:p>
        </p:txBody>
      </p:sp>
      <p:sp>
        <p:nvSpPr>
          <p:cNvPr id="79" name="文本框 78"/>
          <p:cNvSpPr txBox="1"/>
          <p:nvPr/>
        </p:nvSpPr>
        <p:spPr>
          <a:xfrm rot="0">
            <a:off x="6977692" y="4439431"/>
            <a:ext cx="1076643" cy="330200"/>
          </a:xfrm>
          <a:prstGeom prst="rect">
            <a:avLst/>
          </a:prstGeom>
          <a:noFill/>
        </p:spPr>
        <p:txBody>
          <a:bodyPr wrap="square">
            <a:spAutoFit/>
          </a:bodyPr>
          <a:lstStyle/>
          <a:p>
            <a:pPr/>
            <a:r>
              <a:rPr lang="en-US" sz="1600" b="1" spc="50">
                <a:solidFill>
                  <a:srgbClr val="003B6A"/>
                </a:solidFill>
                <a:latin typeface="微软雅黑"/>
                <a:ea typeface="微软雅黑"/>
              </a:rPr>
              <a:t>2022.4</a:t>
            </a:r>
          </a:p>
        </p:txBody>
      </p:sp>
      <p:sp>
        <p:nvSpPr>
          <p:cNvPr id="80" name="矩形 79"/>
          <p:cNvSpPr/>
          <p:nvPr/>
        </p:nvSpPr>
        <p:spPr>
          <a:xfrm rot="0">
            <a:off x="6947213" y="4543909"/>
            <a:ext cx="94596" cy="128300"/>
          </a:xfrm>
          <a:prstGeom prst="rect">
            <a:avLst/>
          </a:prstGeom>
          <a:solidFill>
            <a:schemeClr val="tx2"/>
          </a:solidFill>
          <a:ln>
            <a:noFill/>
          </a:ln>
        </p:spPr>
        <p:txBody>
          <a:bodyPr anchor="ctr"/>
          <a:lstStyle/>
          <a:p>
            <a:pPr algn="just"/>
            <a:endParaRPr lang="zh-CN" sz="2200">
              <a:solidFill>
                <a:schemeClr val="lt1"/>
              </a:solidFill>
            </a:endParaRPr>
          </a:p>
        </p:txBody>
      </p:sp>
      <p:grpSp>
        <p:nvGrpSpPr>
          <p:cNvPr id="81" name="组合 20"/>
          <p:cNvGrpSpPr/>
          <p:nvPr/>
        </p:nvGrpSpPr>
        <p:grpSpPr>
          <a:xfrm rot="0" flipH="0" flipV="0">
            <a:off x="10271729" y="3309254"/>
            <a:ext cx="571500" cy="571500"/>
            <a:chOff x="2076450" y="3143250"/>
            <a:chExt cx="571500" cy="571500"/>
          </a:xfrm>
        </p:grpSpPr>
        <p:sp>
          <p:nvSpPr>
            <p:cNvPr id="82" name="椭圆 6"/>
            <p:cNvSpPr/>
            <p:nvPr/>
          </p:nvSpPr>
          <p:spPr>
            <a:xfrm>
              <a:off x="2076450" y="3143250"/>
              <a:ext cx="571500" cy="571500"/>
            </a:xfrm>
            <a:custGeom>
              <a:rect l="l" t="t" r="r" b="b"/>
              <a:pathLst>
                <a:path w="571500" h="571500">
                  <a:moveTo>
                    <a:pt x="0" y="285750"/>
                  </a:moveTo>
                  <a:cubicBezTo>
                    <a:pt x="0" y="127935"/>
                    <a:pt x="127935" y="0"/>
                    <a:pt x="285750" y="0"/>
                  </a:cubicBezTo>
                  <a:cubicBezTo>
                    <a:pt x="443565" y="0"/>
                    <a:pt x="571500" y="127935"/>
                    <a:pt x="571500" y="285750"/>
                  </a:cubicBezTo>
                  <a:cubicBezTo>
                    <a:pt x="571500" y="443565"/>
                    <a:pt x="443565" y="571500"/>
                    <a:pt x="285750" y="571500"/>
                  </a:cubicBezTo>
                  <a:cubicBezTo>
                    <a:pt x="127935" y="571500"/>
                    <a:pt x="0" y="443565"/>
                    <a:pt x="0" y="285750"/>
                  </a:cubicBezTo>
                  <a:close/>
                </a:path>
              </a:pathLst>
            </a:custGeom>
            <a:solidFill>
              <a:schemeClr val="tx2">
                <a:alpha val="20000"/>
              </a:schemeClr>
            </a:solidFill>
            <a:ln>
              <a:noFill/>
            </a:ln>
          </p:spPr>
          <p:txBody>
            <a:bodyPr vert="horz" wrap="square" lIns="91440" tIns="45720" rIns="91440" bIns="45720" numCol="1" spcCol="0" anchor="ctr" anchorCtr="0"/>
            <a:lstStyle/>
            <a:p>
              <a:pPr algn="ctr"/>
              <a:endParaRPr lang="zh-CN">
                <a:solidFill>
                  <a:schemeClr val="lt1"/>
                </a:solidFill>
              </a:endParaRPr>
            </a:p>
          </p:txBody>
        </p:sp>
        <p:sp>
          <p:nvSpPr>
            <p:cNvPr id="83" name="椭圆 6"/>
            <p:cNvSpPr/>
            <p:nvPr/>
          </p:nvSpPr>
          <p:spPr>
            <a:xfrm>
              <a:off x="2139950" y="3206750"/>
              <a:ext cx="444500" cy="444500"/>
            </a:xfrm>
            <a:custGeom>
              <a:rect l="l" t="t" r="r" b="b"/>
              <a:pathLst>
                <a:path w="444500" h="444500">
                  <a:moveTo>
                    <a:pt x="0" y="222250"/>
                  </a:moveTo>
                  <a:cubicBezTo>
                    <a:pt x="0" y="99505"/>
                    <a:pt x="99505" y="0"/>
                    <a:pt x="222250" y="0"/>
                  </a:cubicBezTo>
                  <a:cubicBezTo>
                    <a:pt x="344995" y="0"/>
                    <a:pt x="444500" y="99505"/>
                    <a:pt x="444500" y="222250"/>
                  </a:cubicBezTo>
                  <a:cubicBezTo>
                    <a:pt x="444500" y="344995"/>
                    <a:pt x="344995" y="444500"/>
                    <a:pt x="222250" y="444500"/>
                  </a:cubicBezTo>
                  <a:cubicBezTo>
                    <a:pt x="99505" y="444500"/>
                    <a:pt x="0" y="344995"/>
                    <a:pt x="0" y="222250"/>
                  </a:cubicBezTo>
                  <a:close/>
                </a:path>
              </a:pathLst>
            </a:custGeom>
            <a:solidFill>
              <a:schemeClr val="tx2">
                <a:alpha val="4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84" name="椭圆 6"/>
            <p:cNvSpPr/>
            <p:nvPr/>
          </p:nvSpPr>
          <p:spPr>
            <a:xfrm>
              <a:off x="2203450" y="3270250"/>
              <a:ext cx="317500" cy="317500"/>
            </a:xfrm>
            <a:custGeom>
              <a:rect l="l" t="t" r="r" b="b"/>
              <a:pathLst>
                <a:path w="317500" h="317500">
                  <a:moveTo>
                    <a:pt x="0" y="158750"/>
                  </a:moveTo>
                  <a:cubicBezTo>
                    <a:pt x="0" y="71075"/>
                    <a:pt x="71075" y="0"/>
                    <a:pt x="158750" y="0"/>
                  </a:cubicBezTo>
                  <a:cubicBezTo>
                    <a:pt x="246425" y="0"/>
                    <a:pt x="317500" y="71075"/>
                    <a:pt x="317500" y="158750"/>
                  </a:cubicBezTo>
                  <a:cubicBezTo>
                    <a:pt x="317500" y="246425"/>
                    <a:pt x="246425" y="317500"/>
                    <a:pt x="158750" y="317500"/>
                  </a:cubicBezTo>
                  <a:cubicBezTo>
                    <a:pt x="71075" y="317500"/>
                    <a:pt x="0" y="246425"/>
                    <a:pt x="0" y="158750"/>
                  </a:cubicBezTo>
                  <a:close/>
                </a:path>
              </a:pathLst>
            </a:custGeom>
            <a:solidFill>
              <a:schemeClr val="tx2">
                <a:alpha val="60000"/>
              </a:schemeClr>
            </a:solidFill>
            <a:ln>
              <a:noFill/>
            </a:ln>
          </p:spPr>
          <p:txBody>
            <a:bodyPr vert="horz" wrap="square" lIns="91440" tIns="45720" rIns="91440" bIns="45720" numCol="1" spcCol="0" anchor="ctr" anchorCtr="0"/>
            <a:lstStyle/>
            <a:p>
              <a:pPr algn="ctr"/>
              <a:endParaRPr lang="zh-CN">
                <a:solidFill>
                  <a:srgbClr val="FFFFFF"/>
                </a:solidFill>
              </a:endParaRPr>
            </a:p>
          </p:txBody>
        </p:sp>
        <p:sp>
          <p:nvSpPr>
            <p:cNvPr id="85" name="椭圆 5"/>
            <p:cNvSpPr/>
            <p:nvPr/>
          </p:nvSpPr>
          <p:spPr>
            <a:xfrm>
              <a:off x="2266950" y="3333750"/>
              <a:ext cx="190500" cy="190500"/>
            </a:xfrm>
            <a:custGeom>
              <a:rect l="l" t="t" r="r" b="b"/>
              <a:pathLst>
                <a:path w="190500" h="190500">
                  <a:moveTo>
                    <a:pt x="0" y="95250"/>
                  </a:moveTo>
                  <a:cubicBezTo>
                    <a:pt x="0" y="42645"/>
                    <a:pt x="42645" y="0"/>
                    <a:pt x="95250" y="0"/>
                  </a:cubicBezTo>
                  <a:cubicBezTo>
                    <a:pt x="147855" y="0"/>
                    <a:pt x="190500" y="42645"/>
                    <a:pt x="190500" y="95250"/>
                  </a:cubicBezTo>
                  <a:cubicBezTo>
                    <a:pt x="190500" y="147855"/>
                    <a:pt x="147855" y="190500"/>
                    <a:pt x="95250" y="190500"/>
                  </a:cubicBezTo>
                  <a:cubicBezTo>
                    <a:pt x="42645" y="190500"/>
                    <a:pt x="0" y="147855"/>
                    <a:pt x="0" y="95250"/>
                  </a:cubicBezTo>
                  <a:close/>
                </a:path>
              </a:pathLst>
            </a:custGeom>
            <a:solidFill>
              <a:schemeClr val="tx2"/>
            </a:solidFill>
            <a:ln>
              <a:noFill/>
            </a:ln>
          </p:spPr>
          <p:txBody>
            <a:bodyPr vert="horz" wrap="square" lIns="91440" tIns="45720" rIns="91440" bIns="45720" numCol="1" spcCol="0" anchor="ctr" anchorCtr="0"/>
            <a:lstStyle/>
            <a:p>
              <a:pPr algn="ctr"/>
              <a:endParaRPr lang="zh-CN">
                <a:solidFill>
                  <a:schemeClr val="lt1"/>
                </a:solidFill>
              </a:endParaRPr>
            </a:p>
          </p:txBody>
        </p:sp>
      </p:grpSp>
      <p:cxnSp>
        <p:nvCxnSpPr>
          <p:cNvPr id="86" name="连接符: 肘形 64"/>
          <p:cNvCxnSpPr/>
          <p:nvPr/>
        </p:nvCxnSpPr>
        <p:spPr>
          <a:xfrm rot="0" flipV="1">
            <a:off x="10527411" y="3067067"/>
            <a:ext cx="1394846" cy="242187"/>
          </a:xfrm>
          <a:prstGeom prst="bentConnector3">
            <a:avLst>
              <a:gd name="adj1" fmla="val 150"/>
            </a:avLst>
          </a:prstGeom>
          <a:ln w="6350">
            <a:solidFill>
              <a:schemeClr val="bg1">
                <a:lumMod val="75000"/>
              </a:schemeClr>
            </a:solidFill>
            <a:prstDash val="solid"/>
            <a:miter/>
          </a:ln>
        </p:spPr>
      </p:cxnSp>
      <p:sp>
        <p:nvSpPr>
          <p:cNvPr id="87" name="文本框 65"/>
          <p:cNvSpPr txBox="1"/>
          <p:nvPr/>
        </p:nvSpPr>
        <p:spPr>
          <a:xfrm rot="0">
            <a:off x="10398729" y="2733483"/>
            <a:ext cx="1617118" cy="304800"/>
          </a:xfrm>
          <a:prstGeom prst="rect">
            <a:avLst/>
          </a:prstGeom>
          <a:noFill/>
        </p:spPr>
        <p:txBody>
          <a:bodyPr wrap="square">
            <a:spAutoFit/>
          </a:bodyPr>
          <a:lstStyle/>
          <a:p>
            <a:pPr>
              <a:lnSpc>
                <a:spcPct val="120000"/>
              </a:lnSpc>
            </a:pPr>
            <a:r>
              <a:rPr lang="zh-CN" sz="1200"/>
              <a:t>准备答辩</a:t>
            </a:r>
          </a:p>
        </p:txBody>
      </p:sp>
      <p:sp>
        <p:nvSpPr>
          <p:cNvPr id="88" name="文本框 66"/>
          <p:cNvSpPr txBox="1"/>
          <p:nvPr/>
        </p:nvSpPr>
        <p:spPr>
          <a:xfrm rot="0">
            <a:off x="10527086" y="2500705"/>
            <a:ext cx="1076643" cy="330200"/>
          </a:xfrm>
          <a:prstGeom prst="rect">
            <a:avLst/>
          </a:prstGeom>
          <a:noFill/>
        </p:spPr>
        <p:txBody>
          <a:bodyPr wrap="square">
            <a:spAutoFit/>
          </a:bodyPr>
          <a:lstStyle/>
          <a:p>
            <a:pPr/>
            <a:r>
              <a:rPr lang="en-US" sz="1600" b="1" spc="50">
                <a:solidFill>
                  <a:srgbClr val="003B6A"/>
                </a:solidFill>
                <a:latin typeface="微软雅黑"/>
                <a:ea typeface="微软雅黑"/>
              </a:rPr>
              <a:t>2022.5</a:t>
            </a:r>
          </a:p>
        </p:txBody>
      </p:sp>
      <p:sp>
        <p:nvSpPr>
          <p:cNvPr id="89" name="矩形 67"/>
          <p:cNvSpPr/>
          <p:nvPr/>
        </p:nvSpPr>
        <p:spPr>
          <a:xfrm rot="0">
            <a:off x="10481367" y="2605183"/>
            <a:ext cx="94596" cy="128300"/>
          </a:xfrm>
          <a:prstGeom prst="rect">
            <a:avLst/>
          </a:prstGeom>
          <a:solidFill>
            <a:schemeClr val="tx2"/>
          </a:solidFill>
          <a:ln>
            <a:noFill/>
          </a:ln>
        </p:spPr>
        <p:txBody>
          <a:bodyPr anchor="ctr"/>
          <a:lstStyle/>
          <a:p>
            <a:pPr algn="just"/>
            <a:endParaRPr lang="zh-CN" sz="22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5" name="文本占位符 4"/>
          <p:cNvSpPr/>
          <p:nvPr>
            <p:ph type="body" idx="14"/>
          </p:nvPr>
        </p:nvSpPr>
        <p:spPr>
          <a:xfrm>
            <a:off x="4394200" y="4586308"/>
            <a:ext cx="3390900" cy="330200"/>
          </a:xfrm>
        </p:spPr>
        <p:txBody>
          <a:bodyPr wrap="square">
            <a:spAutoFit/>
          </a:bodyPr>
          <a:lstStyle/>
          <a:p>
            <a:pPr/>
            <a:r>
              <a:rPr lang="zh-CN"/>
              <a:t>汇报人：胡宇翔</a:t>
            </a:r>
          </a:p>
        </p:txBody>
      </p:sp>
      <p:sp>
        <p:nvSpPr>
          <p:cNvPr id="6" name="文本占位符 5"/>
          <p:cNvSpPr/>
          <p:nvPr>
            <p:ph type="body" idx="15"/>
          </p:nvPr>
        </p:nvSpPr>
        <p:spPr>
          <a:xfrm>
            <a:off x="4394200" y="5036880"/>
            <a:ext cx="3390900" cy="330200"/>
          </a:xfrm>
        </p:spPr>
        <p:txBody>
          <a:bodyPr wrap="square">
            <a:spAutoFit/>
          </a:bodyPr>
          <a:lstStyle/>
          <a:p>
            <a:pPr/>
            <a:r>
              <a:rPr lang="en-US"/>
              <a:t>2021/10/26</a:t>
            </a:r>
          </a:p>
        </p:txBody>
      </p:sp>
      <p:sp>
        <p:nvSpPr>
          <p:cNvPr id="8" name="矩形 7"/>
          <p:cNvSpPr/>
          <p:nvPr/>
        </p:nvSpPr>
        <p:spPr>
          <a:xfrm>
            <a:off x="4330700" y="2515466"/>
            <a:ext cx="3530600" cy="755650"/>
          </a:xfrm>
          <a:prstGeom prst="rect">
            <a:avLst/>
          </a:prstGeom>
        </p:spPr>
        <p:txBody>
          <a:bodyPr wrap="none">
            <a:spAutoFit/>
          </a:bodyPr>
          <a:lstStyle/>
          <a:p>
            <a:pPr algn="ctr"/>
            <a:r>
              <a:rPr lang="en-US" sz="4400">
                <a:solidFill>
                  <a:srgbClr val="FFFFFF"/>
                </a:solidFill>
                <a:latin typeface="微软雅黑"/>
                <a:ea typeface="微软雅黑"/>
              </a:rPr>
              <a:t>敬请批评指正</a:t>
            </a:r>
          </a:p>
        </p:txBody>
      </p:sp>
      <p:sp>
        <p:nvSpPr>
          <p:cNvPr id="9" name=""/>
          <p:cNvSpPr txBox="1"/>
          <p:nvPr/>
        </p:nvSpPr>
        <p:spPr>
          <a:xfrm rot="0">
            <a:off x="5207000" y="4224358"/>
            <a:ext cx="1778000" cy="361950"/>
          </a:xfrm>
          <a:prstGeom prst="rect">
            <a:avLst/>
          </a:prstGeom>
          <a:solidFill>
            <a:srgbClr val="FFFFFF"/>
          </a:solidFill>
          <a:ln w="12700">
            <a:prstDash val="solid"/>
          </a:ln>
        </p:spPr>
        <p:txBody>
          <a:bodyPr>
            <a:spAutoFit/>
          </a:bodyPr>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grpSp>
        <p:nvGrpSpPr>
          <p:cNvPr id="2" name="组合 1"/>
          <p:cNvGrpSpPr/>
          <p:nvPr/>
        </p:nvGrpSpPr>
        <p:grpSpPr>
          <a:xfrm>
            <a:off x="5854400" y="1619516"/>
            <a:ext cx="3061529" cy="615553"/>
            <a:chOff x="4884588" y="2132745"/>
            <a:chExt cx="3061529" cy="615553"/>
          </a:xfrm>
        </p:grpSpPr>
        <p:grpSp>
          <p:nvGrpSpPr>
            <p:cNvPr id="3" name="组合 2"/>
            <p:cNvGrpSpPr/>
            <p:nvPr/>
          </p:nvGrpSpPr>
          <p:grpSpPr>
            <a:xfrm>
              <a:off x="4884588" y="2132745"/>
              <a:ext cx="822792" cy="615553"/>
              <a:chOff x="4884588" y="2092077"/>
              <a:chExt cx="822792" cy="615553"/>
            </a:xfrm>
          </p:grpSpPr>
          <p:sp>
            <p:nvSpPr>
              <p:cNvPr id="7" name="矩形 6"/>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8" name="文本框 7"/>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01</a:t>
                </a:r>
                <a:endParaRPr lang="zh-CN" sz="4000">
                  <a:solidFill>
                    <a:schemeClr val="tx2"/>
                  </a:solidFill>
                </a:endParaRPr>
              </a:p>
            </p:txBody>
          </p:sp>
        </p:grpSp>
        <p:sp>
          <p:nvSpPr>
            <p:cNvPr id="5" name="文本框 4"/>
            <p:cNvSpPr txBox="1"/>
            <p:nvPr/>
          </p:nvSpPr>
          <p:spPr>
            <a:xfrm rot="0">
              <a:off x="5583554" y="2215902"/>
              <a:ext cx="2362563" cy="450850"/>
            </a:xfrm>
            <a:prstGeom prst="rect">
              <a:avLst/>
            </a:prstGeom>
            <a:noFill/>
          </p:spPr>
          <p:txBody>
            <a:bodyPr wrap="square">
              <a:spAutoFit/>
            </a:bodyPr>
            <a:lstStyle/>
            <a:p>
              <a:pPr/>
              <a:r>
                <a:rPr lang="zh-CN" sz="2400" b="1" spc="50">
                  <a:solidFill>
                    <a:srgbClr val="003B6A"/>
                  </a:solidFill>
                  <a:latin typeface="微软雅黑 Light"/>
                  <a:ea typeface="微软雅黑 Light"/>
                </a:rPr>
                <a:t>研究背景与现状</a:t>
              </a:r>
            </a:p>
          </p:txBody>
        </p:sp>
      </p:grpSp>
      <p:grpSp>
        <p:nvGrpSpPr>
          <p:cNvPr id="9" name="组合 8"/>
          <p:cNvGrpSpPr/>
          <p:nvPr/>
        </p:nvGrpSpPr>
        <p:grpSpPr>
          <a:xfrm>
            <a:off x="5854400" y="2726498"/>
            <a:ext cx="3061529" cy="615553"/>
            <a:chOff x="4884588" y="2132745"/>
            <a:chExt cx="3061529" cy="615553"/>
          </a:xfrm>
        </p:grpSpPr>
        <p:grpSp>
          <p:nvGrpSpPr>
            <p:cNvPr id="10" name="组合 9"/>
            <p:cNvGrpSpPr/>
            <p:nvPr/>
          </p:nvGrpSpPr>
          <p:grpSpPr>
            <a:xfrm>
              <a:off x="4884588" y="2132745"/>
              <a:ext cx="822792" cy="615553"/>
              <a:chOff x="4884588" y="2092077"/>
              <a:chExt cx="822792" cy="615553"/>
            </a:xfrm>
          </p:grpSpPr>
          <p:sp>
            <p:nvSpPr>
              <p:cNvPr id="14" name="矩形 13"/>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15" name="文本框 14"/>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02</a:t>
                </a:r>
                <a:endParaRPr lang="zh-CN" sz="4000">
                  <a:solidFill>
                    <a:schemeClr val="tx2"/>
                  </a:solidFill>
                </a:endParaRPr>
              </a:p>
            </p:txBody>
          </p:sp>
        </p:grpSp>
        <p:sp>
          <p:nvSpPr>
            <p:cNvPr id="12" name="文本框 11"/>
            <p:cNvSpPr txBox="1"/>
            <p:nvPr/>
          </p:nvSpPr>
          <p:spPr>
            <a:xfrm rot="0">
              <a:off x="5583554" y="2234952"/>
              <a:ext cx="2362563" cy="450850"/>
            </a:xfrm>
            <a:prstGeom prst="rect">
              <a:avLst/>
            </a:prstGeom>
            <a:noFill/>
          </p:spPr>
          <p:txBody>
            <a:bodyPr wrap="square">
              <a:spAutoFit/>
            </a:bodyPr>
            <a:lstStyle/>
            <a:p>
              <a:pPr/>
              <a:r>
                <a:rPr lang="zh-CN" sz="2400" b="1" spc="50">
                  <a:solidFill>
                    <a:srgbClr val="003B6A"/>
                  </a:solidFill>
                  <a:latin typeface="微软雅黑 Light"/>
                  <a:ea typeface="微软雅黑 Light"/>
                </a:rPr>
                <a:t>研究意义</a:t>
              </a:r>
            </a:p>
          </p:txBody>
        </p:sp>
      </p:grpSp>
      <p:grpSp>
        <p:nvGrpSpPr>
          <p:cNvPr id="16" name="组合 15"/>
          <p:cNvGrpSpPr/>
          <p:nvPr/>
        </p:nvGrpSpPr>
        <p:grpSpPr>
          <a:xfrm>
            <a:off x="5854400" y="3833480"/>
            <a:ext cx="3061529" cy="615553"/>
            <a:chOff x="4884588" y="2132745"/>
            <a:chExt cx="3061529" cy="615553"/>
          </a:xfrm>
        </p:grpSpPr>
        <p:grpSp>
          <p:nvGrpSpPr>
            <p:cNvPr id="17" name="组合 16"/>
            <p:cNvGrpSpPr/>
            <p:nvPr/>
          </p:nvGrpSpPr>
          <p:grpSpPr>
            <a:xfrm>
              <a:off x="4884588" y="2132745"/>
              <a:ext cx="822792" cy="615553"/>
              <a:chOff x="4884588" y="2092077"/>
              <a:chExt cx="822792" cy="615553"/>
            </a:xfrm>
          </p:grpSpPr>
          <p:sp>
            <p:nvSpPr>
              <p:cNvPr id="21" name="矩形 20"/>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22" name="文本框 21"/>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03</a:t>
                </a:r>
                <a:endParaRPr lang="zh-CN" sz="4000">
                  <a:solidFill>
                    <a:schemeClr val="tx2"/>
                  </a:solidFill>
                </a:endParaRPr>
              </a:p>
            </p:txBody>
          </p:sp>
        </p:grpSp>
        <p:sp>
          <p:nvSpPr>
            <p:cNvPr id="19" name="文本框 18"/>
            <p:cNvSpPr txBox="1"/>
            <p:nvPr/>
          </p:nvSpPr>
          <p:spPr>
            <a:xfrm rot="0">
              <a:off x="5583554" y="2234952"/>
              <a:ext cx="2362563" cy="450850"/>
            </a:xfrm>
            <a:prstGeom prst="rect">
              <a:avLst/>
            </a:prstGeom>
            <a:noFill/>
          </p:spPr>
          <p:txBody>
            <a:bodyPr wrap="square">
              <a:spAutoFit/>
            </a:bodyPr>
            <a:lstStyle/>
            <a:p>
              <a:pPr/>
              <a:r>
                <a:rPr lang="zh-CN" sz="2400" b="1" spc="50">
                  <a:solidFill>
                    <a:srgbClr val="003B6A"/>
                  </a:solidFill>
                  <a:latin typeface="微软雅黑 Light"/>
                  <a:ea typeface="微软雅黑 Light"/>
                </a:rPr>
                <a:t>研究方法</a:t>
              </a:r>
            </a:p>
          </p:txBody>
        </p:sp>
      </p:grpSp>
      <p:grpSp>
        <p:nvGrpSpPr>
          <p:cNvPr id="23" name="组合 22"/>
          <p:cNvGrpSpPr/>
          <p:nvPr/>
        </p:nvGrpSpPr>
        <p:grpSpPr>
          <a:xfrm>
            <a:off x="5854400" y="4934719"/>
            <a:ext cx="3061529" cy="621296"/>
            <a:chOff x="4884588" y="2127002"/>
            <a:chExt cx="3061529" cy="621296"/>
          </a:xfrm>
        </p:grpSpPr>
        <p:grpSp>
          <p:nvGrpSpPr>
            <p:cNvPr id="24" name="组合 23"/>
            <p:cNvGrpSpPr/>
            <p:nvPr/>
          </p:nvGrpSpPr>
          <p:grpSpPr>
            <a:xfrm>
              <a:off x="4884588" y="2132745"/>
              <a:ext cx="822792" cy="615553"/>
              <a:chOff x="4884588" y="2092077"/>
              <a:chExt cx="822792" cy="615553"/>
            </a:xfrm>
          </p:grpSpPr>
          <p:sp>
            <p:nvSpPr>
              <p:cNvPr id="28" name="矩形 27"/>
              <p:cNvSpPr/>
              <p:nvPr/>
            </p:nvSpPr>
            <p:spPr>
              <a:xfrm>
                <a:off x="4994620" y="2419153"/>
                <a:ext cx="602729" cy="220849"/>
              </a:xfrm>
              <a:prstGeom prst="rect">
                <a:avLst/>
              </a:prstGeom>
              <a:solidFill>
                <a:schemeClr val="tx2">
                  <a:lumMod val="20000"/>
                  <a:lumOff val="80000"/>
                </a:schemeClr>
              </a:solidFill>
              <a:ln>
                <a:noFill/>
              </a:ln>
            </p:spPr>
            <p:txBody>
              <a:bodyPr anchor="ctr"/>
              <a:lstStyle/>
              <a:p>
                <a:pPr algn="ctr"/>
                <a:endParaRPr lang="zh-CN">
                  <a:solidFill>
                    <a:schemeClr val="lt1"/>
                  </a:solidFill>
                </a:endParaRPr>
              </a:p>
            </p:txBody>
          </p:sp>
          <p:sp>
            <p:nvSpPr>
              <p:cNvPr id="29" name="文本框 28"/>
              <p:cNvSpPr txBox="1"/>
              <p:nvPr/>
            </p:nvSpPr>
            <p:spPr>
              <a:xfrm>
                <a:off x="4884588" y="2092077"/>
                <a:ext cx="822792" cy="615553"/>
              </a:xfrm>
              <a:prstGeom prst="rect">
                <a:avLst/>
              </a:prstGeom>
              <a:noFill/>
            </p:spPr>
            <p:txBody>
              <a:bodyPr wrap="square" lIns="0" tIns="0" rIns="0" bIns="0" anchor="ctr" anchorCtr="0">
                <a:spAutoFit/>
              </a:bodyPr>
              <a:lstStyle/>
              <a:p>
                <a:pPr algn="ctr"/>
                <a:r>
                  <a:rPr lang="en-US" sz="4000">
                    <a:solidFill>
                      <a:schemeClr val="tx2"/>
                    </a:solidFill>
                  </a:rPr>
                  <a:t>04</a:t>
                </a:r>
                <a:endParaRPr lang="zh-CN" sz="4000">
                  <a:solidFill>
                    <a:schemeClr val="tx2"/>
                  </a:solidFill>
                </a:endParaRPr>
              </a:p>
            </p:txBody>
          </p:sp>
        </p:grpSp>
        <p:sp>
          <p:nvSpPr>
            <p:cNvPr id="26" name="文本框 25"/>
            <p:cNvSpPr txBox="1"/>
            <p:nvPr/>
          </p:nvSpPr>
          <p:spPr>
            <a:xfrm rot="0">
              <a:off x="5583554" y="2127002"/>
              <a:ext cx="2362563" cy="450850"/>
            </a:xfrm>
            <a:prstGeom prst="rect">
              <a:avLst/>
            </a:prstGeom>
            <a:noFill/>
          </p:spPr>
          <p:txBody>
            <a:bodyPr wrap="square">
              <a:spAutoFit/>
            </a:bodyPr>
            <a:lstStyle/>
            <a:p>
              <a:pPr/>
              <a:r>
                <a:rPr lang="zh-CN" sz="2400" b="1" spc="50">
                  <a:solidFill>
                    <a:srgbClr val="003B6A"/>
                  </a:solidFill>
                  <a:latin typeface="微软雅黑 Light"/>
                  <a:ea typeface="微软雅黑 Light"/>
                </a:rPr>
                <a:t>论文计划</a:t>
              </a:r>
            </a:p>
          </p:txBody>
        </p:sp>
      </p:grpSp>
      <p:sp>
        <p:nvSpPr>
          <p:cNvPr id="44" name="矩形 43"/>
          <p:cNvSpPr/>
          <p:nvPr/>
        </p:nvSpPr>
        <p:spPr>
          <a:xfrm>
            <a:off x="2342768" y="0"/>
            <a:ext cx="1586296" cy="6858000"/>
          </a:xfrm>
          <a:prstGeom prst="rect">
            <a:avLst/>
          </a:prstGeom>
          <a:solidFill>
            <a:srgbClr val="003B6A"/>
          </a:solidFill>
          <a:ln>
            <a:noFill/>
          </a:ln>
        </p:spPr>
        <p:txBody>
          <a:bodyPr vert="horz" wrap="square" lIns="91440" tIns="45720" rIns="91440" bIns="45720" numCol="1" spcCol="0" anchor="ctr" anchorCtr="0"/>
          <a:lstStyle/>
          <a:p>
            <a:pPr algn="ctr"/>
            <a:endParaRPr lang="zh-CN" sz="2400">
              <a:solidFill>
                <a:schemeClr val="accent1"/>
              </a:solidFill>
            </a:endParaRPr>
          </a:p>
        </p:txBody>
      </p:sp>
      <p:sp>
        <p:nvSpPr>
          <p:cNvPr id="45" name="箭头: 五边形 44"/>
          <p:cNvSpPr/>
          <p:nvPr/>
        </p:nvSpPr>
        <p:spPr>
          <a:xfrm>
            <a:off x="2238152" y="2651263"/>
            <a:ext cx="2195629" cy="1466850"/>
          </a:xfrm>
          <a:prstGeom prst="homePlate">
            <a:avLst>
              <a:gd name="adj" fmla="val 29221"/>
            </a:avLst>
          </a:prstGeom>
          <a:solidFill>
            <a:schemeClr val="tx2">
              <a:lumMod val="40000"/>
              <a:lumOff val="60000"/>
            </a:schemeClr>
          </a:solidFill>
          <a:ln>
            <a:noFill/>
          </a:ln>
        </p:spPr>
        <p:txBody>
          <a:bodyPr anchor="ctr"/>
          <a:lstStyle/>
          <a:p>
            <a:pPr algn="ctr"/>
            <a:endParaRPr lang="zh-CN">
              <a:solidFill>
                <a:schemeClr val="lt1"/>
              </a:solidFill>
            </a:endParaRPr>
          </a:p>
        </p:txBody>
      </p:sp>
      <p:sp>
        <p:nvSpPr>
          <p:cNvPr id="48" name="文本框 47"/>
          <p:cNvSpPr txBox="1"/>
          <p:nvPr/>
        </p:nvSpPr>
        <p:spPr>
          <a:xfrm>
            <a:off x="2305947" y="3531277"/>
            <a:ext cx="1649811" cy="400110"/>
          </a:xfrm>
          <a:prstGeom prst="rect">
            <a:avLst/>
          </a:prstGeom>
          <a:noFill/>
        </p:spPr>
        <p:txBody>
          <a:bodyPr wrap="none">
            <a:spAutoFit/>
          </a:bodyPr>
          <a:lstStyle/>
          <a:p>
            <a:r>
              <a:rPr lang="en-US" sz="2000" spc="50">
                <a:solidFill>
                  <a:schemeClr val="tx2"/>
                </a:solidFill>
                <a:latin typeface="微软雅黑"/>
                <a:ea typeface="微软雅黑"/>
              </a:rPr>
              <a:t>CONTENTS</a:t>
            </a:r>
            <a:endParaRPr lang="zh-CN" sz="2000" spc="50">
              <a:solidFill>
                <a:schemeClr val="tx2"/>
              </a:solidFill>
              <a:latin typeface="微软雅黑"/>
              <a:ea typeface="微软雅黑"/>
            </a:endParaRPr>
          </a:p>
        </p:txBody>
      </p:sp>
      <p:sp>
        <p:nvSpPr>
          <p:cNvPr id="49" name="文本框 48"/>
          <p:cNvSpPr txBox="1"/>
          <p:nvPr/>
        </p:nvSpPr>
        <p:spPr>
          <a:xfrm>
            <a:off x="2332640" y="2889068"/>
            <a:ext cx="1596424" cy="707886"/>
          </a:xfrm>
          <a:prstGeom prst="rect">
            <a:avLst/>
          </a:prstGeom>
          <a:noFill/>
        </p:spPr>
        <p:txBody>
          <a:bodyPr wrap="square">
            <a:spAutoFit/>
          </a:bodyPr>
          <a:lstStyle/>
          <a:p>
            <a:pPr algn="dist"/>
            <a:r>
              <a:rPr lang="zh-CN" sz="4000" b="1" spc="50">
                <a:solidFill>
                  <a:schemeClr val="tx2"/>
                </a:solidFill>
                <a:latin typeface="微软雅黑"/>
                <a:ea typeface="微软雅黑"/>
              </a:rPr>
              <a:t>目 录</a:t>
            </a:r>
          </a:p>
        </p:txBody>
      </p:sp>
      <p:sp>
        <p:nvSpPr>
          <p:cNvPr id="50" name="图文框 49"/>
          <p:cNvSpPr/>
          <p:nvPr/>
        </p:nvSpPr>
        <p:spPr>
          <a:xfrm>
            <a:off x="660400" y="1130300"/>
            <a:ext cx="10858500" cy="5003800"/>
          </a:xfrm>
          <a:prstGeom prst="frame">
            <a:avLst>
              <a:gd name="adj1" fmla="val 1148"/>
            </a:avLst>
          </a:prstGeom>
          <a:solidFill>
            <a:schemeClr val="tx2"/>
          </a:solidFill>
          <a:ln>
            <a:noFill/>
          </a:ln>
        </p:spPr>
        <p:txBody>
          <a:bodyPr anchor="ctr"/>
          <a:lstStyle/>
          <a:p>
            <a:pPr algn="ctr"/>
            <a:endParaRPr lang="zh-C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占位符 2"/>
          <p:cNvSpPr/>
          <p:nvPr>
            <p:ph type="body" idx="12"/>
          </p:nvPr>
        </p:nvSpPr>
        <p:spPr/>
        <p:txBody>
          <a:bodyPr/>
          <a:lstStyle/>
          <a:p>
            <a:pPr/>
            <a:r>
              <a:rPr lang="zh-CN"/>
              <a:t>研究背景与现状</a:t>
            </a:r>
          </a:p>
        </p:txBody>
      </p:sp>
      <p:sp>
        <p:nvSpPr>
          <p:cNvPr id="5" name="文本框 4"/>
          <p:cNvSpPr txBox="1"/>
          <p:nvPr/>
        </p:nvSpPr>
        <p:spPr>
          <a:xfrm>
            <a:off x="1175285" y="2522479"/>
            <a:ext cx="1476476" cy="1200329"/>
          </a:xfrm>
          <a:prstGeom prst="rect">
            <a:avLst/>
          </a:prstGeom>
          <a:noFill/>
        </p:spPr>
        <p:txBody>
          <a:bodyPr wrap="square">
            <a:spAutoFit/>
          </a:bodyPr>
          <a:lstStyle/>
          <a:p>
            <a:pPr algn="ctr"/>
            <a:r>
              <a:rPr lang="en-US" sz="7200" b="1" spc="50">
                <a:solidFill>
                  <a:schemeClr val="tx2"/>
                </a:solidFill>
                <a:latin typeface="Arial"/>
              </a:rPr>
              <a:t>01</a:t>
            </a:r>
            <a:endParaRPr lang="zh-CN" sz="7200" b="1" spc="50">
              <a:solidFill>
                <a:schemeClr val="tx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6" name="文本占位符 5"/>
          <p:cNvSpPr/>
          <p:nvPr>
            <p:ph type="body" idx="12"/>
          </p:nvPr>
        </p:nvSpPr>
        <p:spPr>
          <a:prstGeom prst="rect">
            <a:avLst/>
          </a:prstGeom>
        </p:spPr>
        <p:txBody>
          <a:bodyPr/>
          <a:lstStyle/>
          <a:p>
            <a:pPr/>
            <a:r>
              <a:rPr lang="zh-CN"/>
              <a:t>研究背景与现状</a:t>
            </a:r>
          </a:p>
        </p:txBody>
      </p:sp>
      <p:sp>
        <p:nvSpPr>
          <p:cNvPr id="3" name="内容占位符 2"/>
          <p:cNvSpPr/>
          <p:nvPr>
            <p:ph idx="14"/>
          </p:nvPr>
        </p:nvSpPr>
        <p:spPr>
          <a:xfrm rot="0" flipH="0" flipV="0">
            <a:off x="660399" y="2044704"/>
            <a:ext cx="3109756" cy="3568691"/>
          </a:xfrm>
        </p:spPr>
        <p:txBody>
          <a:bodyPr/>
          <a:lstStyle/>
          <a:p>
            <a:pPr/>
            <a:r>
              <a:rPr/>
              <a:t>目标：</a:t>
            </a:r>
            <a:r>
              <a:rPr/>
              <a:t>检测</a:t>
            </a:r>
            <a:r>
              <a:rPr/>
              <a:t>文本中的命名实体并将其分类为预定义实体类型</a:t>
            </a:r>
          </a:p>
          <a:p>
            <a:pPr/>
            <a:endParaRPr/>
          </a:p>
          <a:p>
            <a:pPr marL="388620" indent="-388620">
              <a:buFont typeface="Wingdings" charset="0"/>
              <a:buChar char="l"/>
            </a:pPr>
            <a:r>
              <a:rPr lang="zh-CN" sz="2000" b="0" i="0" strike="noStrike" spc="0">
                <a:solidFill>
                  <a:srgbClr val="0C0C0C"/>
                </a:solidFill>
                <a:latin typeface="微软雅黑 Light"/>
                <a:ea typeface="微软雅黑 Light"/>
              </a:rPr>
              <a:t>实体边界识别</a:t>
            </a:r>
          </a:p>
          <a:p>
            <a:pPr marL="388620" indent="-388620">
              <a:buFont typeface="Wingdings" charset="0"/>
              <a:buChar char="l"/>
            </a:pPr>
            <a:r>
              <a:rPr lang="zh-CN" sz="2000" b="0" i="0" strike="noStrike" spc="0">
                <a:solidFill>
                  <a:srgbClr val="0C0C0C"/>
                </a:solidFill>
                <a:latin typeface="微软雅黑 Light"/>
                <a:ea typeface="微软雅黑 Light"/>
              </a:rPr>
              <a:t>确定实体类别</a:t>
            </a:r>
          </a:p>
        </p:txBody>
      </p:sp>
      <p:sp>
        <p:nvSpPr>
          <p:cNvPr id="2" name="内容占位符 1"/>
          <p:cNvSpPr/>
          <p:nvPr>
            <p:ph idx="13"/>
          </p:nvPr>
        </p:nvSpPr>
        <p:spPr>
          <a:prstGeom prst="rect">
            <a:avLst/>
          </a:prstGeom>
        </p:spPr>
        <p:txBody>
          <a:bodyPr/>
          <a:lstStyle/>
          <a:p>
            <a:pPr/>
            <a:r>
              <a:rPr lang="zh-CN"/>
              <a:t>命名实体识别(Named Entity Recognition, NER)</a:t>
            </a:r>
          </a:p>
        </p:txBody>
      </p:sp>
      <p:sp>
        <p:nvSpPr>
          <p:cNvPr id="5" name="矩形 4"/>
          <p:cNvSpPr/>
          <p:nvPr/>
        </p:nvSpPr>
        <p:spPr>
          <a:xfrm>
            <a:off x="5142916" y="6393364"/>
            <a:ext cx="1906169" cy="254000"/>
          </a:xfrm>
          <a:prstGeom prst="rect">
            <a:avLst/>
          </a:prstGeom>
        </p:spPr>
        <p:txBody>
          <a:bodyPr wrap="square" anchor="ctr" anchorCtr="0">
            <a:spAutoFit/>
          </a:bodyPr>
          <a:lstStyle/>
          <a:p>
            <a:pPr algn="ctr"/>
            <a:r>
              <a:rPr lang="zh-CN" sz="1100" b="1" spc="300">
                <a:solidFill>
                  <a:srgbClr val="003B6A"/>
                </a:solidFill>
                <a:latin typeface="微软雅黑"/>
                <a:ea typeface="微软雅黑"/>
              </a:rPr>
              <a:t>武汉大学 计算机学院</a:t>
            </a:r>
          </a:p>
        </p:txBody>
      </p:sp>
      <p:sp>
        <p:nvSpPr>
          <p:cNvPr id="7" name=""/>
          <p:cNvSpPr/>
          <p:nvPr/>
        </p:nvSpPr>
        <p:spPr>
          <a:xfrm rot="0" flipH="0" flipV="0">
            <a:off x="5303392" y="2601292"/>
            <a:ext cx="5135255" cy="444500"/>
          </a:xfrm>
          <a:ln>
            <a:solidFill>
              <a:srgbClr val="000000"/>
            </a:solidFill>
          </a:ln>
          <a:effectLst>
            <a:outerShdw blurRad="76200" dist="127000" dir="2700000" sx="100000" sy="100000">
              <a:srgbClr val="000000">
                <a:alpha val="40000"/>
              </a:srgbClr>
            </a:outerShdw>
          </a:effectLst>
        </p:spPr>
        <p:txBody>
          <a:bodyPr>
            <a:spAutoFit/>
          </a:bodyPr>
          <a:lstStyle/>
          <a:p>
            <a:pPr/>
            <a:r>
              <a:rPr>
                <a:solidFill>
                  <a:srgbClr val="121212"/>
                </a:solidFill>
                <a:highlight>
                  <a:srgbClr val="ffffff"/>
                </a:highlight>
                <a:latin typeface="-apple-system"/>
                <a:ea typeface="-apple-system"/>
              </a:rPr>
              <a:t>小明在北京大学的燕园看了中国男篮 的一场比赛</a:t>
            </a:r>
          </a:p>
        </p:txBody>
      </p:sp>
      <p:sp>
        <p:nvSpPr>
          <p:cNvPr id="8" name=""/>
          <p:cNvSpPr/>
          <p:nvPr/>
        </p:nvSpPr>
        <p:spPr>
          <a:xfrm rot="0" flipH="0" flipV="0">
            <a:off x="3962256" y="4026461"/>
            <a:ext cx="7556644" cy="444500"/>
          </a:xfrm>
          <a:ln w="12700">
            <a:solidFill>
              <a:srgbClr val="000000"/>
            </a:solidFill>
            <a:prstDash val="solid"/>
          </a:ln>
        </p:spPr>
        <p:txBody>
          <a:bodyPr>
            <a:spAutoFit/>
          </a:bodyPr>
          <a:lstStyle/>
          <a:p>
            <a:pPr/>
            <a:r>
              <a:rPr>
                <a:solidFill>
                  <a:srgbClr val="00B0F0"/>
                </a:solidFill>
                <a:highlight>
                  <a:srgbClr val="FFFFFF"/>
                </a:highlight>
                <a:latin typeface="-apple-system"/>
                <a:ea typeface="-apple-system"/>
              </a:rPr>
              <a:t>小明</a:t>
            </a:r>
            <a:r>
              <a:rPr>
                <a:solidFill>
                  <a:srgbClr val="121212"/>
                </a:solidFill>
                <a:highlight>
                  <a:srgbClr val="FFFFFF"/>
                </a:highlight>
                <a:latin typeface="-apple-system"/>
                <a:ea typeface="-apple-system"/>
              </a:rPr>
              <a:t>[</a:t>
            </a:r>
            <a:r>
              <a:rPr>
                <a:solidFill>
                  <a:srgbClr val="00B0F0"/>
                </a:solidFill>
                <a:highlight>
                  <a:srgbClr val="FFFFFF"/>
                </a:highlight>
                <a:latin typeface="-apple-system"/>
                <a:ea typeface="-apple-system"/>
              </a:rPr>
              <a:t>PER</a:t>
            </a:r>
            <a:r>
              <a:rPr>
                <a:solidFill>
                  <a:srgbClr val="121212"/>
                </a:solidFill>
                <a:highlight>
                  <a:srgbClr val="FFFFFF"/>
                </a:highlight>
                <a:latin typeface="-apple-system"/>
                <a:ea typeface="-apple-system"/>
              </a:rPr>
              <a:t>]在</a:t>
            </a:r>
            <a:r>
              <a:rPr>
                <a:solidFill>
                  <a:srgbClr val="FFB700"/>
                </a:solidFill>
                <a:highlight>
                  <a:srgbClr val="FFFFFF"/>
                </a:highlight>
                <a:latin typeface="-apple-system"/>
                <a:ea typeface="-apple-system"/>
              </a:rPr>
              <a:t>北京大学</a:t>
            </a:r>
            <a:r>
              <a:rPr>
                <a:solidFill>
                  <a:srgbClr val="000000"/>
                </a:solidFill>
                <a:highlight>
                  <a:srgbClr val="FFFFFF"/>
                </a:highlight>
                <a:latin typeface="-apple-system"/>
                <a:ea typeface="-apple-system"/>
              </a:rPr>
              <a:t>[</a:t>
            </a:r>
            <a:r>
              <a:rPr>
                <a:solidFill>
                  <a:srgbClr val="FFB700"/>
                </a:solidFill>
                <a:highlight>
                  <a:srgbClr val="FFFFFF"/>
                </a:highlight>
                <a:latin typeface="-apple-system"/>
                <a:ea typeface="-apple-system"/>
              </a:rPr>
              <a:t>ORG</a:t>
            </a:r>
            <a:r>
              <a:rPr>
                <a:solidFill>
                  <a:srgbClr val="000000"/>
                </a:solidFill>
                <a:highlight>
                  <a:srgbClr val="FFFFFF"/>
                </a:highlight>
                <a:latin typeface="-apple-system"/>
                <a:ea typeface="-apple-system"/>
              </a:rPr>
              <a:t>]</a:t>
            </a:r>
            <a:r>
              <a:rPr>
                <a:solidFill>
                  <a:srgbClr val="121212"/>
                </a:solidFill>
                <a:highlight>
                  <a:srgbClr val="FFFFFF"/>
                </a:highlight>
                <a:latin typeface="-apple-system"/>
                <a:ea typeface="-apple-system"/>
              </a:rPr>
              <a:t>的</a:t>
            </a:r>
            <a:r>
              <a:rPr>
                <a:solidFill>
                  <a:srgbClr val="87C120"/>
                </a:solidFill>
                <a:highlight>
                  <a:srgbClr val="FFFFFF"/>
                </a:highlight>
                <a:latin typeface="-apple-system"/>
                <a:ea typeface="-apple-system"/>
              </a:rPr>
              <a:t>燕园</a:t>
            </a:r>
            <a:r>
              <a:rPr>
                <a:solidFill>
                  <a:srgbClr val="121212"/>
                </a:solidFill>
                <a:highlight>
                  <a:srgbClr val="FFFFFF"/>
                </a:highlight>
                <a:latin typeface="-apple-system"/>
                <a:ea typeface="-apple-system"/>
              </a:rPr>
              <a:t>[</a:t>
            </a:r>
            <a:r>
              <a:rPr>
                <a:solidFill>
                  <a:srgbClr val="87C120"/>
                </a:solidFill>
                <a:highlight>
                  <a:srgbClr val="FFFFFF"/>
                </a:highlight>
                <a:latin typeface="-apple-system"/>
                <a:ea typeface="-apple-system"/>
              </a:rPr>
              <a:t>LOC</a:t>
            </a:r>
            <a:r>
              <a:rPr>
                <a:solidFill>
                  <a:srgbClr val="121212"/>
                </a:solidFill>
                <a:highlight>
                  <a:srgbClr val="FFFFFF"/>
                </a:highlight>
                <a:latin typeface="-apple-system"/>
                <a:ea typeface="-apple-system"/>
              </a:rPr>
              <a:t>]看了</a:t>
            </a:r>
            <a:r>
              <a:rPr>
                <a:solidFill>
                  <a:srgbClr val="FFB700"/>
                </a:solidFill>
                <a:highlight>
                  <a:srgbClr val="FFFFFF"/>
                </a:highlight>
                <a:latin typeface="-apple-system"/>
                <a:ea typeface="-apple-system"/>
              </a:rPr>
              <a:t>中国男篮</a:t>
            </a:r>
            <a:r>
              <a:rPr>
                <a:solidFill>
                  <a:srgbClr val="121212"/>
                </a:solidFill>
                <a:highlight>
                  <a:srgbClr val="FFFFFF"/>
                </a:highlight>
                <a:latin typeface="-apple-system"/>
                <a:ea typeface="-apple-system"/>
              </a:rPr>
              <a:t>[</a:t>
            </a:r>
            <a:r>
              <a:rPr>
                <a:solidFill>
                  <a:srgbClr val="ffb700"/>
                </a:solidFill>
                <a:highlight>
                  <a:srgbClr val="FFFFFF"/>
                </a:highlight>
                <a:latin typeface="-apple-system"/>
                <a:ea typeface="-apple-system"/>
              </a:rPr>
              <a:t>ORG</a:t>
            </a:r>
            <a:r>
              <a:rPr>
                <a:solidFill>
                  <a:srgbClr val="121212"/>
                </a:solidFill>
                <a:highlight>
                  <a:srgbClr val="FFFFFF"/>
                </a:highlight>
                <a:latin typeface="-apple-system"/>
                <a:ea typeface="-apple-system"/>
              </a:rPr>
              <a:t>]的一场比赛</a:t>
            </a:r>
          </a:p>
        </p:txBody>
      </p:sp>
      <p:sp>
        <p:nvSpPr>
          <p:cNvPr id="9" name=""/>
          <p:cNvSpPr txBox="0"/>
          <p:nvPr/>
        </p:nvSpPr>
        <p:spPr>
          <a:xfrm rot="5400000">
            <a:off x="7389086" y="3291447"/>
            <a:ext cx="702984" cy="359303"/>
          </a:xfrm>
          <a:prstGeom prst="rightArrow">
            <a:avLst/>
          </a:prstGeom>
          <a:solidFill>
            <a:srgbClr val="0188FB"/>
          </a:solidFill>
          <a:ln w="12700">
            <a:solidFill>
              <a:srgbClr val="5C5C5C"/>
            </a:solidFill>
            <a:prstDash val="solid"/>
          </a:ln>
        </p:spPr>
        <p:txBody>
          <a:bodyPr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6" name="文本占位符 5"/>
          <p:cNvSpPr/>
          <p:nvPr>
            <p:ph type="body" idx="12"/>
          </p:nvPr>
        </p:nvSpPr>
        <p:spPr>
          <a:prstGeom prst="rect">
            <a:avLst/>
          </a:prstGeom>
        </p:spPr>
        <p:txBody>
          <a:bodyPr/>
          <a:lstStyle/>
          <a:p>
            <a:pPr/>
            <a:r>
              <a:rPr lang="zh-CN"/>
              <a:t>研究背景与现状</a:t>
            </a:r>
          </a:p>
        </p:txBody>
      </p:sp>
      <p:sp>
        <p:nvSpPr>
          <p:cNvPr id="2" name="内容占位符 1"/>
          <p:cNvSpPr/>
          <p:nvPr>
            <p:ph idx="13"/>
          </p:nvPr>
        </p:nvSpPr>
        <p:spPr>
          <a:prstGeom prst="rect">
            <a:avLst/>
          </a:prstGeom>
        </p:spPr>
        <p:txBody>
          <a:bodyPr/>
          <a:lstStyle/>
          <a:p>
            <a:pPr/>
            <a:r>
              <a:rPr lang="zh-CN"/>
              <a:t>命名实体识别(Named Entity Recognition, NER)</a:t>
            </a:r>
          </a:p>
        </p:txBody>
      </p:sp>
      <p:sp>
        <p:nvSpPr>
          <p:cNvPr id="5" name="矩形 4"/>
          <p:cNvSpPr/>
          <p:nvPr/>
        </p:nvSpPr>
        <p:spPr>
          <a:xfrm>
            <a:off x="5142916" y="6393364"/>
            <a:ext cx="1906169" cy="254000"/>
          </a:xfrm>
          <a:prstGeom prst="rect">
            <a:avLst/>
          </a:prstGeom>
        </p:spPr>
        <p:txBody>
          <a:bodyPr wrap="square" anchor="ctr" anchorCtr="0">
            <a:spAutoFit/>
          </a:bodyPr>
          <a:lstStyle/>
          <a:p>
            <a:pPr algn="ctr"/>
            <a:r>
              <a:rPr lang="zh-CN" sz="1100" b="1" spc="300">
                <a:solidFill>
                  <a:srgbClr val="003B6A"/>
                </a:solidFill>
                <a:latin typeface="微软雅黑"/>
                <a:ea typeface="微软雅黑"/>
              </a:rPr>
              <a:t>武汉大学 计算机学院</a:t>
            </a:r>
          </a:p>
        </p:txBody>
      </p:sp>
      <p:pic>
        <p:nvPicPr>
          <p:cNvPr id="7" name=""/>
          <p:cNvPicPr/>
          <p:nvPr/>
        </p:nvPicPr>
        <p:blipFill>
          <a:blip r:embed="rId3"/>
          <a:stretch/>
        </p:blipFill>
        <p:spPr>
          <a:xfrm rot="0" flipH="0" flipV="0">
            <a:off x="1948033" y="2229570"/>
            <a:ext cx="8295936" cy="33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6" name="文本占位符 5"/>
          <p:cNvSpPr/>
          <p:nvPr>
            <p:ph type="body" idx="12"/>
          </p:nvPr>
        </p:nvSpPr>
        <p:spPr>
          <a:prstGeom prst="rect">
            <a:avLst/>
          </a:prstGeom>
        </p:spPr>
        <p:txBody>
          <a:bodyPr/>
          <a:lstStyle/>
          <a:p>
            <a:pPr/>
            <a:r>
              <a:rPr lang="zh-CN"/>
              <a:t>研究背景与现状</a:t>
            </a:r>
          </a:p>
        </p:txBody>
      </p:sp>
      <p:sp>
        <p:nvSpPr>
          <p:cNvPr id="2" name="内容占位符 1"/>
          <p:cNvSpPr/>
          <p:nvPr>
            <p:ph idx="13"/>
          </p:nvPr>
        </p:nvSpPr>
        <p:spPr>
          <a:prstGeom prst="rect">
            <a:avLst/>
          </a:prstGeom>
        </p:spPr>
        <p:txBody>
          <a:bodyPr/>
          <a:lstStyle/>
          <a:p>
            <a:pPr/>
            <a:r>
              <a:rPr lang="zh-CN"/>
              <a:t>跨领域命名实体识别</a:t>
            </a:r>
          </a:p>
        </p:txBody>
      </p:sp>
      <p:sp>
        <p:nvSpPr>
          <p:cNvPr id="5" name="矩形 4"/>
          <p:cNvSpPr/>
          <p:nvPr/>
        </p:nvSpPr>
        <p:spPr>
          <a:xfrm>
            <a:off x="5142916" y="6393364"/>
            <a:ext cx="1906169" cy="254000"/>
          </a:xfrm>
          <a:prstGeom prst="rect">
            <a:avLst/>
          </a:prstGeom>
        </p:spPr>
        <p:txBody>
          <a:bodyPr wrap="square" anchor="ctr" anchorCtr="0">
            <a:spAutoFit/>
          </a:bodyPr>
          <a:lstStyle/>
          <a:p>
            <a:pPr algn="ctr"/>
            <a:r>
              <a:rPr lang="zh-CN" sz="1100" b="1" spc="300">
                <a:solidFill>
                  <a:srgbClr val="003B6A"/>
                </a:solidFill>
                <a:latin typeface="微软雅黑"/>
                <a:ea typeface="微软雅黑"/>
              </a:rPr>
              <a:t>武汉大学 计算机学院</a:t>
            </a:r>
          </a:p>
        </p:txBody>
      </p:sp>
      <p:pic>
        <p:nvPicPr>
          <p:cNvPr id="7" name=""/>
          <p:cNvPicPr/>
          <p:nvPr/>
        </p:nvPicPr>
        <p:blipFill>
          <a:blip r:embed="rId3"/>
          <a:stretch/>
        </p:blipFill>
        <p:spPr>
          <a:xfrm rot="0" flipH="0" flipV="0">
            <a:off x="3204504" y="1967427"/>
            <a:ext cx="5008118" cy="3696468"/>
          </a:xfrm>
          <a:prstGeom prst="rect">
            <a:avLst/>
          </a:prstGeom>
        </p:spPr>
      </p:pic>
      <p:sp>
        <p:nvSpPr>
          <p:cNvPr id="8" name=""/>
          <p:cNvSpPr/>
          <p:nvPr/>
        </p:nvSpPr>
        <p:spPr>
          <a:xfrm rot="0" flipH="0" flipV="0">
            <a:off x="2642458" y="5782054"/>
            <a:ext cx="7529880" cy="266700"/>
          </a:xfrm>
        </p:spPr>
        <p:txBody>
          <a:bodyPr>
            <a:spAutoFit/>
          </a:bodyPr>
          <a:lstStyle/>
          <a:p>
            <a:pPr/>
            <a:r>
              <a:rPr sz="1200" b="0">
                <a:solidFill>
                  <a:srgbClr val="000000"/>
                </a:solidFill>
                <a:latin typeface="NimbusRomNo9L-Medi"/>
                <a:ea typeface="NimbusRomNo9L-Medi"/>
              </a:rPr>
              <a:t>图片来自参考文献：</a:t>
            </a:r>
            <a:r>
              <a:rPr sz="1200" b="0">
                <a:solidFill>
                  <a:srgbClr val="000000"/>
                </a:solidFill>
                <a:latin typeface="NimbusRomNo9L-Medi"/>
                <a:ea typeface="NimbusRomNo9L-Medi"/>
              </a:rPr>
              <a:t>Multi-Cell Compositional LSTM for NER Domain Adaptation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6" name="文本占位符 5"/>
          <p:cNvSpPr/>
          <p:nvPr>
            <p:ph type="body" idx="12"/>
          </p:nvPr>
        </p:nvSpPr>
        <p:spPr>
          <a:prstGeom prst="rect">
            <a:avLst/>
          </a:prstGeom>
        </p:spPr>
        <p:txBody>
          <a:bodyPr/>
          <a:lstStyle/>
          <a:p>
            <a:pPr/>
            <a:r>
              <a:rPr lang="zh-CN"/>
              <a:t>研究背景与现状</a:t>
            </a:r>
          </a:p>
        </p:txBody>
      </p:sp>
      <p:sp>
        <p:nvSpPr>
          <p:cNvPr id="2" name="内容占位符 1"/>
          <p:cNvSpPr/>
          <p:nvPr>
            <p:ph idx="13"/>
          </p:nvPr>
        </p:nvSpPr>
        <p:spPr>
          <a:prstGeom prst="rect">
            <a:avLst/>
          </a:prstGeom>
        </p:spPr>
        <p:txBody>
          <a:bodyPr/>
          <a:lstStyle/>
          <a:p>
            <a:pPr/>
            <a:r>
              <a:rPr lang="zh-CN" sz="2400" b="1">
                <a:solidFill>
                  <a:srgbClr val="003B6A"/>
                </a:solidFill>
                <a:latin typeface="微软雅黑"/>
                <a:ea typeface="微软雅黑"/>
              </a:rPr>
              <a:t>跨领域命名实体识别</a:t>
            </a:r>
          </a:p>
        </p:txBody>
      </p:sp>
      <p:sp>
        <p:nvSpPr>
          <p:cNvPr id="5" name="矩形 4"/>
          <p:cNvSpPr/>
          <p:nvPr/>
        </p:nvSpPr>
        <p:spPr>
          <a:xfrm>
            <a:off x="5142916" y="6393364"/>
            <a:ext cx="1906169" cy="254000"/>
          </a:xfrm>
          <a:prstGeom prst="rect">
            <a:avLst/>
          </a:prstGeom>
        </p:spPr>
        <p:txBody>
          <a:bodyPr wrap="square" anchor="ctr" anchorCtr="0">
            <a:spAutoFit/>
          </a:bodyPr>
          <a:lstStyle/>
          <a:p>
            <a:pPr algn="ctr"/>
            <a:r>
              <a:rPr lang="zh-CN" sz="1100" b="1" spc="300">
                <a:solidFill>
                  <a:srgbClr val="003B6A"/>
                </a:solidFill>
                <a:latin typeface="微软雅黑"/>
                <a:ea typeface="微软雅黑"/>
              </a:rPr>
              <a:t>武汉大学 计算机学院</a:t>
            </a:r>
          </a:p>
        </p:txBody>
      </p:sp>
      <p:pic>
        <p:nvPicPr>
          <p:cNvPr id="7" name=""/>
          <p:cNvPicPr/>
          <p:nvPr/>
        </p:nvPicPr>
        <p:blipFill>
          <a:blip r:embed="rId3"/>
          <a:stretch/>
        </p:blipFill>
        <p:spPr>
          <a:xfrm rot="0" flipH="0" flipV="0">
            <a:off x="2704802" y="2104566"/>
            <a:ext cx="7528562" cy="3406519"/>
          </a:xfrm>
          <a:prstGeom prst="rect">
            <a:avLst/>
          </a:prstGeom>
        </p:spPr>
      </p:pic>
      <p:sp>
        <p:nvSpPr>
          <p:cNvPr id="8" name=""/>
          <p:cNvSpPr/>
          <p:nvPr/>
        </p:nvSpPr>
        <p:spPr>
          <a:xfrm rot="0" flipH="0" flipV="0">
            <a:off x="2642458" y="5782054"/>
            <a:ext cx="7529880" cy="266700"/>
          </a:xfrm>
        </p:spPr>
        <p:txBody>
          <a:bodyPr>
            <a:spAutoFit/>
          </a:bodyPr>
          <a:lstStyle/>
          <a:p>
            <a:pPr/>
            <a:r>
              <a:rPr sz="1200" b="0">
                <a:solidFill>
                  <a:srgbClr val="000000"/>
                </a:solidFill>
                <a:latin typeface="NimbusRomNo9L-Medi"/>
                <a:ea typeface="NimbusRomNo9L-Medi"/>
              </a:rPr>
              <a:t>图片来自参考文献：CrossNER: Evaluating Cross-Domain Named Entity Recognition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3" name="文本占位符 2"/>
          <p:cNvSpPr/>
          <p:nvPr>
            <p:ph type="body" idx="12"/>
          </p:nvPr>
        </p:nvSpPr>
        <p:spPr/>
        <p:txBody>
          <a:bodyPr/>
          <a:lstStyle/>
          <a:p>
            <a:pPr/>
            <a:r>
              <a:rPr lang="zh-CN"/>
              <a:t>研究意义</a:t>
            </a:r>
          </a:p>
        </p:txBody>
      </p:sp>
      <p:sp>
        <p:nvSpPr>
          <p:cNvPr id="5" name="文本框 4"/>
          <p:cNvSpPr txBox="1"/>
          <p:nvPr/>
        </p:nvSpPr>
        <p:spPr>
          <a:xfrm>
            <a:off x="1175285" y="2522479"/>
            <a:ext cx="1476476" cy="1181100"/>
          </a:xfrm>
          <a:prstGeom prst="rect">
            <a:avLst/>
          </a:prstGeom>
          <a:noFill/>
        </p:spPr>
        <p:txBody>
          <a:bodyPr wrap="square">
            <a:spAutoFit/>
          </a:bodyPr>
          <a:lstStyle/>
          <a:p>
            <a:pPr algn="ctr"/>
            <a:r>
              <a:rPr lang="en-US" sz="7200" b="1" spc="50">
                <a:solidFill>
                  <a:srgbClr val="003B6A"/>
                </a:solidFill>
                <a:latin typeface="Arial"/>
                <a:ea typeface="微软雅黑 Light"/>
              </a:rPr>
              <a:t>02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6" name="文本占位符 5"/>
          <p:cNvSpPr/>
          <p:nvPr>
            <p:ph type="body" idx="12"/>
          </p:nvPr>
        </p:nvSpPr>
        <p:spPr>
          <a:prstGeom prst="rect">
            <a:avLst/>
          </a:prstGeom>
        </p:spPr>
        <p:txBody>
          <a:bodyPr/>
          <a:lstStyle/>
          <a:p>
            <a:pPr/>
            <a:r>
              <a:rPr lang="zh-CN"/>
              <a:t>研究意义</a:t>
            </a:r>
          </a:p>
        </p:txBody>
      </p:sp>
      <p:sp>
        <p:nvSpPr>
          <p:cNvPr id="2" name="内容占位符 1"/>
          <p:cNvSpPr/>
          <p:nvPr>
            <p:ph idx="13"/>
          </p:nvPr>
        </p:nvSpPr>
        <p:spPr>
          <a:prstGeom prst="rect">
            <a:avLst/>
          </a:prstGeom>
        </p:spPr>
        <p:txBody>
          <a:bodyPr/>
          <a:lstStyle/>
          <a:p>
            <a:pPr/>
            <a:r>
              <a:rPr lang="zh-CN"/>
              <a:t>任务重要性</a:t>
            </a:r>
          </a:p>
        </p:txBody>
      </p:sp>
      <p:sp>
        <p:nvSpPr>
          <p:cNvPr id="3" name="内容占位符 2"/>
          <p:cNvSpPr/>
          <p:nvPr>
            <p:ph idx="14"/>
          </p:nvPr>
        </p:nvSpPr>
        <p:spPr/>
        <p:txBody>
          <a:bodyPr/>
          <a:lstStyle/>
          <a:p>
            <a:pPr/>
            <a:r>
              <a:rPr sz="1800">
                <a:solidFill>
                  <a:srgbClr val="0C0C0C"/>
                </a:solidFill>
                <a:latin typeface="微软雅黑 Light"/>
                <a:ea typeface="微软雅黑 Light"/>
              </a:rPr>
              <a:t>对于命名实体识别这个任务来说，为了在新的领域倘若每次出现新的任务领域就在该领域上进行大量的样本标注，这个代价是无法承受的。</a:t>
            </a:r>
          </a:p>
          <a:p>
            <a:pPr/>
            <a:r>
              <a:rPr sz="1800">
                <a:solidFill>
                  <a:srgbClr val="0C0C0C"/>
                </a:solidFill>
                <a:latin typeface="微软雅黑 Light"/>
                <a:ea typeface="微软雅黑 Light"/>
              </a:rPr>
              <a:t>跨领域的命名实体识别为这个问题提供了一种可行的方案，因此跨领域的命名实体识别能提高其在真实场景下的效率和有效性。</a:t>
            </a:r>
          </a:p>
        </p:txBody>
      </p:sp>
      <p:sp>
        <p:nvSpPr>
          <p:cNvPr id="4" name="内容占位符 3"/>
          <p:cNvSpPr/>
          <p:nvPr>
            <p:ph idx="15"/>
          </p:nvPr>
        </p:nvSpPr>
        <p:spPr/>
        <p:txBody>
          <a:bodyPr/>
          <a:lstStyle/>
          <a:p>
            <a:pPr/>
            <a:r>
              <a:rPr lang="zh-CN"/>
              <a:t>目前困难</a:t>
            </a:r>
          </a:p>
        </p:txBody>
      </p:sp>
      <p:sp>
        <p:nvSpPr>
          <p:cNvPr id="5" name="内容占位符 4"/>
          <p:cNvSpPr/>
          <p:nvPr>
            <p:ph idx="16"/>
          </p:nvPr>
        </p:nvSpPr>
        <p:spPr/>
        <p:txBody>
          <a:bodyPr/>
          <a:lstStyle/>
          <a:p>
            <a:pPr/>
            <a:r>
              <a:rPr sz="1800">
                <a:solidFill>
                  <a:srgbClr val="0C0C0C"/>
                </a:solidFill>
                <a:latin typeface="微软雅黑 Light"/>
                <a:ea typeface="微软雅黑 Light"/>
              </a:rPr>
              <a:t>跨领域命名实体识别（</a:t>
            </a:r>
            <a:r>
              <a:rPr sz="1800">
                <a:solidFill>
                  <a:srgbClr val="0C0C0C"/>
                </a:solidFill>
                <a:latin typeface="微软雅黑 Light"/>
                <a:ea typeface="微软雅黑 Light"/>
              </a:rPr>
              <a:t>同时关注通用知识和专用知识的设定）受到的关注较少，因此缺乏具有很强针对性的方法。</a:t>
            </a:r>
          </a:p>
          <a:p>
            <a:pPr/>
            <a:r>
              <a:rPr sz="1800">
                <a:solidFill>
                  <a:srgbClr val="0C0C0C"/>
                </a:solidFill>
                <a:latin typeface="微软雅黑 Light"/>
                <a:ea typeface="微软雅黑 Light"/>
              </a:rPr>
              <a:t>由于领域之间的不匹配，跨领域的命名实体识别存在一定难度。</a:t>
            </a:r>
          </a:p>
          <a:p>
            <a:pPr/>
            <a:r>
              <a:rPr sz="1800">
                <a:solidFill>
                  <a:srgbClr val="0C0C0C"/>
                </a:solidFill>
                <a:latin typeface="微软雅黑 Light"/>
                <a:ea typeface="微软雅黑 Light"/>
              </a:rPr>
              <a:t>现有的数据集较少或者数据集尺寸有限。</a:t>
            </a:r>
          </a:p>
        </p:txBody>
      </p:sp>
      <p:sp>
        <p:nvSpPr>
          <p:cNvPr id="7" name="矩形 6"/>
          <p:cNvSpPr/>
          <p:nvPr/>
        </p:nvSpPr>
        <p:spPr>
          <a:xfrm>
            <a:off x="1077294" y="1402253"/>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8" name="图文框 1"/>
          <p:cNvSpPr/>
          <p:nvPr/>
        </p:nvSpPr>
        <p:spPr>
          <a:xfrm>
            <a:off x="660399" y="1130302"/>
            <a:ext cx="5270501" cy="5003796"/>
          </a:xfrm>
          <a:prstGeom prst="frame">
            <a:avLst>
              <a:gd name="adj1" fmla="val 736"/>
            </a:avLst>
          </a:prstGeom>
          <a:solidFill>
            <a:schemeClr val="tx2"/>
          </a:solidFill>
          <a:ln>
            <a:noFill/>
          </a:ln>
        </p:spPr>
        <p:txBody>
          <a:bodyPr vert="horz" wrap="square" lIns="91440" tIns="45720" rIns="91440" bIns="45720" numCol="1" spcCol="0" anchor="ctr" anchorCtr="0"/>
          <a:lstStyle/>
          <a:p>
            <a:pPr algn="ctr"/>
            <a:endParaRPr lang="zh-CN">
              <a:solidFill>
                <a:schemeClr val="tx1"/>
              </a:solidFill>
            </a:endParaRPr>
          </a:p>
        </p:txBody>
      </p:sp>
      <p:sp>
        <p:nvSpPr>
          <p:cNvPr id="9" name="矩形 8"/>
          <p:cNvSpPr/>
          <p:nvPr/>
        </p:nvSpPr>
        <p:spPr>
          <a:xfrm>
            <a:off x="6677995" y="1402253"/>
            <a:ext cx="171448" cy="370486"/>
          </a:xfrm>
          <a:prstGeom prst="rect">
            <a:avLst/>
          </a:prstGeom>
          <a:solidFill>
            <a:schemeClr val="tx2"/>
          </a:solidFill>
          <a:ln>
            <a:noFill/>
          </a:ln>
        </p:spPr>
        <p:txBody>
          <a:bodyPr anchor="ctr"/>
          <a:lstStyle/>
          <a:p>
            <a:pPr algn="ctr"/>
            <a:endParaRPr lang="zh-CN">
              <a:solidFill>
                <a:schemeClr val="lt1"/>
              </a:solidFill>
            </a:endParaRPr>
          </a:p>
        </p:txBody>
      </p:sp>
      <p:sp>
        <p:nvSpPr>
          <p:cNvPr id="10" name="图文框 27"/>
          <p:cNvSpPr/>
          <p:nvPr/>
        </p:nvSpPr>
        <p:spPr>
          <a:xfrm>
            <a:off x="6261100" y="1130302"/>
            <a:ext cx="5270501" cy="5003796"/>
          </a:xfrm>
          <a:prstGeom prst="frame">
            <a:avLst>
              <a:gd name="adj1" fmla="val 736"/>
            </a:avLst>
          </a:prstGeom>
          <a:solidFill>
            <a:schemeClr val="tx2"/>
          </a:solidFill>
          <a:ln>
            <a:noFill/>
          </a:ln>
        </p:spPr>
        <p:txBody>
          <a:bodyPr vert="horz" wrap="square" lIns="91440" tIns="45720" rIns="91440" bIns="45720" numCol="1" spcCol="0" anchor="ctr" anchorCtr="0"/>
          <a:lstStyle/>
          <a:p>
            <a:pPr algn="ctr"/>
            <a:endParaRPr lang="zh-CN">
              <a:solidFill>
                <a:srgbClr val="0C0C0C"/>
              </a:solidFill>
            </a:endParaRPr>
          </a:p>
        </p:txBody>
      </p:sp>
      <p:sp>
        <p:nvSpPr>
          <p:cNvPr id="11" name=""/>
          <p:cNvSpPr txBox="1"/>
          <p:nvPr/>
        </p:nvSpPr>
        <p:spPr>
          <a:xfrm>
            <a:off x="4953402" y="6358314"/>
            <a:ext cx="2397041" cy="361950"/>
          </a:xfrm>
          <a:prstGeom prst="rect">
            <a:avLst/>
          </a:prstGeom>
          <a:solidFill>
            <a:srgbClr val="FFFFFF"/>
          </a:solidFill>
          <a:ln w="12700">
            <a:prstDash val="solid"/>
          </a:ln>
        </p:spPr>
        <p:txBody>
          <a:bodyPr>
            <a:spAutoFit/>
          </a:bodyPr>
          <a:lstStyle/>
          <a:p/>
        </p:txBody>
      </p:sp>
    </p:spTree>
  </p:cSld>
  <p:clrMapOvr>
    <a:masterClrMapping/>
  </p:clrMapOvr>
</p:sld>
</file>