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3"/>
  </p:handoutMasterIdLst>
  <p:sldIdLst>
    <p:sldId id="4804" r:id="rId4"/>
    <p:sldId id="4839" r:id="rId6"/>
    <p:sldId id="4841" r:id="rId7"/>
    <p:sldId id="4716" r:id="rId8"/>
    <p:sldId id="4878" r:id="rId9"/>
    <p:sldId id="4842" r:id="rId10"/>
    <p:sldId id="4876" r:id="rId11"/>
    <p:sldId id="4860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291"/>
    <a:srgbClr val="ADE4C3"/>
    <a:srgbClr val="329589"/>
    <a:srgbClr val="8DB04B"/>
    <a:srgbClr val="4A6644"/>
    <a:srgbClr val="486041"/>
    <a:srgbClr val="134B73"/>
    <a:srgbClr val="73A6A3"/>
    <a:srgbClr val="FBB80D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84" d="100"/>
          <a:sy n="84" d="100"/>
        </p:scale>
        <p:origin x="186" y="90"/>
      </p:cViewPr>
      <p:guideLst>
        <p:guide orient="horz" pos="302"/>
        <p:guide pos="4050"/>
        <p:guide pos="558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0A9-DA74-42BF-9043-257E1E636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59F-E270-46AF-BBBD-F20907FA5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0A9-DA74-42BF-9043-257E1E636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59F-E270-46AF-BBBD-F20907FA53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92236" y="4241048"/>
            <a:ext cx="6474278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黎芮彤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03550" y="3400292"/>
            <a:ext cx="6851650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lang="zh-CN" alt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报告</a:t>
            </a: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43844" y="2383906"/>
            <a:ext cx="3556906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11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16025" y="4171824"/>
            <a:ext cx="3812544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3"/>
            </p:custDataLst>
          </p:nvPr>
        </p:nvSpPr>
        <p:spPr>
          <a:xfrm>
            <a:off x="7613912" y="2908400"/>
            <a:ext cx="2466542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4"/>
            </p:custDataLst>
          </p:nvPr>
        </p:nvSpPr>
        <p:spPr>
          <a:xfrm>
            <a:off x="7613912" y="3957669"/>
            <a:ext cx="2466542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523"/>
            <a:ext cx="2535673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90800" y="1948815"/>
            <a:ext cx="7676515" cy="3953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/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完成课程，教辅工作</a:t>
            </a:r>
            <a:endParaRPr lang="zh-CN" altLang="en-US" sz="2800" dirty="0">
              <a:ln/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/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机器人创新比赛</a:t>
            </a:r>
            <a:endParaRPr lang="zh-CN" altLang="en-US" sz="2800" dirty="0">
              <a:ln/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/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小米情感分析项目</a:t>
            </a:r>
            <a:endParaRPr lang="zh-CN" altLang="en-US" sz="2800" dirty="0">
              <a:ln/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/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做实验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上半年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90800" y="1948815"/>
            <a:ext cx="7676515" cy="3953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tensorflow,pytorch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复现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的几个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baseline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，并加以改进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由于复现不了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baseline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失败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*2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学术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732155"/>
            <a:ext cx="2535673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90800" y="1948815"/>
            <a:ext cx="7676515" cy="3953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做实验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写论文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投论文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做项目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下半年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86100" y="3514592"/>
            <a:ext cx="66865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en-US" altLang="zh-CN" sz="115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062976" y="5259363"/>
            <a:ext cx="47327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8" grpId="0" bldLvl="0" animBg="1"/>
      <p:bldP spid="18" grpId="1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自定义</PresentationFormat>
  <Paragraphs>53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>Taurus1413370444</cp:lastModifiedBy>
  <cp:revision>9</cp:revision>
  <dcterms:created xsi:type="dcterms:W3CDTF">2016-11-29T11:45:00Z</dcterms:created>
  <dcterms:modified xsi:type="dcterms:W3CDTF">2019-07-30T08:37:28Z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