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1" r:id="rId5"/>
    <p:sldId id="259" r:id="rId6"/>
    <p:sldId id="260" r:id="rId7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求职分享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黄阳阳</a:t>
            </a:r>
            <a:endParaRPr lang="en-US" altLang="zh-CN" dirty="0"/>
          </a:p>
          <a:p>
            <a:r>
              <a:rPr lang="en-US" altLang="zh-CN" dirty="0"/>
              <a:t>2019.5.31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单位（互联网、国企、事业单位）</a:t>
            </a:r>
            <a:endParaRPr lang="en-US" altLang="zh-CN" dirty="0"/>
          </a:p>
          <a:p>
            <a:r>
              <a:rPr lang="zh-CN" altLang="en-US" dirty="0"/>
              <a:t>地点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慎重投递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endParaRPr lang="en-US" altLang="zh-CN" dirty="0"/>
          </a:p>
          <a:p>
            <a:r>
              <a:rPr lang="zh-CN" altLang="en-US" dirty="0"/>
              <a:t>剑指</a:t>
            </a:r>
            <a:r>
              <a:rPr lang="en-US" altLang="zh-CN" dirty="0"/>
              <a:t>offer</a:t>
            </a:r>
            <a:endParaRPr lang="en-US" altLang="zh-CN" dirty="0"/>
          </a:p>
          <a:p>
            <a:r>
              <a:rPr lang="en-US" altLang="zh-CN" dirty="0" err="1"/>
              <a:t>LeetCode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endParaRPr lang="en-US" altLang="zh-CN" dirty="0"/>
          </a:p>
          <a:p>
            <a:r>
              <a:rPr lang="zh-CN" altLang="en-US" dirty="0"/>
              <a:t>自信</a:t>
            </a:r>
            <a:endParaRPr lang="en-US" altLang="zh-CN" dirty="0"/>
          </a:p>
          <a:p>
            <a:r>
              <a:rPr lang="zh-CN" altLang="en-US" dirty="0"/>
              <a:t>真诚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最后祝大家前程似锦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求职分享</vt:lpstr>
      <vt:lpstr>定位</vt:lpstr>
      <vt:lpstr>实习</vt:lpstr>
      <vt:lpstr>笔试</vt:lpstr>
      <vt:lpstr>面试</vt:lpstr>
      <vt:lpstr>QA</vt:lpstr>
      <vt:lpstr>最后祝大家前程似锦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求职分享</dc:title>
  <dc:creator/>
  <cp:lastModifiedBy>Aaron</cp:lastModifiedBy>
  <cp:revision>11</cp:revision>
  <dcterms:created xsi:type="dcterms:W3CDTF">2019-06-02T06:19:08Z</dcterms:created>
  <dcterms:modified xsi:type="dcterms:W3CDTF">2019-06-02T06:20:28Z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