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1" r:id="rId2"/>
    <p:sldId id="390" r:id="rId3"/>
    <p:sldId id="410" r:id="rId4"/>
    <p:sldId id="407" r:id="rId5"/>
    <p:sldId id="421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EB0"/>
    <a:srgbClr val="29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2" autoAdjust="0"/>
    <p:restoredTop sz="69056" autoAdjust="0"/>
  </p:normalViewPr>
  <p:slideViewPr>
    <p:cSldViewPr>
      <p:cViewPr varScale="1">
        <p:scale>
          <a:sx n="99" d="100"/>
          <a:sy n="99" d="100"/>
        </p:scale>
        <p:origin x="894" y="84"/>
      </p:cViewPr>
      <p:guideLst>
        <p:guide orient="horz" pos="1621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4" d="100"/>
        <a:sy n="44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3FD46-6A8B-42CE-AB66-7B6FA619B835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8641B-A909-494D-BC41-FA2C69D7D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994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8641B-A909-494D-BC41-FA2C69D7D88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681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8641B-A909-494D-BC41-FA2C69D7D88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14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8641B-A909-494D-BC41-FA2C69D7D88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45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91B95-4814-4A8A-A8A6-0A5CED9DF36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876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8641B-A909-494D-BC41-FA2C69D7D88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4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20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20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12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框 37"/>
          <p:cNvSpPr txBox="1"/>
          <p:nvPr userDrawn="1"/>
        </p:nvSpPr>
        <p:spPr>
          <a:xfrm>
            <a:off x="287524" y="124234"/>
            <a:ext cx="1369614" cy="31537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/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/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框 37"/>
          <p:cNvSpPr txBox="1"/>
          <p:nvPr userDrawn="1"/>
        </p:nvSpPr>
        <p:spPr>
          <a:xfrm>
            <a:off x="323528" y="124234"/>
            <a:ext cx="1369614" cy="31537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endParaRPr lang="zh-CN" altLang="en-US" sz="1600" kern="12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/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/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框 37"/>
          <p:cNvSpPr txBox="1"/>
          <p:nvPr userDrawn="1"/>
        </p:nvSpPr>
        <p:spPr>
          <a:xfrm>
            <a:off x="323528" y="132792"/>
            <a:ext cx="1369614" cy="31537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endParaRPr lang="zh-CN" altLang="en-US" sz="1600" kern="12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/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/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框 37"/>
          <p:cNvSpPr txBox="1"/>
          <p:nvPr userDrawn="1"/>
        </p:nvSpPr>
        <p:spPr>
          <a:xfrm>
            <a:off x="359532" y="124234"/>
            <a:ext cx="1369614" cy="31537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lvl="0"/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/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/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19B5-5681-403A-890C-31B5DA309452}" type="datetime1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3CBB-3DD3-44D7-A6CB-12C5A9732C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1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3"/>
          </a:xfrm>
        </p:spPr>
        <p:txBody>
          <a:bodyPr/>
          <a:lstStyle>
            <a:lvl1pPr>
              <a:defRPr/>
            </a:lvl1pPr>
          </a:lstStyle>
          <a:p>
            <a:fld id="{1F931BFC-FA3C-44C9-BDF3-A1EA94A517F2}" type="datetime1">
              <a:rPr lang="zh-CN" altLang="en-US"/>
              <a:pPr/>
              <a:t>2019/1/11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3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3"/>
          </a:xfrm>
        </p:spPr>
        <p:txBody>
          <a:bodyPr/>
          <a:lstStyle>
            <a:lvl1pPr>
              <a:defRPr/>
            </a:lvl1pPr>
          </a:lstStyle>
          <a:p>
            <a:fld id="{2E9294EB-43AD-4253-9111-B513B7CCDA25}" type="slidenum">
              <a:rPr lang="zh-CN" altLang="en-US"/>
              <a:pPr/>
              <a:t>‹#›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4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1" y="285751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1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3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285751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1" y="876300"/>
            <a:ext cx="5029200" cy="323850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4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1295400"/>
            <a:ext cx="2552878" cy="3562350"/>
          </a:xfrm>
          <a:prstGeom prst="rect">
            <a:avLst/>
          </a:prstGeom>
        </p:spPr>
      </p:pic>
      <p:sp>
        <p:nvSpPr>
          <p:cNvPr id="19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3505200" y="1676402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2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ag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038350"/>
            <a:ext cx="3505200" cy="990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791201" y="3181353"/>
            <a:ext cx="2438400" cy="3079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791201" y="3706833"/>
            <a:ext cx="2438400" cy="46511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1809754"/>
            <a:ext cx="3505200" cy="357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05400" y="666752"/>
            <a:ext cx="3581400" cy="85725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05402" y="1257300"/>
            <a:ext cx="2188633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66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31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67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67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7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47B-C934-4A29-B9D2-0B4A2BD73C3B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C0BC9-B0E5-477C-8980-057E56B69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2" r:id="rId13"/>
    <p:sldLayoutId id="2147483673" r:id="rId14"/>
    <p:sldLayoutId id="2147483674" r:id="rId15"/>
    <p:sldLayoutId id="2147483675" r:id="rId16"/>
    <p:sldLayoutId id="2147483661" r:id="rId17"/>
    <p:sldLayoutId id="2147483662" r:id="rId18"/>
    <p:sldLayoutId id="2147483667" r:id="rId19"/>
    <p:sldLayoutId id="2147483668" r:id="rId20"/>
    <p:sldLayoutId id="2147483669" r:id="rId21"/>
    <p:sldLayoutId id="2147483670" r:id="rId22"/>
    <p:sldLayoutId id="2147483678" r:id="rId23"/>
    <p:sldLayoutId id="2147483679" r:id="rId24"/>
    <p:sldLayoutId id="2147483680" r:id="rId25"/>
    <p:sldLayoutId id="2147483681" r:id="rId26"/>
    <p:sldLayoutId id="2147483682" r:id="rId2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/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2D215800-FC58-46CC-8A59-A0DE00BCD2C9}"/>
              </a:ext>
            </a:extLst>
          </p:cNvPr>
          <p:cNvGrpSpPr/>
          <p:nvPr/>
        </p:nvGrpSpPr>
        <p:grpSpPr>
          <a:xfrm>
            <a:off x="2257995" y="1101701"/>
            <a:ext cx="5315941" cy="2724297"/>
            <a:chOff x="2181129" y="846872"/>
            <a:chExt cx="5315941" cy="2724297"/>
          </a:xfrm>
        </p:grpSpPr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04766117-4A53-417B-863B-964E26A29392}"/>
                </a:ext>
              </a:extLst>
            </p:cNvPr>
            <p:cNvSpPr txBox="1"/>
            <p:nvPr/>
          </p:nvSpPr>
          <p:spPr>
            <a:xfrm>
              <a:off x="2181129" y="2156796"/>
              <a:ext cx="5315941" cy="627066"/>
            </a:xfrm>
            <a:prstGeom prst="rect">
              <a:avLst/>
            </a:prstGeom>
            <a:noFill/>
          </p:spPr>
          <p:txBody>
            <a:bodyPr wrap="square" lIns="72554" tIns="36277" rIns="72554" bIns="36277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年终总结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4831AC3-6E8F-47AB-9681-4C0FA4FFE4CC}"/>
                </a:ext>
              </a:extLst>
            </p:cNvPr>
            <p:cNvGrpSpPr/>
            <p:nvPr/>
          </p:nvGrpSpPr>
          <p:grpSpPr>
            <a:xfrm>
              <a:off x="2823498" y="846872"/>
              <a:ext cx="4031204" cy="2724297"/>
              <a:chOff x="3018124" y="543387"/>
              <a:chExt cx="4031204" cy="2724297"/>
            </a:xfrm>
          </p:grpSpPr>
          <p:sp>
            <p:nvSpPr>
              <p:cNvPr id="13" name="Rectangle 4"/>
              <p:cNvSpPr txBox="1">
                <a:spLocks noChangeArrowheads="1"/>
              </p:cNvSpPr>
              <p:nvPr/>
            </p:nvSpPr>
            <p:spPr bwMode="auto">
              <a:xfrm>
                <a:off x="3657321" y="2760265"/>
                <a:ext cx="3060340" cy="50741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square" lIns="68571" tIns="34285" rIns="68571" bIns="34285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r"/>
                <a:endParaRPr lang="zh-CN" altLang="en-US" sz="12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Rectangle 20">
                <a:extLst>
                  <a:ext uri="{FF2B5EF4-FFF2-40B4-BE49-F238E27FC236}">
                    <a16:creationId xmlns:a16="http://schemas.microsoft.com/office/drawing/2014/main" id="{ECDAD0E9-05BD-4933-9F1E-11BEE810D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8124" y="2631328"/>
                <a:ext cx="403120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宋体" pitchFamily="2" charset="-122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宋体" pitchFamily="2" charset="-122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宋体" pitchFamily="2" charset="-122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宋体" pitchFamily="2" charset="-122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宋体" pitchFamily="2" charset="-122"/>
                  </a:defRPr>
                </a:lvl9pPr>
              </a:lstStyle>
              <a:p>
                <a:pPr algn="ctr" defTabSz="725523"/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廖庆文</a:t>
                </a:r>
                <a:endParaRPr lang="zh-C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67FCB60C-6910-4DC6-8B91-AE6D14263C7D}"/>
                  </a:ext>
                </a:extLst>
              </p:cNvPr>
              <p:cNvSpPr txBox="1"/>
              <p:nvPr/>
            </p:nvSpPr>
            <p:spPr>
              <a:xfrm>
                <a:off x="3473703" y="543387"/>
                <a:ext cx="2469139" cy="131664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r" eaLnBrk="1" hangingPunct="1">
                  <a:lnSpc>
                    <a:spcPct val="150000"/>
                  </a:lnSpc>
                </a:pPr>
                <a:r>
                  <a:rPr lang="en-US" altLang="zh-CN" sz="6000" dirty="0">
                    <a:solidFill>
                      <a:schemeClr val="accent1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2018</a:t>
                </a:r>
                <a:endParaRPr lang="id-ID" altLang="zh-CN" sz="4800" dirty="0">
                  <a:solidFill>
                    <a:schemeClr val="accent1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Clear Sans Light" pitchFamily="34" charset="0"/>
                </a:endParaRPr>
              </a:p>
            </p:txBody>
          </p:sp>
        </p:grpSp>
      </p:grp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/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5" t="62979" r="6584" b="10429"/>
          <a:stretch/>
        </p:blipFill>
        <p:spPr>
          <a:xfrm>
            <a:off x="16437" y="2991614"/>
            <a:ext cx="4015503" cy="195566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0" t="45847" r="37254" b="47228"/>
          <a:stretch/>
        </p:blipFill>
        <p:spPr>
          <a:xfrm>
            <a:off x="6309420" y="348574"/>
            <a:ext cx="1224136" cy="122375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3" t="56790" r="44371" b="37612"/>
          <a:stretch/>
        </p:blipFill>
        <p:spPr>
          <a:xfrm>
            <a:off x="2632004" y="2463850"/>
            <a:ext cx="841699" cy="611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"/>
          <p:cNvSpPr>
            <a:spLocks noChangeShapeType="1"/>
          </p:cNvSpPr>
          <p:nvPr/>
        </p:nvSpPr>
        <p:spPr bwMode="auto">
          <a:xfrm flipV="1">
            <a:off x="1522064" y="1961369"/>
            <a:ext cx="0" cy="809875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V="1">
            <a:off x="2902471" y="2771244"/>
            <a:ext cx="0" cy="808287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5350743" y="2771244"/>
            <a:ext cx="0" cy="808287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V="1">
            <a:off x="4126607" y="1961369"/>
            <a:ext cx="0" cy="809875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V="1">
            <a:off x="6573292" y="1961369"/>
            <a:ext cx="0" cy="809875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1283941" y="1724758"/>
            <a:ext cx="474663" cy="474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890072" y="1724758"/>
            <a:ext cx="473075" cy="474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5111030" y="3341332"/>
            <a:ext cx="476250" cy="4779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V="1">
            <a:off x="7799016" y="2771244"/>
            <a:ext cx="0" cy="808287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7562480" y="3341332"/>
            <a:ext cx="473075" cy="477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2665935" y="3341332"/>
            <a:ext cx="473075" cy="477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6336757" y="1724758"/>
            <a:ext cx="473075" cy="474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"/>
          <p:cNvSpPr/>
          <p:nvPr/>
        </p:nvSpPr>
        <p:spPr bwMode="auto">
          <a:xfrm>
            <a:off x="805770" y="2526594"/>
            <a:ext cx="1424666" cy="487714"/>
          </a:xfrm>
          <a:custGeom>
            <a:avLst/>
            <a:gdLst>
              <a:gd name="T0" fmla="*/ 490 w 591"/>
              <a:gd name="T1" fmla="*/ 0 h 202"/>
              <a:gd name="T2" fmla="*/ 101 w 591"/>
              <a:gd name="T3" fmla="*/ 0 h 202"/>
              <a:gd name="T4" fmla="*/ 0 w 591"/>
              <a:gd name="T5" fmla="*/ 101 h 202"/>
              <a:gd name="T6" fmla="*/ 101 w 591"/>
              <a:gd name="T7" fmla="*/ 202 h 202"/>
              <a:gd name="T8" fmla="*/ 490 w 591"/>
              <a:gd name="T9" fmla="*/ 202 h 202"/>
              <a:gd name="T10" fmla="*/ 591 w 591"/>
              <a:gd name="T11" fmla="*/ 101 h 202"/>
              <a:gd name="T12" fmla="*/ 490 w 591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1" h="202">
                <a:moveTo>
                  <a:pt x="490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6" y="0"/>
                  <a:pt x="0" y="46"/>
                  <a:pt x="0" y="101"/>
                </a:cubicBezTo>
                <a:cubicBezTo>
                  <a:pt x="0" y="157"/>
                  <a:pt x="46" y="202"/>
                  <a:pt x="101" y="202"/>
                </a:cubicBezTo>
                <a:cubicBezTo>
                  <a:pt x="490" y="202"/>
                  <a:pt x="490" y="202"/>
                  <a:pt x="490" y="202"/>
                </a:cubicBezTo>
                <a:cubicBezTo>
                  <a:pt x="546" y="202"/>
                  <a:pt x="591" y="157"/>
                  <a:pt x="591" y="101"/>
                </a:cubicBezTo>
                <a:cubicBezTo>
                  <a:pt x="591" y="46"/>
                  <a:pt x="546" y="0"/>
                  <a:pt x="4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6"/>
          <p:cNvSpPr/>
          <p:nvPr/>
        </p:nvSpPr>
        <p:spPr bwMode="auto">
          <a:xfrm>
            <a:off x="2379595" y="2526594"/>
            <a:ext cx="1045752" cy="487714"/>
          </a:xfrm>
          <a:custGeom>
            <a:avLst/>
            <a:gdLst>
              <a:gd name="T0" fmla="*/ 334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4 w 434"/>
              <a:gd name="T9" fmla="*/ 202 h 202"/>
              <a:gd name="T10" fmla="*/ 434 w 434"/>
              <a:gd name="T11" fmla="*/ 101 h 202"/>
              <a:gd name="T12" fmla="*/ 334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7"/>
          <p:cNvSpPr/>
          <p:nvPr/>
        </p:nvSpPr>
        <p:spPr bwMode="auto">
          <a:xfrm>
            <a:off x="3603732" y="2526594"/>
            <a:ext cx="1045752" cy="487714"/>
          </a:xfrm>
          <a:custGeom>
            <a:avLst/>
            <a:gdLst>
              <a:gd name="T0" fmla="*/ 333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3 w 434"/>
              <a:gd name="T9" fmla="*/ 202 h 202"/>
              <a:gd name="T10" fmla="*/ 434 w 434"/>
              <a:gd name="T11" fmla="*/ 101 h 202"/>
              <a:gd name="T12" fmla="*/ 333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3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20"/>
                  <a:pt x="60" y="58"/>
                  <a:pt x="60" y="101"/>
                </a:cubicBezTo>
                <a:cubicBezTo>
                  <a:pt x="60" y="145"/>
                  <a:pt x="35" y="183"/>
                  <a:pt x="0" y="202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8"/>
          <p:cNvSpPr/>
          <p:nvPr/>
        </p:nvSpPr>
        <p:spPr bwMode="auto">
          <a:xfrm>
            <a:off x="4824921" y="2526594"/>
            <a:ext cx="1048468" cy="487714"/>
          </a:xfrm>
          <a:custGeom>
            <a:avLst/>
            <a:gdLst>
              <a:gd name="T0" fmla="*/ 334 w 435"/>
              <a:gd name="T1" fmla="*/ 0 h 202"/>
              <a:gd name="T2" fmla="*/ 0 w 435"/>
              <a:gd name="T3" fmla="*/ 0 h 202"/>
              <a:gd name="T4" fmla="*/ 60 w 435"/>
              <a:gd name="T5" fmla="*/ 101 h 202"/>
              <a:gd name="T6" fmla="*/ 0 w 435"/>
              <a:gd name="T7" fmla="*/ 202 h 202"/>
              <a:gd name="T8" fmla="*/ 334 w 435"/>
              <a:gd name="T9" fmla="*/ 202 h 202"/>
              <a:gd name="T10" fmla="*/ 435 w 435"/>
              <a:gd name="T11" fmla="*/ 101 h 202"/>
              <a:gd name="T12" fmla="*/ 334 w 435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5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90" y="202"/>
                  <a:pt x="435" y="157"/>
                  <a:pt x="435" y="101"/>
                </a:cubicBezTo>
                <a:cubicBezTo>
                  <a:pt x="435" y="46"/>
                  <a:pt x="390" y="0"/>
                  <a:pt x="3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9"/>
          <p:cNvSpPr/>
          <p:nvPr/>
        </p:nvSpPr>
        <p:spPr bwMode="auto">
          <a:xfrm>
            <a:off x="6050646" y="2526594"/>
            <a:ext cx="1048468" cy="487714"/>
          </a:xfrm>
          <a:custGeom>
            <a:avLst/>
            <a:gdLst>
              <a:gd name="T0" fmla="*/ 334 w 435"/>
              <a:gd name="T1" fmla="*/ 0 h 202"/>
              <a:gd name="T2" fmla="*/ 0 w 435"/>
              <a:gd name="T3" fmla="*/ 0 h 202"/>
              <a:gd name="T4" fmla="*/ 60 w 435"/>
              <a:gd name="T5" fmla="*/ 101 h 202"/>
              <a:gd name="T6" fmla="*/ 0 w 435"/>
              <a:gd name="T7" fmla="*/ 202 h 202"/>
              <a:gd name="T8" fmla="*/ 334 w 435"/>
              <a:gd name="T9" fmla="*/ 202 h 202"/>
              <a:gd name="T10" fmla="*/ 435 w 435"/>
              <a:gd name="T11" fmla="*/ 101 h 202"/>
              <a:gd name="T12" fmla="*/ 334 w 435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5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89" y="202"/>
                  <a:pt x="435" y="157"/>
                  <a:pt x="435" y="101"/>
                </a:cubicBezTo>
                <a:cubicBezTo>
                  <a:pt x="435" y="46"/>
                  <a:pt x="389" y="0"/>
                  <a:pt x="3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18"/>
          <p:cNvSpPr/>
          <p:nvPr/>
        </p:nvSpPr>
        <p:spPr bwMode="auto">
          <a:xfrm>
            <a:off x="7276140" y="2526594"/>
            <a:ext cx="1045752" cy="487714"/>
          </a:xfrm>
          <a:custGeom>
            <a:avLst/>
            <a:gdLst>
              <a:gd name="T0" fmla="*/ 333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3 w 434"/>
              <a:gd name="T9" fmla="*/ 202 h 202"/>
              <a:gd name="T10" fmla="*/ 434 w 434"/>
              <a:gd name="T11" fmla="*/ 101 h 202"/>
              <a:gd name="T12" fmla="*/ 333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3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20"/>
                  <a:pt x="60" y="58"/>
                  <a:pt x="60" y="101"/>
                </a:cubicBezTo>
                <a:cubicBezTo>
                  <a:pt x="60" y="145"/>
                  <a:pt x="35" y="183"/>
                  <a:pt x="0" y="202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10"/>
          <p:cNvSpPr>
            <a:spLocks noEditPoints="1"/>
          </p:cNvSpPr>
          <p:nvPr/>
        </p:nvSpPr>
        <p:spPr bwMode="auto">
          <a:xfrm>
            <a:off x="1433164" y="1842674"/>
            <a:ext cx="177800" cy="238974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1"/>
          <p:cNvSpPr>
            <a:spLocks noEditPoints="1"/>
          </p:cNvSpPr>
          <p:nvPr/>
        </p:nvSpPr>
        <p:spPr bwMode="auto">
          <a:xfrm>
            <a:off x="4027320" y="1843716"/>
            <a:ext cx="198574" cy="235304"/>
          </a:xfrm>
          <a:custGeom>
            <a:avLst/>
            <a:gdLst>
              <a:gd name="T0" fmla="*/ 116 w 162"/>
              <a:gd name="T1" fmla="*/ 53 h 192"/>
              <a:gd name="T2" fmla="*/ 101 w 162"/>
              <a:gd name="T3" fmla="*/ 89 h 192"/>
              <a:gd name="T4" fmla="*/ 101 w 162"/>
              <a:gd name="T5" fmla="*/ 90 h 192"/>
              <a:gd name="T6" fmla="*/ 122 w 162"/>
              <a:gd name="T7" fmla="*/ 109 h 192"/>
              <a:gd name="T8" fmla="*/ 150 w 162"/>
              <a:gd name="T9" fmla="*/ 121 h 192"/>
              <a:gd name="T10" fmla="*/ 150 w 162"/>
              <a:gd name="T11" fmla="*/ 180 h 192"/>
              <a:gd name="T12" fmla="*/ 121 w 162"/>
              <a:gd name="T13" fmla="*/ 192 h 192"/>
              <a:gd name="T14" fmla="*/ 28 w 162"/>
              <a:gd name="T15" fmla="*/ 185 h 192"/>
              <a:gd name="T16" fmla="*/ 28 w 162"/>
              <a:gd name="T17" fmla="*/ 178 h 192"/>
              <a:gd name="T18" fmla="*/ 12 w 162"/>
              <a:gd name="T19" fmla="*/ 178 h 192"/>
              <a:gd name="T20" fmla="*/ 0 w 162"/>
              <a:gd name="T21" fmla="*/ 161 h 192"/>
              <a:gd name="T22" fmla="*/ 4 w 162"/>
              <a:gd name="T23" fmla="*/ 123 h 192"/>
              <a:gd name="T24" fmla="*/ 30 w 162"/>
              <a:gd name="T25" fmla="*/ 89 h 192"/>
              <a:gd name="T26" fmla="*/ 15 w 162"/>
              <a:gd name="T27" fmla="*/ 53 h 192"/>
              <a:gd name="T28" fmla="*/ 117 w 162"/>
              <a:gd name="T29" fmla="*/ 130 h 192"/>
              <a:gd name="T30" fmla="*/ 117 w 162"/>
              <a:gd name="T31" fmla="*/ 146 h 192"/>
              <a:gd name="T32" fmla="*/ 97 w 162"/>
              <a:gd name="T33" fmla="*/ 151 h 192"/>
              <a:gd name="T34" fmla="*/ 117 w 162"/>
              <a:gd name="T35" fmla="*/ 155 h 192"/>
              <a:gd name="T36" fmla="*/ 122 w 162"/>
              <a:gd name="T37" fmla="*/ 176 h 192"/>
              <a:gd name="T38" fmla="*/ 126 w 162"/>
              <a:gd name="T39" fmla="*/ 155 h 192"/>
              <a:gd name="T40" fmla="*/ 146 w 162"/>
              <a:gd name="T41" fmla="*/ 151 h 192"/>
              <a:gd name="T42" fmla="*/ 126 w 162"/>
              <a:gd name="T43" fmla="*/ 146 h 192"/>
              <a:gd name="T44" fmla="*/ 117 w 162"/>
              <a:gd name="T45" fmla="*/ 130 h 192"/>
              <a:gd name="T46" fmla="*/ 99 w 162"/>
              <a:gd name="T47" fmla="*/ 128 h 192"/>
              <a:gd name="T48" fmla="*/ 99 w 162"/>
              <a:gd name="T49" fmla="*/ 174 h 192"/>
              <a:gd name="T50" fmla="*/ 144 w 162"/>
              <a:gd name="T51" fmla="*/ 174 h 192"/>
              <a:gd name="T52" fmla="*/ 144 w 162"/>
              <a:gd name="T53" fmla="*/ 128 h 192"/>
              <a:gd name="T54" fmla="*/ 99 w 162"/>
              <a:gd name="T55" fmla="*/ 128 h 192"/>
              <a:gd name="T56" fmla="*/ 103 w 162"/>
              <a:gd name="T57" fmla="*/ 113 h 192"/>
              <a:gd name="T58" fmla="*/ 66 w 162"/>
              <a:gd name="T59" fmla="*/ 105 h 192"/>
              <a:gd name="T60" fmla="*/ 17 w 162"/>
              <a:gd name="T61" fmla="*/ 129 h 192"/>
              <a:gd name="T62" fmla="*/ 15 w 162"/>
              <a:gd name="T63" fmla="*/ 161 h 192"/>
              <a:gd name="T64" fmla="*/ 34 w 162"/>
              <a:gd name="T65" fmla="*/ 163 h 192"/>
              <a:gd name="T66" fmla="*/ 38 w 162"/>
              <a:gd name="T67" fmla="*/ 138 h 192"/>
              <a:gd name="T68" fmla="*/ 43 w 162"/>
              <a:gd name="T69" fmla="*/ 170 h 192"/>
              <a:gd name="T70" fmla="*/ 43 w 162"/>
              <a:gd name="T71" fmla="*/ 177 h 192"/>
              <a:gd name="T72" fmla="*/ 81 w 162"/>
              <a:gd name="T73" fmla="*/ 151 h 192"/>
              <a:gd name="T74" fmla="*/ 93 w 162"/>
              <a:gd name="T75" fmla="*/ 121 h 192"/>
              <a:gd name="T76" fmla="*/ 103 w 162"/>
              <a:gd name="T77" fmla="*/ 113 h 192"/>
              <a:gd name="T78" fmla="*/ 66 w 162"/>
              <a:gd name="T79" fmla="*/ 16 h 192"/>
              <a:gd name="T80" fmla="*/ 66 w 162"/>
              <a:gd name="T81" fmla="*/ 89 h 192"/>
              <a:gd name="T82" fmla="*/ 66 w 162"/>
              <a:gd name="T83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192">
                <a:moveTo>
                  <a:pt x="66" y="0"/>
                </a:moveTo>
                <a:cubicBezTo>
                  <a:pt x="93" y="0"/>
                  <a:pt x="116" y="24"/>
                  <a:pt x="116" y="53"/>
                </a:cubicBezTo>
                <a:cubicBezTo>
                  <a:pt x="116" y="67"/>
                  <a:pt x="110" y="80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90"/>
                  <a:pt x="101" y="90"/>
                  <a:pt x="101" y="90"/>
                </a:cubicBezTo>
                <a:cubicBezTo>
                  <a:pt x="107" y="96"/>
                  <a:pt x="114" y="102"/>
                  <a:pt x="119" y="109"/>
                </a:cubicBezTo>
                <a:cubicBezTo>
                  <a:pt x="120" y="109"/>
                  <a:pt x="121" y="109"/>
                  <a:pt x="122" y="109"/>
                </a:cubicBezTo>
                <a:cubicBezTo>
                  <a:pt x="133" y="109"/>
                  <a:pt x="143" y="114"/>
                  <a:pt x="150" y="121"/>
                </a:cubicBezTo>
                <a:cubicBezTo>
                  <a:pt x="150" y="121"/>
                  <a:pt x="150" y="121"/>
                  <a:pt x="150" y="121"/>
                </a:cubicBezTo>
                <a:cubicBezTo>
                  <a:pt x="158" y="129"/>
                  <a:pt x="162" y="139"/>
                  <a:pt x="162" y="151"/>
                </a:cubicBezTo>
                <a:cubicBezTo>
                  <a:pt x="162" y="162"/>
                  <a:pt x="158" y="173"/>
                  <a:pt x="150" y="180"/>
                </a:cubicBezTo>
                <a:cubicBezTo>
                  <a:pt x="143" y="188"/>
                  <a:pt x="133" y="192"/>
                  <a:pt x="122" y="192"/>
                </a:cubicBezTo>
                <a:cubicBezTo>
                  <a:pt x="121" y="192"/>
                  <a:pt x="121" y="192"/>
                  <a:pt x="121" y="192"/>
                </a:cubicBezTo>
                <a:cubicBezTo>
                  <a:pt x="35" y="192"/>
                  <a:pt x="35" y="192"/>
                  <a:pt x="35" y="192"/>
                </a:cubicBezTo>
                <a:cubicBezTo>
                  <a:pt x="31" y="192"/>
                  <a:pt x="28" y="189"/>
                  <a:pt x="28" y="185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78"/>
                  <a:pt x="28" y="178"/>
                  <a:pt x="28" y="178"/>
                </a:cubicBezTo>
                <a:cubicBezTo>
                  <a:pt x="14" y="178"/>
                  <a:pt x="14" y="178"/>
                  <a:pt x="14" y="178"/>
                </a:cubicBezTo>
                <a:cubicBezTo>
                  <a:pt x="13" y="178"/>
                  <a:pt x="13" y="178"/>
                  <a:pt x="12" y="178"/>
                </a:cubicBezTo>
                <a:cubicBezTo>
                  <a:pt x="8" y="177"/>
                  <a:pt x="5" y="175"/>
                  <a:pt x="3" y="172"/>
                </a:cubicBezTo>
                <a:cubicBezTo>
                  <a:pt x="1" y="169"/>
                  <a:pt x="0" y="165"/>
                  <a:pt x="0" y="16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37"/>
                  <a:pt x="1" y="130"/>
                  <a:pt x="4" y="123"/>
                </a:cubicBezTo>
                <a:cubicBezTo>
                  <a:pt x="9" y="109"/>
                  <a:pt x="20" y="100"/>
                  <a:pt x="30" y="90"/>
                </a:cubicBezTo>
                <a:cubicBezTo>
                  <a:pt x="30" y="89"/>
                  <a:pt x="30" y="89"/>
                  <a:pt x="30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20" y="80"/>
                  <a:pt x="15" y="66"/>
                  <a:pt x="15" y="53"/>
                </a:cubicBezTo>
                <a:cubicBezTo>
                  <a:pt x="15" y="24"/>
                  <a:pt x="38" y="0"/>
                  <a:pt x="66" y="0"/>
                </a:cubicBezTo>
                <a:close/>
                <a:moveTo>
                  <a:pt x="117" y="130"/>
                </a:moveTo>
                <a:cubicBezTo>
                  <a:pt x="117" y="130"/>
                  <a:pt x="117" y="130"/>
                  <a:pt x="117" y="130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99" y="146"/>
                  <a:pt x="97" y="148"/>
                  <a:pt x="97" y="151"/>
                </a:cubicBezTo>
                <a:cubicBezTo>
                  <a:pt x="97" y="153"/>
                  <a:pt x="99" y="155"/>
                  <a:pt x="102" y="155"/>
                </a:cubicBezTo>
                <a:cubicBezTo>
                  <a:pt x="117" y="155"/>
                  <a:pt x="117" y="155"/>
                  <a:pt x="117" y="155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17" y="174"/>
                  <a:pt x="119" y="176"/>
                  <a:pt x="122" y="176"/>
                </a:cubicBezTo>
                <a:cubicBezTo>
                  <a:pt x="124" y="176"/>
                  <a:pt x="126" y="174"/>
                  <a:pt x="126" y="171"/>
                </a:cubicBezTo>
                <a:cubicBezTo>
                  <a:pt x="126" y="155"/>
                  <a:pt x="126" y="155"/>
                  <a:pt x="126" y="155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4" y="155"/>
                  <a:pt x="146" y="153"/>
                  <a:pt x="146" y="151"/>
                </a:cubicBezTo>
                <a:cubicBezTo>
                  <a:pt x="146" y="148"/>
                  <a:pt x="144" y="146"/>
                  <a:pt x="141" y="146"/>
                </a:cubicBezTo>
                <a:cubicBezTo>
                  <a:pt x="126" y="146"/>
                  <a:pt x="126" y="146"/>
                  <a:pt x="126" y="146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26" y="124"/>
                  <a:pt x="117" y="124"/>
                  <a:pt x="117" y="130"/>
                </a:cubicBezTo>
                <a:close/>
                <a:moveTo>
                  <a:pt x="99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4" y="133"/>
                  <a:pt x="90" y="142"/>
                  <a:pt x="90" y="151"/>
                </a:cubicBezTo>
                <a:cubicBezTo>
                  <a:pt x="90" y="160"/>
                  <a:pt x="94" y="168"/>
                  <a:pt x="99" y="174"/>
                </a:cubicBezTo>
                <a:cubicBezTo>
                  <a:pt x="105" y="179"/>
                  <a:pt x="113" y="183"/>
                  <a:pt x="122" y="183"/>
                </a:cubicBezTo>
                <a:cubicBezTo>
                  <a:pt x="130" y="183"/>
                  <a:pt x="138" y="179"/>
                  <a:pt x="144" y="174"/>
                </a:cubicBezTo>
                <a:cubicBezTo>
                  <a:pt x="150" y="168"/>
                  <a:pt x="153" y="160"/>
                  <a:pt x="153" y="151"/>
                </a:cubicBezTo>
                <a:cubicBezTo>
                  <a:pt x="153" y="142"/>
                  <a:pt x="150" y="134"/>
                  <a:pt x="14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32" y="115"/>
                  <a:pt x="112" y="115"/>
                  <a:pt x="99" y="128"/>
                </a:cubicBezTo>
                <a:close/>
                <a:moveTo>
                  <a:pt x="103" y="113"/>
                </a:moveTo>
                <a:cubicBezTo>
                  <a:pt x="103" y="113"/>
                  <a:pt x="103" y="113"/>
                  <a:pt x="103" y="113"/>
                </a:cubicBezTo>
                <a:cubicBezTo>
                  <a:pt x="99" y="108"/>
                  <a:pt x="93" y="103"/>
                  <a:pt x="89" y="99"/>
                </a:cubicBezTo>
                <a:cubicBezTo>
                  <a:pt x="82" y="103"/>
                  <a:pt x="74" y="105"/>
                  <a:pt x="66" y="105"/>
                </a:cubicBezTo>
                <a:cubicBezTo>
                  <a:pt x="57" y="105"/>
                  <a:pt x="49" y="103"/>
                  <a:pt x="42" y="99"/>
                </a:cubicBezTo>
                <a:cubicBezTo>
                  <a:pt x="34" y="107"/>
                  <a:pt x="22" y="117"/>
                  <a:pt x="17" y="129"/>
                </a:cubicBezTo>
                <a:cubicBezTo>
                  <a:pt x="15" y="134"/>
                  <a:pt x="15" y="139"/>
                  <a:pt x="15" y="145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5" y="162"/>
                  <a:pt x="15" y="162"/>
                  <a:pt x="15" y="163"/>
                </a:cubicBezTo>
                <a:cubicBezTo>
                  <a:pt x="34" y="163"/>
                  <a:pt x="34" y="163"/>
                  <a:pt x="34" y="16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4" y="140"/>
                  <a:pt x="36" y="138"/>
                  <a:pt x="38" y="138"/>
                </a:cubicBezTo>
                <a:cubicBezTo>
                  <a:pt x="41" y="138"/>
                  <a:pt x="43" y="140"/>
                  <a:pt x="43" y="143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7"/>
                  <a:pt x="43" y="177"/>
                  <a:pt x="43" y="177"/>
                </a:cubicBezTo>
                <a:cubicBezTo>
                  <a:pt x="90" y="177"/>
                  <a:pt x="90" y="177"/>
                  <a:pt x="90" y="177"/>
                </a:cubicBezTo>
                <a:cubicBezTo>
                  <a:pt x="85" y="170"/>
                  <a:pt x="81" y="161"/>
                  <a:pt x="81" y="151"/>
                </a:cubicBezTo>
                <a:cubicBezTo>
                  <a:pt x="81" y="139"/>
                  <a:pt x="86" y="129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6" y="118"/>
                  <a:pt x="99" y="115"/>
                  <a:pt x="103" y="113"/>
                </a:cubicBezTo>
                <a:close/>
                <a:moveTo>
                  <a:pt x="66" y="16"/>
                </a:moveTo>
                <a:cubicBezTo>
                  <a:pt x="66" y="16"/>
                  <a:pt x="66" y="16"/>
                  <a:pt x="66" y="16"/>
                </a:cubicBezTo>
                <a:cubicBezTo>
                  <a:pt x="46" y="16"/>
                  <a:pt x="30" y="32"/>
                  <a:pt x="30" y="53"/>
                </a:cubicBezTo>
                <a:cubicBezTo>
                  <a:pt x="30" y="73"/>
                  <a:pt x="46" y="89"/>
                  <a:pt x="66" y="89"/>
                </a:cubicBezTo>
                <a:cubicBezTo>
                  <a:pt x="85" y="89"/>
                  <a:pt x="101" y="73"/>
                  <a:pt x="101" y="53"/>
                </a:cubicBezTo>
                <a:cubicBezTo>
                  <a:pt x="101" y="32"/>
                  <a:pt x="85" y="16"/>
                  <a:pt x="66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2"/>
          <p:cNvSpPr>
            <a:spLocks noEditPoints="1"/>
          </p:cNvSpPr>
          <p:nvPr/>
        </p:nvSpPr>
        <p:spPr bwMode="auto">
          <a:xfrm>
            <a:off x="5247424" y="3445376"/>
            <a:ext cx="203462" cy="268309"/>
          </a:xfrm>
          <a:custGeom>
            <a:avLst/>
            <a:gdLst>
              <a:gd name="T0" fmla="*/ 149 w 166"/>
              <a:gd name="T1" fmla="*/ 196 h 219"/>
              <a:gd name="T2" fmla="*/ 136 w 166"/>
              <a:gd name="T3" fmla="*/ 207 h 219"/>
              <a:gd name="T4" fmla="*/ 93 w 166"/>
              <a:gd name="T5" fmla="*/ 218 h 219"/>
              <a:gd name="T6" fmla="*/ 53 w 166"/>
              <a:gd name="T7" fmla="*/ 200 h 219"/>
              <a:gd name="T8" fmla="*/ 53 w 166"/>
              <a:gd name="T9" fmla="*/ 200 h 219"/>
              <a:gd name="T10" fmla="*/ 53 w 166"/>
              <a:gd name="T11" fmla="*/ 200 h 219"/>
              <a:gd name="T12" fmla="*/ 42 w 166"/>
              <a:gd name="T13" fmla="*/ 186 h 219"/>
              <a:gd name="T14" fmla="*/ 20 w 166"/>
              <a:gd name="T15" fmla="*/ 148 h 219"/>
              <a:gd name="T16" fmla="*/ 20 w 166"/>
              <a:gd name="T17" fmla="*/ 147 h 219"/>
              <a:gd name="T18" fmla="*/ 7 w 166"/>
              <a:gd name="T19" fmla="*/ 125 h 219"/>
              <a:gd name="T20" fmla="*/ 23 w 166"/>
              <a:gd name="T21" fmla="*/ 93 h 219"/>
              <a:gd name="T22" fmla="*/ 43 w 166"/>
              <a:gd name="T23" fmla="*/ 103 h 219"/>
              <a:gd name="T24" fmla="*/ 43 w 166"/>
              <a:gd name="T25" fmla="*/ 104 h 219"/>
              <a:gd name="T26" fmla="*/ 45 w 166"/>
              <a:gd name="T27" fmla="*/ 107 h 219"/>
              <a:gd name="T28" fmla="*/ 45 w 166"/>
              <a:gd name="T29" fmla="*/ 35 h 219"/>
              <a:gd name="T30" fmla="*/ 74 w 166"/>
              <a:gd name="T31" fmla="*/ 18 h 219"/>
              <a:gd name="T32" fmla="*/ 110 w 166"/>
              <a:gd name="T33" fmla="*/ 18 h 219"/>
              <a:gd name="T34" fmla="*/ 138 w 166"/>
              <a:gd name="T35" fmla="*/ 34 h 219"/>
              <a:gd name="T36" fmla="*/ 138 w 166"/>
              <a:gd name="T37" fmla="*/ 35 h 219"/>
              <a:gd name="T38" fmla="*/ 139 w 166"/>
              <a:gd name="T39" fmla="*/ 35 h 219"/>
              <a:gd name="T40" fmla="*/ 166 w 166"/>
              <a:gd name="T41" fmla="*/ 53 h 219"/>
              <a:gd name="T42" fmla="*/ 166 w 166"/>
              <a:gd name="T43" fmla="*/ 150 h 219"/>
              <a:gd name="T44" fmla="*/ 162 w 166"/>
              <a:gd name="T45" fmla="*/ 175 h 219"/>
              <a:gd name="T46" fmla="*/ 149 w 166"/>
              <a:gd name="T47" fmla="*/ 196 h 219"/>
              <a:gd name="T48" fmla="*/ 128 w 166"/>
              <a:gd name="T49" fmla="*/ 194 h 219"/>
              <a:gd name="T50" fmla="*/ 128 w 166"/>
              <a:gd name="T51" fmla="*/ 194 h 219"/>
              <a:gd name="T52" fmla="*/ 138 w 166"/>
              <a:gd name="T53" fmla="*/ 185 h 219"/>
              <a:gd name="T54" fmla="*/ 148 w 166"/>
              <a:gd name="T55" fmla="*/ 169 h 219"/>
              <a:gd name="T56" fmla="*/ 151 w 166"/>
              <a:gd name="T57" fmla="*/ 150 h 219"/>
              <a:gd name="T58" fmla="*/ 151 w 166"/>
              <a:gd name="T59" fmla="*/ 53 h 219"/>
              <a:gd name="T60" fmla="*/ 143 w 166"/>
              <a:gd name="T61" fmla="*/ 53 h 219"/>
              <a:gd name="T62" fmla="*/ 143 w 166"/>
              <a:gd name="T63" fmla="*/ 99 h 219"/>
              <a:gd name="T64" fmla="*/ 123 w 166"/>
              <a:gd name="T65" fmla="*/ 99 h 219"/>
              <a:gd name="T66" fmla="*/ 123 w 166"/>
              <a:gd name="T67" fmla="*/ 34 h 219"/>
              <a:gd name="T68" fmla="*/ 115 w 166"/>
              <a:gd name="T69" fmla="*/ 34 h 219"/>
              <a:gd name="T70" fmla="*/ 115 w 166"/>
              <a:gd name="T71" fmla="*/ 34 h 219"/>
              <a:gd name="T72" fmla="*/ 115 w 166"/>
              <a:gd name="T73" fmla="*/ 99 h 219"/>
              <a:gd name="T74" fmla="*/ 96 w 166"/>
              <a:gd name="T75" fmla="*/ 99 h 219"/>
              <a:gd name="T76" fmla="*/ 96 w 166"/>
              <a:gd name="T77" fmla="*/ 24 h 219"/>
              <a:gd name="T78" fmla="*/ 88 w 166"/>
              <a:gd name="T79" fmla="*/ 24 h 219"/>
              <a:gd name="T80" fmla="*/ 88 w 166"/>
              <a:gd name="T81" fmla="*/ 99 h 219"/>
              <a:gd name="T82" fmla="*/ 68 w 166"/>
              <a:gd name="T83" fmla="*/ 99 h 219"/>
              <a:gd name="T84" fmla="*/ 68 w 166"/>
              <a:gd name="T85" fmla="*/ 35 h 219"/>
              <a:gd name="T86" fmla="*/ 60 w 166"/>
              <a:gd name="T87" fmla="*/ 35 h 219"/>
              <a:gd name="T88" fmla="*/ 60 w 166"/>
              <a:gd name="T89" fmla="*/ 125 h 219"/>
              <a:gd name="T90" fmla="*/ 41 w 166"/>
              <a:gd name="T91" fmla="*/ 130 h 219"/>
              <a:gd name="T92" fmla="*/ 31 w 166"/>
              <a:gd name="T93" fmla="*/ 112 h 219"/>
              <a:gd name="T94" fmla="*/ 20 w 166"/>
              <a:gd name="T95" fmla="*/ 117 h 219"/>
              <a:gd name="T96" fmla="*/ 33 w 166"/>
              <a:gd name="T97" fmla="*/ 140 h 219"/>
              <a:gd name="T98" fmla="*/ 33 w 166"/>
              <a:gd name="T99" fmla="*/ 140 h 219"/>
              <a:gd name="T100" fmla="*/ 55 w 166"/>
              <a:gd name="T101" fmla="*/ 178 h 219"/>
              <a:gd name="T102" fmla="*/ 63 w 166"/>
              <a:gd name="T103" fmla="*/ 189 h 219"/>
              <a:gd name="T104" fmla="*/ 95 w 166"/>
              <a:gd name="T105" fmla="*/ 203 h 219"/>
              <a:gd name="T106" fmla="*/ 128 w 166"/>
              <a:gd name="T107" fmla="*/ 194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" h="219">
                <a:moveTo>
                  <a:pt x="149" y="196"/>
                </a:moveTo>
                <a:cubicBezTo>
                  <a:pt x="145" y="200"/>
                  <a:pt x="141" y="204"/>
                  <a:pt x="136" y="207"/>
                </a:cubicBezTo>
                <a:cubicBezTo>
                  <a:pt x="123" y="216"/>
                  <a:pt x="108" y="219"/>
                  <a:pt x="93" y="218"/>
                </a:cubicBezTo>
                <a:cubicBezTo>
                  <a:pt x="79" y="217"/>
                  <a:pt x="65" y="211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49" y="196"/>
                  <a:pt x="45" y="191"/>
                  <a:pt x="42" y="186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0" y="147"/>
                  <a:pt x="20" y="147"/>
                  <a:pt x="20" y="147"/>
                </a:cubicBezTo>
                <a:cubicBezTo>
                  <a:pt x="7" y="125"/>
                  <a:pt x="7" y="125"/>
                  <a:pt x="7" y="125"/>
                </a:cubicBezTo>
                <a:cubicBezTo>
                  <a:pt x="0" y="111"/>
                  <a:pt x="8" y="95"/>
                  <a:pt x="23" y="93"/>
                </a:cubicBezTo>
                <a:cubicBezTo>
                  <a:pt x="29" y="93"/>
                  <a:pt x="37" y="95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19"/>
                  <a:pt x="61" y="11"/>
                  <a:pt x="74" y="18"/>
                </a:cubicBezTo>
                <a:cubicBezTo>
                  <a:pt x="79" y="0"/>
                  <a:pt x="104" y="1"/>
                  <a:pt x="110" y="18"/>
                </a:cubicBezTo>
                <a:cubicBezTo>
                  <a:pt x="122" y="11"/>
                  <a:pt x="138" y="19"/>
                  <a:pt x="138" y="34"/>
                </a:cubicBezTo>
                <a:cubicBezTo>
                  <a:pt x="138" y="35"/>
                  <a:pt x="138" y="35"/>
                  <a:pt x="138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52" y="30"/>
                  <a:pt x="166" y="38"/>
                  <a:pt x="166" y="53"/>
                </a:cubicBezTo>
                <a:cubicBezTo>
                  <a:pt x="166" y="150"/>
                  <a:pt x="166" y="150"/>
                  <a:pt x="166" y="150"/>
                </a:cubicBezTo>
                <a:cubicBezTo>
                  <a:pt x="166" y="158"/>
                  <a:pt x="165" y="167"/>
                  <a:pt x="162" y="175"/>
                </a:cubicBezTo>
                <a:cubicBezTo>
                  <a:pt x="159" y="182"/>
                  <a:pt x="155" y="190"/>
                  <a:pt x="149" y="196"/>
                </a:cubicBezTo>
                <a:close/>
                <a:moveTo>
                  <a:pt x="128" y="194"/>
                </a:moveTo>
                <a:cubicBezTo>
                  <a:pt x="128" y="194"/>
                  <a:pt x="128" y="194"/>
                  <a:pt x="128" y="194"/>
                </a:cubicBezTo>
                <a:cubicBezTo>
                  <a:pt x="132" y="192"/>
                  <a:pt x="135" y="189"/>
                  <a:pt x="138" y="185"/>
                </a:cubicBezTo>
                <a:cubicBezTo>
                  <a:pt x="142" y="181"/>
                  <a:pt x="146" y="175"/>
                  <a:pt x="148" y="169"/>
                </a:cubicBezTo>
                <a:cubicBezTo>
                  <a:pt x="150" y="163"/>
                  <a:pt x="151" y="157"/>
                  <a:pt x="151" y="15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47"/>
                  <a:pt x="143" y="47"/>
                  <a:pt x="143" y="53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111"/>
                  <a:pt x="123" y="111"/>
                  <a:pt x="123" y="99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29"/>
                  <a:pt x="115" y="29"/>
                  <a:pt x="115" y="34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111"/>
                  <a:pt x="96" y="111"/>
                  <a:pt x="96" y="99"/>
                </a:cubicBezTo>
                <a:cubicBezTo>
                  <a:pt x="96" y="24"/>
                  <a:pt x="96" y="24"/>
                  <a:pt x="96" y="24"/>
                </a:cubicBezTo>
                <a:cubicBezTo>
                  <a:pt x="96" y="18"/>
                  <a:pt x="88" y="19"/>
                  <a:pt x="88" y="24"/>
                </a:cubicBezTo>
                <a:cubicBezTo>
                  <a:pt x="88" y="99"/>
                  <a:pt x="88" y="99"/>
                  <a:pt x="88" y="99"/>
                </a:cubicBezTo>
                <a:cubicBezTo>
                  <a:pt x="88" y="111"/>
                  <a:pt x="68" y="111"/>
                  <a:pt x="68" y="99"/>
                </a:cubicBezTo>
                <a:cubicBezTo>
                  <a:pt x="68" y="35"/>
                  <a:pt x="68" y="35"/>
                  <a:pt x="68" y="35"/>
                </a:cubicBezTo>
                <a:cubicBezTo>
                  <a:pt x="68" y="29"/>
                  <a:pt x="60" y="29"/>
                  <a:pt x="60" y="35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0" y="135"/>
                  <a:pt x="46" y="139"/>
                  <a:pt x="41" y="130"/>
                </a:cubicBezTo>
                <a:cubicBezTo>
                  <a:pt x="31" y="112"/>
                  <a:pt x="31" y="112"/>
                  <a:pt x="31" y="112"/>
                </a:cubicBezTo>
                <a:cubicBezTo>
                  <a:pt x="26" y="106"/>
                  <a:pt x="16" y="110"/>
                  <a:pt x="20" y="117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57" y="182"/>
                  <a:pt x="60" y="186"/>
                  <a:pt x="63" y="189"/>
                </a:cubicBezTo>
                <a:cubicBezTo>
                  <a:pt x="72" y="197"/>
                  <a:pt x="83" y="202"/>
                  <a:pt x="95" y="203"/>
                </a:cubicBezTo>
                <a:cubicBezTo>
                  <a:pt x="106" y="204"/>
                  <a:pt x="118" y="201"/>
                  <a:pt x="128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2784853" y="3470618"/>
            <a:ext cx="235234" cy="219413"/>
          </a:xfrm>
          <a:custGeom>
            <a:avLst/>
            <a:gdLst>
              <a:gd name="T0" fmla="*/ 70 w 192"/>
              <a:gd name="T1" fmla="*/ 76 h 179"/>
              <a:gd name="T2" fmla="*/ 70 w 192"/>
              <a:gd name="T3" fmla="*/ 97 h 179"/>
              <a:gd name="T4" fmla="*/ 50 w 192"/>
              <a:gd name="T5" fmla="*/ 97 h 179"/>
              <a:gd name="T6" fmla="*/ 50 w 192"/>
              <a:gd name="T7" fmla="*/ 76 h 179"/>
              <a:gd name="T8" fmla="*/ 96 w 192"/>
              <a:gd name="T9" fmla="*/ 0 h 179"/>
              <a:gd name="T10" fmla="*/ 163 w 192"/>
              <a:gd name="T11" fmla="*/ 25 h 179"/>
              <a:gd name="T12" fmla="*/ 163 w 192"/>
              <a:gd name="T13" fmla="*/ 148 h 179"/>
              <a:gd name="T14" fmla="*/ 73 w 192"/>
              <a:gd name="T15" fmla="*/ 170 h 179"/>
              <a:gd name="T16" fmla="*/ 31 w 192"/>
              <a:gd name="T17" fmla="*/ 177 h 179"/>
              <a:gd name="T18" fmla="*/ 24 w 192"/>
              <a:gd name="T19" fmla="*/ 179 h 179"/>
              <a:gd name="T20" fmla="*/ 13 w 192"/>
              <a:gd name="T21" fmla="*/ 170 h 179"/>
              <a:gd name="T22" fmla="*/ 13 w 192"/>
              <a:gd name="T23" fmla="*/ 162 h 179"/>
              <a:gd name="T24" fmla="*/ 5 w 192"/>
              <a:gd name="T25" fmla="*/ 115 h 179"/>
              <a:gd name="T26" fmla="*/ 28 w 192"/>
              <a:gd name="T27" fmla="*/ 25 h 179"/>
              <a:gd name="T28" fmla="*/ 153 w 192"/>
              <a:gd name="T29" fmla="*/ 37 h 179"/>
              <a:gd name="T30" fmla="*/ 96 w 192"/>
              <a:gd name="T31" fmla="*/ 16 h 179"/>
              <a:gd name="T32" fmla="*/ 14 w 192"/>
              <a:gd name="T33" fmla="*/ 86 h 179"/>
              <a:gd name="T34" fmla="*/ 31 w 192"/>
              <a:gd name="T35" fmla="*/ 130 h 179"/>
              <a:gd name="T36" fmla="*/ 28 w 192"/>
              <a:gd name="T37" fmla="*/ 162 h 179"/>
              <a:gd name="T38" fmla="*/ 57 w 192"/>
              <a:gd name="T39" fmla="*/ 149 h 179"/>
              <a:gd name="T40" fmla="*/ 96 w 192"/>
              <a:gd name="T41" fmla="*/ 157 h 179"/>
              <a:gd name="T42" fmla="*/ 177 w 192"/>
              <a:gd name="T43" fmla="*/ 86 h 179"/>
              <a:gd name="T44" fmla="*/ 64 w 192"/>
              <a:gd name="T45" fmla="*/ 83 h 179"/>
              <a:gd name="T46" fmla="*/ 60 w 192"/>
              <a:gd name="T47" fmla="*/ 81 h 179"/>
              <a:gd name="T48" fmla="*/ 55 w 192"/>
              <a:gd name="T49" fmla="*/ 86 h 179"/>
              <a:gd name="T50" fmla="*/ 60 w 192"/>
              <a:gd name="T51" fmla="*/ 92 h 179"/>
              <a:gd name="T52" fmla="*/ 65 w 192"/>
              <a:gd name="T53" fmla="*/ 86 h 179"/>
              <a:gd name="T54" fmla="*/ 96 w 192"/>
              <a:gd name="T55" fmla="*/ 72 h 179"/>
              <a:gd name="T56" fmla="*/ 105 w 192"/>
              <a:gd name="T57" fmla="*/ 76 h 179"/>
              <a:gd name="T58" fmla="*/ 105 w 192"/>
              <a:gd name="T59" fmla="*/ 97 h 179"/>
              <a:gd name="T60" fmla="*/ 86 w 192"/>
              <a:gd name="T61" fmla="*/ 97 h 179"/>
              <a:gd name="T62" fmla="*/ 86 w 192"/>
              <a:gd name="T63" fmla="*/ 76 h 179"/>
              <a:gd name="T64" fmla="*/ 99 w 192"/>
              <a:gd name="T65" fmla="*/ 83 h 179"/>
              <a:gd name="T66" fmla="*/ 96 w 192"/>
              <a:gd name="T67" fmla="*/ 81 h 179"/>
              <a:gd name="T68" fmla="*/ 90 w 192"/>
              <a:gd name="T69" fmla="*/ 86 h 179"/>
              <a:gd name="T70" fmla="*/ 96 w 192"/>
              <a:gd name="T71" fmla="*/ 92 h 179"/>
              <a:gd name="T72" fmla="*/ 101 w 192"/>
              <a:gd name="T73" fmla="*/ 86 h 179"/>
              <a:gd name="T74" fmla="*/ 131 w 192"/>
              <a:gd name="T75" fmla="*/ 72 h 179"/>
              <a:gd name="T76" fmla="*/ 141 w 192"/>
              <a:gd name="T77" fmla="*/ 76 h 179"/>
              <a:gd name="T78" fmla="*/ 141 w 192"/>
              <a:gd name="T79" fmla="*/ 97 h 179"/>
              <a:gd name="T80" fmla="*/ 121 w 192"/>
              <a:gd name="T81" fmla="*/ 97 h 179"/>
              <a:gd name="T82" fmla="*/ 121 w 192"/>
              <a:gd name="T83" fmla="*/ 76 h 179"/>
              <a:gd name="T84" fmla="*/ 135 w 192"/>
              <a:gd name="T85" fmla="*/ 83 h 179"/>
              <a:gd name="T86" fmla="*/ 131 w 192"/>
              <a:gd name="T87" fmla="*/ 81 h 179"/>
              <a:gd name="T88" fmla="*/ 126 w 192"/>
              <a:gd name="T89" fmla="*/ 86 h 179"/>
              <a:gd name="T90" fmla="*/ 131 w 192"/>
              <a:gd name="T91" fmla="*/ 92 h 179"/>
              <a:gd name="T92" fmla="*/ 136 w 192"/>
              <a:gd name="T93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2" h="179">
                <a:moveTo>
                  <a:pt x="60" y="72"/>
                </a:moveTo>
                <a:cubicBezTo>
                  <a:pt x="64" y="72"/>
                  <a:pt x="67" y="74"/>
                  <a:pt x="70" y="76"/>
                </a:cubicBezTo>
                <a:cubicBezTo>
                  <a:pt x="73" y="79"/>
                  <a:pt x="74" y="82"/>
                  <a:pt x="74" y="86"/>
                </a:cubicBezTo>
                <a:cubicBezTo>
                  <a:pt x="74" y="90"/>
                  <a:pt x="73" y="94"/>
                  <a:pt x="70" y="97"/>
                </a:cubicBezTo>
                <a:cubicBezTo>
                  <a:pt x="67" y="99"/>
                  <a:pt x="64" y="101"/>
                  <a:pt x="60" y="101"/>
                </a:cubicBezTo>
                <a:cubicBezTo>
                  <a:pt x="56" y="101"/>
                  <a:pt x="53" y="99"/>
                  <a:pt x="50" y="97"/>
                </a:cubicBezTo>
                <a:cubicBezTo>
                  <a:pt x="48" y="94"/>
                  <a:pt x="46" y="90"/>
                  <a:pt x="46" y="86"/>
                </a:cubicBezTo>
                <a:cubicBezTo>
                  <a:pt x="46" y="82"/>
                  <a:pt x="48" y="79"/>
                  <a:pt x="50" y="76"/>
                </a:cubicBezTo>
                <a:cubicBezTo>
                  <a:pt x="53" y="74"/>
                  <a:pt x="56" y="72"/>
                  <a:pt x="60" y="72"/>
                </a:cubicBezTo>
                <a:close/>
                <a:moveTo>
                  <a:pt x="96" y="0"/>
                </a:moveTo>
                <a:cubicBezTo>
                  <a:pt x="96" y="0"/>
                  <a:pt x="96" y="0"/>
                  <a:pt x="96" y="0"/>
                </a:cubicBezTo>
                <a:cubicBezTo>
                  <a:pt x="122" y="0"/>
                  <a:pt x="146" y="10"/>
                  <a:pt x="163" y="25"/>
                </a:cubicBezTo>
                <a:cubicBezTo>
                  <a:pt x="181" y="41"/>
                  <a:pt x="192" y="62"/>
                  <a:pt x="192" y="86"/>
                </a:cubicBezTo>
                <a:cubicBezTo>
                  <a:pt x="192" y="110"/>
                  <a:pt x="181" y="132"/>
                  <a:pt x="163" y="148"/>
                </a:cubicBezTo>
                <a:cubicBezTo>
                  <a:pt x="146" y="163"/>
                  <a:pt x="122" y="172"/>
                  <a:pt x="96" y="172"/>
                </a:cubicBezTo>
                <a:cubicBezTo>
                  <a:pt x="88" y="172"/>
                  <a:pt x="80" y="172"/>
                  <a:pt x="73" y="170"/>
                </a:cubicBezTo>
                <a:cubicBezTo>
                  <a:pt x="66" y="169"/>
                  <a:pt x="60" y="167"/>
                  <a:pt x="54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29" y="178"/>
                  <a:pt x="27" y="179"/>
                  <a:pt x="24" y="179"/>
                </a:cubicBezTo>
                <a:cubicBezTo>
                  <a:pt x="24" y="179"/>
                  <a:pt x="24" y="179"/>
                  <a:pt x="24" y="179"/>
                </a:cubicBezTo>
                <a:cubicBezTo>
                  <a:pt x="22" y="178"/>
                  <a:pt x="19" y="177"/>
                  <a:pt x="17" y="176"/>
                </a:cubicBezTo>
                <a:cubicBezTo>
                  <a:pt x="15" y="174"/>
                  <a:pt x="14" y="172"/>
                  <a:pt x="13" y="170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12" y="167"/>
                  <a:pt x="12" y="165"/>
                  <a:pt x="13" y="162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13" y="131"/>
                  <a:pt x="8" y="123"/>
                  <a:pt x="5" y="115"/>
                </a:cubicBezTo>
                <a:cubicBezTo>
                  <a:pt x="2" y="106"/>
                  <a:pt x="0" y="96"/>
                  <a:pt x="0" y="86"/>
                </a:cubicBezTo>
                <a:cubicBezTo>
                  <a:pt x="0" y="62"/>
                  <a:pt x="10" y="41"/>
                  <a:pt x="28" y="25"/>
                </a:cubicBezTo>
                <a:cubicBezTo>
                  <a:pt x="45" y="10"/>
                  <a:pt x="69" y="0"/>
                  <a:pt x="96" y="0"/>
                </a:cubicBezTo>
                <a:close/>
                <a:moveTo>
                  <a:pt x="153" y="37"/>
                </a:moveTo>
                <a:cubicBezTo>
                  <a:pt x="153" y="37"/>
                  <a:pt x="153" y="37"/>
                  <a:pt x="153" y="37"/>
                </a:cubicBezTo>
                <a:cubicBezTo>
                  <a:pt x="139" y="24"/>
                  <a:pt x="118" y="16"/>
                  <a:pt x="96" y="16"/>
                </a:cubicBezTo>
                <a:cubicBezTo>
                  <a:pt x="73" y="16"/>
                  <a:pt x="52" y="24"/>
                  <a:pt x="38" y="37"/>
                </a:cubicBezTo>
                <a:cubicBezTo>
                  <a:pt x="23" y="49"/>
                  <a:pt x="14" y="67"/>
                  <a:pt x="14" y="86"/>
                </a:cubicBezTo>
                <a:cubicBezTo>
                  <a:pt x="14" y="94"/>
                  <a:pt x="16" y="102"/>
                  <a:pt x="19" y="109"/>
                </a:cubicBezTo>
                <a:cubicBezTo>
                  <a:pt x="22" y="117"/>
                  <a:pt x="26" y="124"/>
                  <a:pt x="31" y="130"/>
                </a:cubicBezTo>
                <a:cubicBezTo>
                  <a:pt x="33" y="131"/>
                  <a:pt x="34" y="134"/>
                  <a:pt x="33" y="137"/>
                </a:cubicBezTo>
                <a:cubicBezTo>
                  <a:pt x="28" y="162"/>
                  <a:pt x="28" y="162"/>
                  <a:pt x="28" y="162"/>
                </a:cubicBezTo>
                <a:cubicBezTo>
                  <a:pt x="51" y="149"/>
                  <a:pt x="51" y="149"/>
                  <a:pt x="51" y="149"/>
                </a:cubicBezTo>
                <a:cubicBezTo>
                  <a:pt x="53" y="148"/>
                  <a:pt x="55" y="148"/>
                  <a:pt x="57" y="149"/>
                </a:cubicBezTo>
                <a:cubicBezTo>
                  <a:pt x="63" y="152"/>
                  <a:pt x="69" y="154"/>
                  <a:pt x="76" y="155"/>
                </a:cubicBezTo>
                <a:cubicBezTo>
                  <a:pt x="82" y="157"/>
                  <a:pt x="89" y="157"/>
                  <a:pt x="96" y="157"/>
                </a:cubicBezTo>
                <a:cubicBezTo>
                  <a:pt x="118" y="157"/>
                  <a:pt x="139" y="149"/>
                  <a:pt x="153" y="136"/>
                </a:cubicBezTo>
                <a:cubicBezTo>
                  <a:pt x="168" y="123"/>
                  <a:pt x="177" y="106"/>
                  <a:pt x="177" y="86"/>
                </a:cubicBezTo>
                <a:cubicBezTo>
                  <a:pt x="177" y="67"/>
                  <a:pt x="168" y="49"/>
                  <a:pt x="153" y="37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4" y="83"/>
                </a:cubicBezTo>
                <a:cubicBezTo>
                  <a:pt x="63" y="82"/>
                  <a:pt x="62" y="81"/>
                  <a:pt x="60" y="81"/>
                </a:cubicBezTo>
                <a:cubicBezTo>
                  <a:pt x="59" y="81"/>
                  <a:pt x="57" y="82"/>
                  <a:pt x="56" y="83"/>
                </a:cubicBezTo>
                <a:cubicBezTo>
                  <a:pt x="56" y="84"/>
                  <a:pt x="55" y="85"/>
                  <a:pt x="55" y="86"/>
                </a:cubicBezTo>
                <a:cubicBezTo>
                  <a:pt x="55" y="88"/>
                  <a:pt x="56" y="89"/>
                  <a:pt x="56" y="90"/>
                </a:cubicBezTo>
                <a:cubicBezTo>
                  <a:pt x="57" y="91"/>
                  <a:pt x="59" y="92"/>
                  <a:pt x="60" y="92"/>
                </a:cubicBezTo>
                <a:cubicBezTo>
                  <a:pt x="62" y="92"/>
                  <a:pt x="63" y="91"/>
                  <a:pt x="64" y="90"/>
                </a:cubicBezTo>
                <a:cubicBezTo>
                  <a:pt x="65" y="89"/>
                  <a:pt x="65" y="88"/>
                  <a:pt x="65" y="86"/>
                </a:cubicBezTo>
                <a:cubicBezTo>
                  <a:pt x="65" y="85"/>
                  <a:pt x="65" y="84"/>
                  <a:pt x="64" y="83"/>
                </a:cubicBezTo>
                <a:close/>
                <a:moveTo>
                  <a:pt x="96" y="72"/>
                </a:moveTo>
                <a:cubicBezTo>
                  <a:pt x="96" y="72"/>
                  <a:pt x="96" y="72"/>
                  <a:pt x="96" y="72"/>
                </a:cubicBezTo>
                <a:cubicBezTo>
                  <a:pt x="99" y="72"/>
                  <a:pt x="103" y="74"/>
                  <a:pt x="105" y="76"/>
                </a:cubicBezTo>
                <a:cubicBezTo>
                  <a:pt x="108" y="79"/>
                  <a:pt x="110" y="82"/>
                  <a:pt x="110" y="86"/>
                </a:cubicBezTo>
                <a:cubicBezTo>
                  <a:pt x="110" y="90"/>
                  <a:pt x="108" y="94"/>
                  <a:pt x="105" y="97"/>
                </a:cubicBezTo>
                <a:cubicBezTo>
                  <a:pt x="103" y="99"/>
                  <a:pt x="99" y="101"/>
                  <a:pt x="96" y="101"/>
                </a:cubicBezTo>
                <a:cubicBezTo>
                  <a:pt x="92" y="101"/>
                  <a:pt x="88" y="99"/>
                  <a:pt x="86" y="97"/>
                </a:cubicBezTo>
                <a:cubicBezTo>
                  <a:pt x="83" y="94"/>
                  <a:pt x="82" y="90"/>
                  <a:pt x="82" y="86"/>
                </a:cubicBezTo>
                <a:cubicBezTo>
                  <a:pt x="82" y="82"/>
                  <a:pt x="83" y="79"/>
                  <a:pt x="86" y="76"/>
                </a:cubicBezTo>
                <a:cubicBezTo>
                  <a:pt x="88" y="74"/>
                  <a:pt x="92" y="72"/>
                  <a:pt x="96" y="72"/>
                </a:cubicBezTo>
                <a:close/>
                <a:moveTo>
                  <a:pt x="99" y="83"/>
                </a:moveTo>
                <a:cubicBezTo>
                  <a:pt x="99" y="83"/>
                  <a:pt x="99" y="83"/>
                  <a:pt x="99" y="83"/>
                </a:cubicBezTo>
                <a:cubicBezTo>
                  <a:pt x="98" y="82"/>
                  <a:pt x="97" y="81"/>
                  <a:pt x="96" y="81"/>
                </a:cubicBezTo>
                <a:cubicBezTo>
                  <a:pt x="94" y="81"/>
                  <a:pt x="93" y="82"/>
                  <a:pt x="92" y="83"/>
                </a:cubicBezTo>
                <a:cubicBezTo>
                  <a:pt x="91" y="84"/>
                  <a:pt x="90" y="85"/>
                  <a:pt x="90" y="86"/>
                </a:cubicBezTo>
                <a:cubicBezTo>
                  <a:pt x="90" y="88"/>
                  <a:pt x="91" y="89"/>
                  <a:pt x="92" y="90"/>
                </a:cubicBezTo>
                <a:cubicBezTo>
                  <a:pt x="93" y="91"/>
                  <a:pt x="94" y="92"/>
                  <a:pt x="96" y="92"/>
                </a:cubicBezTo>
                <a:cubicBezTo>
                  <a:pt x="97" y="92"/>
                  <a:pt x="98" y="91"/>
                  <a:pt x="99" y="90"/>
                </a:cubicBezTo>
                <a:cubicBezTo>
                  <a:pt x="100" y="89"/>
                  <a:pt x="101" y="88"/>
                  <a:pt x="101" y="86"/>
                </a:cubicBezTo>
                <a:cubicBezTo>
                  <a:pt x="101" y="85"/>
                  <a:pt x="100" y="84"/>
                  <a:pt x="99" y="83"/>
                </a:cubicBezTo>
                <a:close/>
                <a:moveTo>
                  <a:pt x="131" y="72"/>
                </a:moveTo>
                <a:cubicBezTo>
                  <a:pt x="131" y="72"/>
                  <a:pt x="131" y="72"/>
                  <a:pt x="131" y="72"/>
                </a:cubicBezTo>
                <a:cubicBezTo>
                  <a:pt x="135" y="72"/>
                  <a:pt x="138" y="74"/>
                  <a:pt x="141" y="76"/>
                </a:cubicBezTo>
                <a:cubicBezTo>
                  <a:pt x="143" y="79"/>
                  <a:pt x="145" y="82"/>
                  <a:pt x="145" y="86"/>
                </a:cubicBezTo>
                <a:cubicBezTo>
                  <a:pt x="145" y="90"/>
                  <a:pt x="143" y="94"/>
                  <a:pt x="141" y="97"/>
                </a:cubicBezTo>
                <a:cubicBezTo>
                  <a:pt x="138" y="99"/>
                  <a:pt x="135" y="101"/>
                  <a:pt x="131" y="101"/>
                </a:cubicBezTo>
                <a:cubicBezTo>
                  <a:pt x="127" y="101"/>
                  <a:pt x="124" y="99"/>
                  <a:pt x="121" y="97"/>
                </a:cubicBezTo>
                <a:cubicBezTo>
                  <a:pt x="119" y="94"/>
                  <a:pt x="117" y="90"/>
                  <a:pt x="117" y="86"/>
                </a:cubicBezTo>
                <a:cubicBezTo>
                  <a:pt x="117" y="82"/>
                  <a:pt x="119" y="79"/>
                  <a:pt x="121" y="76"/>
                </a:cubicBezTo>
                <a:cubicBezTo>
                  <a:pt x="124" y="74"/>
                  <a:pt x="127" y="72"/>
                  <a:pt x="131" y="72"/>
                </a:cubicBezTo>
                <a:close/>
                <a:moveTo>
                  <a:pt x="135" y="83"/>
                </a:moveTo>
                <a:cubicBezTo>
                  <a:pt x="135" y="83"/>
                  <a:pt x="135" y="83"/>
                  <a:pt x="135" y="83"/>
                </a:cubicBezTo>
                <a:cubicBezTo>
                  <a:pt x="134" y="82"/>
                  <a:pt x="132" y="81"/>
                  <a:pt x="131" y="81"/>
                </a:cubicBezTo>
                <a:cubicBezTo>
                  <a:pt x="130" y="81"/>
                  <a:pt x="128" y="82"/>
                  <a:pt x="127" y="83"/>
                </a:cubicBezTo>
                <a:cubicBezTo>
                  <a:pt x="126" y="84"/>
                  <a:pt x="126" y="85"/>
                  <a:pt x="126" y="86"/>
                </a:cubicBezTo>
                <a:cubicBezTo>
                  <a:pt x="126" y="88"/>
                  <a:pt x="126" y="89"/>
                  <a:pt x="127" y="90"/>
                </a:cubicBezTo>
                <a:cubicBezTo>
                  <a:pt x="128" y="91"/>
                  <a:pt x="130" y="92"/>
                  <a:pt x="131" y="92"/>
                </a:cubicBezTo>
                <a:cubicBezTo>
                  <a:pt x="132" y="92"/>
                  <a:pt x="134" y="91"/>
                  <a:pt x="135" y="90"/>
                </a:cubicBezTo>
                <a:cubicBezTo>
                  <a:pt x="136" y="89"/>
                  <a:pt x="136" y="88"/>
                  <a:pt x="136" y="86"/>
                </a:cubicBezTo>
                <a:cubicBezTo>
                  <a:pt x="136" y="85"/>
                  <a:pt x="136" y="84"/>
                  <a:pt x="135" y="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683568" y="3257556"/>
            <a:ext cx="172819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分布式爬虫框架重构爬虫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Freeform 21"/>
          <p:cNvSpPr>
            <a:spLocks noEditPoints="1"/>
          </p:cNvSpPr>
          <p:nvPr/>
        </p:nvSpPr>
        <p:spPr bwMode="auto">
          <a:xfrm>
            <a:off x="7678865" y="3467967"/>
            <a:ext cx="240302" cy="245718"/>
          </a:xfrm>
          <a:custGeom>
            <a:avLst/>
            <a:gdLst>
              <a:gd name="T0" fmla="*/ 26 w 90"/>
              <a:gd name="T1" fmla="*/ 19 h 91"/>
              <a:gd name="T2" fmla="*/ 19 w 90"/>
              <a:gd name="T3" fmla="*/ 26 h 91"/>
              <a:gd name="T4" fmla="*/ 18 w 90"/>
              <a:gd name="T5" fmla="*/ 34 h 91"/>
              <a:gd name="T6" fmla="*/ 22 w 90"/>
              <a:gd name="T7" fmla="*/ 29 h 91"/>
              <a:gd name="T8" fmla="*/ 29 w 90"/>
              <a:gd name="T9" fmla="*/ 23 h 91"/>
              <a:gd name="T10" fmla="*/ 33 w 90"/>
              <a:gd name="T11" fmla="*/ 18 h 91"/>
              <a:gd name="T12" fmla="*/ 89 w 90"/>
              <a:gd name="T13" fmla="*/ 84 h 91"/>
              <a:gd name="T14" fmla="*/ 73 w 90"/>
              <a:gd name="T15" fmla="*/ 67 h 91"/>
              <a:gd name="T16" fmla="*/ 82 w 90"/>
              <a:gd name="T17" fmla="*/ 41 h 91"/>
              <a:gd name="T18" fmla="*/ 79 w 90"/>
              <a:gd name="T19" fmla="*/ 25 h 91"/>
              <a:gd name="T20" fmla="*/ 70 w 90"/>
              <a:gd name="T21" fmla="*/ 12 h 91"/>
              <a:gd name="T22" fmla="*/ 41 w 90"/>
              <a:gd name="T23" fmla="*/ 0 h 91"/>
              <a:gd name="T24" fmla="*/ 3 w 90"/>
              <a:gd name="T25" fmla="*/ 25 h 91"/>
              <a:gd name="T26" fmla="*/ 3 w 90"/>
              <a:gd name="T27" fmla="*/ 57 h 91"/>
              <a:gd name="T28" fmla="*/ 12 w 90"/>
              <a:gd name="T29" fmla="*/ 70 h 91"/>
              <a:gd name="T30" fmla="*/ 25 w 90"/>
              <a:gd name="T31" fmla="*/ 79 h 91"/>
              <a:gd name="T32" fmla="*/ 25 w 90"/>
              <a:gd name="T33" fmla="*/ 79 h 91"/>
              <a:gd name="T34" fmla="*/ 57 w 90"/>
              <a:gd name="T35" fmla="*/ 79 h 91"/>
              <a:gd name="T36" fmla="*/ 84 w 90"/>
              <a:gd name="T37" fmla="*/ 89 h 91"/>
              <a:gd name="T38" fmla="*/ 89 w 90"/>
              <a:gd name="T39" fmla="*/ 84 h 91"/>
              <a:gd name="T40" fmla="*/ 65 w 90"/>
              <a:gd name="T41" fmla="*/ 65 h 91"/>
              <a:gd name="T42" fmla="*/ 54 w 90"/>
              <a:gd name="T43" fmla="*/ 72 h 91"/>
              <a:gd name="T44" fmla="*/ 28 w 90"/>
              <a:gd name="T45" fmla="*/ 72 h 91"/>
              <a:gd name="T46" fmla="*/ 17 w 90"/>
              <a:gd name="T47" fmla="*/ 65 h 91"/>
              <a:gd name="T48" fmla="*/ 17 w 90"/>
              <a:gd name="T49" fmla="*/ 65 h 91"/>
              <a:gd name="T50" fmla="*/ 10 w 90"/>
              <a:gd name="T51" fmla="*/ 54 h 91"/>
              <a:gd name="T52" fmla="*/ 10 w 90"/>
              <a:gd name="T53" fmla="*/ 28 h 91"/>
              <a:gd name="T54" fmla="*/ 41 w 90"/>
              <a:gd name="T55" fmla="*/ 7 h 91"/>
              <a:gd name="T56" fmla="*/ 65 w 90"/>
              <a:gd name="T57" fmla="*/ 17 h 91"/>
              <a:gd name="T58" fmla="*/ 72 w 90"/>
              <a:gd name="T59" fmla="*/ 28 h 91"/>
              <a:gd name="T60" fmla="*/ 75 w 90"/>
              <a:gd name="T61" fmla="*/ 41 h 91"/>
              <a:gd name="T62" fmla="*/ 65 w 90"/>
              <a:gd name="T63" fmla="*/ 65 h 91"/>
              <a:gd name="T64" fmla="*/ 65 w 90"/>
              <a:gd name="T65" fmla="*/ 39 h 91"/>
              <a:gd name="T66" fmla="*/ 61 w 90"/>
              <a:gd name="T67" fmla="*/ 50 h 91"/>
              <a:gd name="T68" fmla="*/ 57 w 90"/>
              <a:gd name="T69" fmla="*/ 57 h 91"/>
              <a:gd name="T70" fmla="*/ 41 w 90"/>
              <a:gd name="T71" fmla="*/ 63 h 91"/>
              <a:gd name="T72" fmla="*/ 41 w 90"/>
              <a:gd name="T73" fmla="*/ 68 h 91"/>
              <a:gd name="T74" fmla="*/ 60 w 90"/>
              <a:gd name="T75" fmla="*/ 60 h 91"/>
              <a:gd name="T76" fmla="*/ 66 w 90"/>
              <a:gd name="T77" fmla="*/ 51 h 91"/>
              <a:gd name="T78" fmla="*/ 65 w 90"/>
              <a:gd name="T79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" h="91">
                <a:moveTo>
                  <a:pt x="30" y="16"/>
                </a:moveTo>
                <a:cubicBezTo>
                  <a:pt x="29" y="17"/>
                  <a:pt x="27" y="18"/>
                  <a:pt x="26" y="19"/>
                </a:cubicBezTo>
                <a:cubicBezTo>
                  <a:pt x="25" y="20"/>
                  <a:pt x="23" y="21"/>
                  <a:pt x="22" y="22"/>
                </a:cubicBezTo>
                <a:cubicBezTo>
                  <a:pt x="21" y="23"/>
                  <a:pt x="20" y="25"/>
                  <a:pt x="19" y="26"/>
                </a:cubicBezTo>
                <a:cubicBezTo>
                  <a:pt x="18" y="28"/>
                  <a:pt x="17" y="29"/>
                  <a:pt x="16" y="31"/>
                </a:cubicBezTo>
                <a:cubicBezTo>
                  <a:pt x="16" y="32"/>
                  <a:pt x="16" y="33"/>
                  <a:pt x="18" y="34"/>
                </a:cubicBezTo>
                <a:cubicBezTo>
                  <a:pt x="19" y="34"/>
                  <a:pt x="20" y="34"/>
                  <a:pt x="20" y="32"/>
                </a:cubicBezTo>
                <a:cubicBezTo>
                  <a:pt x="21" y="31"/>
                  <a:pt x="22" y="30"/>
                  <a:pt x="22" y="29"/>
                </a:cubicBezTo>
                <a:cubicBezTo>
                  <a:pt x="23" y="28"/>
                  <a:pt x="24" y="26"/>
                  <a:pt x="25" y="25"/>
                </a:cubicBezTo>
                <a:cubicBezTo>
                  <a:pt x="26" y="24"/>
                  <a:pt x="27" y="23"/>
                  <a:pt x="29" y="23"/>
                </a:cubicBezTo>
                <a:cubicBezTo>
                  <a:pt x="30" y="22"/>
                  <a:pt x="31" y="21"/>
                  <a:pt x="32" y="21"/>
                </a:cubicBezTo>
                <a:cubicBezTo>
                  <a:pt x="33" y="20"/>
                  <a:pt x="34" y="19"/>
                  <a:pt x="33" y="18"/>
                </a:cubicBezTo>
                <a:cubicBezTo>
                  <a:pt x="33" y="17"/>
                  <a:pt x="32" y="16"/>
                  <a:pt x="30" y="16"/>
                </a:cubicBezTo>
                <a:close/>
                <a:moveTo>
                  <a:pt x="89" y="84"/>
                </a:moveTo>
                <a:cubicBezTo>
                  <a:pt x="89" y="84"/>
                  <a:pt x="89" y="84"/>
                  <a:pt x="89" y="84"/>
                </a:cubicBezTo>
                <a:cubicBezTo>
                  <a:pt x="73" y="67"/>
                  <a:pt x="73" y="67"/>
                  <a:pt x="73" y="67"/>
                </a:cubicBezTo>
                <a:cubicBezTo>
                  <a:pt x="75" y="64"/>
                  <a:pt x="77" y="61"/>
                  <a:pt x="79" y="57"/>
                </a:cubicBezTo>
                <a:cubicBezTo>
                  <a:pt x="81" y="52"/>
                  <a:pt x="82" y="47"/>
                  <a:pt x="82" y="41"/>
                </a:cubicBezTo>
                <a:cubicBezTo>
                  <a:pt x="82" y="36"/>
                  <a:pt x="81" y="30"/>
                  <a:pt x="79" y="26"/>
                </a:cubicBezTo>
                <a:cubicBezTo>
                  <a:pt x="79" y="25"/>
                  <a:pt x="79" y="25"/>
                  <a:pt x="79" y="25"/>
                </a:cubicBezTo>
                <a:cubicBezTo>
                  <a:pt x="77" y="20"/>
                  <a:pt x="74" y="16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6" y="8"/>
                  <a:pt x="62" y="5"/>
                  <a:pt x="57" y="3"/>
                </a:cubicBezTo>
                <a:cubicBezTo>
                  <a:pt x="52" y="1"/>
                  <a:pt x="46" y="0"/>
                  <a:pt x="41" y="0"/>
                </a:cubicBezTo>
                <a:cubicBezTo>
                  <a:pt x="29" y="0"/>
                  <a:pt x="19" y="4"/>
                  <a:pt x="12" y="12"/>
                </a:cubicBezTo>
                <a:cubicBezTo>
                  <a:pt x="8" y="16"/>
                  <a:pt x="5" y="20"/>
                  <a:pt x="3" y="25"/>
                </a:cubicBezTo>
                <a:cubicBezTo>
                  <a:pt x="1" y="30"/>
                  <a:pt x="0" y="36"/>
                  <a:pt x="0" y="41"/>
                </a:cubicBezTo>
                <a:cubicBezTo>
                  <a:pt x="0" y="47"/>
                  <a:pt x="1" y="52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5" y="62"/>
                  <a:pt x="8" y="66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6" y="74"/>
                  <a:pt x="20" y="77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30" y="81"/>
                  <a:pt x="35" y="82"/>
                  <a:pt x="41" y="82"/>
                </a:cubicBezTo>
                <a:cubicBezTo>
                  <a:pt x="46" y="82"/>
                  <a:pt x="52" y="81"/>
                  <a:pt x="57" y="79"/>
                </a:cubicBezTo>
                <a:cubicBezTo>
                  <a:pt x="61" y="78"/>
                  <a:pt x="64" y="75"/>
                  <a:pt x="67" y="73"/>
                </a:cubicBezTo>
                <a:cubicBezTo>
                  <a:pt x="84" y="89"/>
                  <a:pt x="84" y="89"/>
                  <a:pt x="84" y="89"/>
                </a:cubicBezTo>
                <a:cubicBezTo>
                  <a:pt x="85" y="91"/>
                  <a:pt x="88" y="91"/>
                  <a:pt x="89" y="89"/>
                </a:cubicBezTo>
                <a:cubicBezTo>
                  <a:pt x="90" y="88"/>
                  <a:pt x="90" y="85"/>
                  <a:pt x="89" y="84"/>
                </a:cubicBezTo>
                <a:close/>
                <a:moveTo>
                  <a:pt x="65" y="65"/>
                </a:move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2" y="68"/>
                  <a:pt x="58" y="71"/>
                  <a:pt x="54" y="72"/>
                </a:cubicBezTo>
                <a:cubicBezTo>
                  <a:pt x="50" y="74"/>
                  <a:pt x="45" y="75"/>
                  <a:pt x="41" y="75"/>
                </a:cubicBezTo>
                <a:cubicBezTo>
                  <a:pt x="36" y="75"/>
                  <a:pt x="32" y="74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1"/>
                  <a:pt x="20" y="68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4" y="62"/>
                  <a:pt x="11" y="58"/>
                  <a:pt x="10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8" y="50"/>
                  <a:pt x="7" y="46"/>
                  <a:pt x="7" y="41"/>
                </a:cubicBezTo>
                <a:cubicBezTo>
                  <a:pt x="7" y="37"/>
                  <a:pt x="8" y="32"/>
                  <a:pt x="10" y="28"/>
                </a:cubicBezTo>
                <a:cubicBezTo>
                  <a:pt x="11" y="24"/>
                  <a:pt x="14" y="20"/>
                  <a:pt x="17" y="17"/>
                </a:cubicBezTo>
                <a:cubicBezTo>
                  <a:pt x="23" y="11"/>
                  <a:pt x="32" y="7"/>
                  <a:pt x="41" y="7"/>
                </a:cubicBezTo>
                <a:cubicBezTo>
                  <a:pt x="45" y="7"/>
                  <a:pt x="50" y="8"/>
                  <a:pt x="54" y="10"/>
                </a:cubicBezTo>
                <a:cubicBezTo>
                  <a:pt x="58" y="12"/>
                  <a:pt x="62" y="14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8" y="21"/>
                  <a:pt x="70" y="24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4" y="32"/>
                  <a:pt x="75" y="37"/>
                  <a:pt x="75" y="41"/>
                </a:cubicBezTo>
                <a:cubicBezTo>
                  <a:pt x="75" y="46"/>
                  <a:pt x="74" y="50"/>
                  <a:pt x="72" y="54"/>
                </a:cubicBezTo>
                <a:cubicBezTo>
                  <a:pt x="70" y="58"/>
                  <a:pt x="68" y="62"/>
                  <a:pt x="65" y="65"/>
                </a:cubicBezTo>
                <a:close/>
                <a:moveTo>
                  <a:pt x="65" y="39"/>
                </a:moveTo>
                <a:cubicBezTo>
                  <a:pt x="65" y="39"/>
                  <a:pt x="65" y="39"/>
                  <a:pt x="65" y="39"/>
                </a:cubicBezTo>
                <a:cubicBezTo>
                  <a:pt x="64" y="39"/>
                  <a:pt x="63" y="40"/>
                  <a:pt x="63" y="41"/>
                </a:cubicBezTo>
                <a:cubicBezTo>
                  <a:pt x="63" y="44"/>
                  <a:pt x="62" y="47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0" y="52"/>
                  <a:pt x="59" y="55"/>
                  <a:pt x="57" y="57"/>
                </a:cubicBezTo>
                <a:cubicBezTo>
                  <a:pt x="54" y="59"/>
                  <a:pt x="52" y="60"/>
                  <a:pt x="49" y="62"/>
                </a:cubicBezTo>
                <a:cubicBezTo>
                  <a:pt x="47" y="63"/>
                  <a:pt x="44" y="63"/>
                  <a:pt x="41" y="63"/>
                </a:cubicBezTo>
                <a:cubicBezTo>
                  <a:pt x="40" y="63"/>
                  <a:pt x="39" y="64"/>
                  <a:pt x="39" y="66"/>
                </a:cubicBezTo>
                <a:cubicBezTo>
                  <a:pt x="39" y="67"/>
                  <a:pt x="40" y="68"/>
                  <a:pt x="41" y="68"/>
                </a:cubicBezTo>
                <a:cubicBezTo>
                  <a:pt x="44" y="68"/>
                  <a:pt x="48" y="67"/>
                  <a:pt x="51" y="66"/>
                </a:cubicBezTo>
                <a:cubicBezTo>
                  <a:pt x="54" y="64"/>
                  <a:pt x="57" y="63"/>
                  <a:pt x="60" y="60"/>
                </a:cubicBezTo>
                <a:cubicBezTo>
                  <a:pt x="62" y="58"/>
                  <a:pt x="64" y="55"/>
                  <a:pt x="6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7" y="48"/>
                  <a:pt x="68" y="45"/>
                  <a:pt x="68" y="41"/>
                </a:cubicBezTo>
                <a:cubicBezTo>
                  <a:pt x="68" y="40"/>
                  <a:pt x="67" y="39"/>
                  <a:pt x="65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24"/>
          <p:cNvSpPr>
            <a:spLocks noEditPoints="1"/>
          </p:cNvSpPr>
          <p:nvPr/>
        </p:nvSpPr>
        <p:spPr bwMode="auto">
          <a:xfrm>
            <a:off x="6455817" y="1856751"/>
            <a:ext cx="238125" cy="224899"/>
          </a:xfrm>
          <a:custGeom>
            <a:avLst/>
            <a:gdLst>
              <a:gd name="T0" fmla="*/ 48 w 98"/>
              <a:gd name="T1" fmla="*/ 24 h 92"/>
              <a:gd name="T2" fmla="*/ 50 w 98"/>
              <a:gd name="T3" fmla="*/ 53 h 92"/>
              <a:gd name="T4" fmla="*/ 52 w 98"/>
              <a:gd name="T5" fmla="*/ 17 h 92"/>
              <a:gd name="T6" fmla="*/ 48 w 98"/>
              <a:gd name="T7" fmla="*/ 16 h 92"/>
              <a:gd name="T8" fmla="*/ 41 w 98"/>
              <a:gd name="T9" fmla="*/ 28 h 92"/>
              <a:gd name="T10" fmla="*/ 94 w 98"/>
              <a:gd name="T11" fmla="*/ 12 h 92"/>
              <a:gd name="T12" fmla="*/ 84 w 98"/>
              <a:gd name="T13" fmla="*/ 12 h 92"/>
              <a:gd name="T14" fmla="*/ 80 w 98"/>
              <a:gd name="T15" fmla="*/ 0 h 92"/>
              <a:gd name="T16" fmla="*/ 14 w 98"/>
              <a:gd name="T17" fmla="*/ 4 h 92"/>
              <a:gd name="T18" fmla="*/ 3 w 98"/>
              <a:gd name="T19" fmla="*/ 12 h 92"/>
              <a:gd name="T20" fmla="*/ 0 w 98"/>
              <a:gd name="T21" fmla="*/ 37 h 92"/>
              <a:gd name="T22" fmla="*/ 6 w 98"/>
              <a:gd name="T23" fmla="*/ 52 h 92"/>
              <a:gd name="T24" fmla="*/ 45 w 98"/>
              <a:gd name="T25" fmla="*/ 75 h 92"/>
              <a:gd name="T26" fmla="*/ 29 w 98"/>
              <a:gd name="T27" fmla="*/ 84 h 92"/>
              <a:gd name="T28" fmla="*/ 29 w 98"/>
              <a:gd name="T29" fmla="*/ 92 h 92"/>
              <a:gd name="T30" fmla="*/ 73 w 98"/>
              <a:gd name="T31" fmla="*/ 88 h 92"/>
              <a:gd name="T32" fmla="*/ 53 w 98"/>
              <a:gd name="T33" fmla="*/ 84 h 92"/>
              <a:gd name="T34" fmla="*/ 78 w 98"/>
              <a:gd name="T35" fmla="*/ 59 h 92"/>
              <a:gd name="T36" fmla="*/ 92 w 98"/>
              <a:gd name="T37" fmla="*/ 52 h 92"/>
              <a:gd name="T38" fmla="*/ 98 w 98"/>
              <a:gd name="T39" fmla="*/ 16 h 92"/>
              <a:gd name="T40" fmla="*/ 11 w 98"/>
              <a:gd name="T41" fmla="*/ 47 h 92"/>
              <a:gd name="T42" fmla="*/ 7 w 98"/>
              <a:gd name="T43" fmla="*/ 37 h 92"/>
              <a:gd name="T44" fmla="*/ 14 w 98"/>
              <a:gd name="T45" fmla="*/ 20 h 92"/>
              <a:gd name="T46" fmla="*/ 15 w 98"/>
              <a:gd name="T47" fmla="*/ 50 h 92"/>
              <a:gd name="T48" fmla="*/ 76 w 98"/>
              <a:gd name="T49" fmla="*/ 40 h 92"/>
              <a:gd name="T50" fmla="*/ 73 w 98"/>
              <a:gd name="T51" fmla="*/ 53 h 92"/>
              <a:gd name="T52" fmla="*/ 49 w 98"/>
              <a:gd name="T53" fmla="*/ 67 h 92"/>
              <a:gd name="T54" fmla="*/ 24 w 98"/>
              <a:gd name="T55" fmla="*/ 53 h 92"/>
              <a:gd name="T56" fmla="*/ 21 w 98"/>
              <a:gd name="T57" fmla="*/ 40 h 92"/>
              <a:gd name="T58" fmla="*/ 76 w 98"/>
              <a:gd name="T59" fmla="*/ 8 h 92"/>
              <a:gd name="T60" fmla="*/ 91 w 98"/>
              <a:gd name="T61" fmla="*/ 37 h 92"/>
              <a:gd name="T62" fmla="*/ 86 w 98"/>
              <a:gd name="T63" fmla="*/ 47 h 92"/>
              <a:gd name="T64" fmla="*/ 83 w 98"/>
              <a:gd name="T65" fmla="*/ 50 h 92"/>
              <a:gd name="T66" fmla="*/ 84 w 98"/>
              <a:gd name="T67" fmla="*/ 40 h 92"/>
              <a:gd name="T68" fmla="*/ 91 w 98"/>
              <a:gd name="T6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92">
                <a:moveTo>
                  <a:pt x="44" y="28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2"/>
                  <a:pt x="49" y="53"/>
                  <a:pt x="50" y="53"/>
                </a:cubicBezTo>
                <a:cubicBezTo>
                  <a:pt x="51" y="53"/>
                  <a:pt x="52" y="52"/>
                  <a:pt x="52" y="51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1" y="15"/>
                  <a:pt x="50" y="15"/>
                </a:cubicBezTo>
                <a:cubicBezTo>
                  <a:pt x="49" y="15"/>
                  <a:pt x="48" y="15"/>
                  <a:pt x="48" y="16"/>
                </a:cubicBezTo>
                <a:cubicBezTo>
                  <a:pt x="41" y="25"/>
                  <a:pt x="41" y="25"/>
                  <a:pt x="41" y="25"/>
                </a:cubicBezTo>
                <a:cubicBezTo>
                  <a:pt x="40" y="26"/>
                  <a:pt x="40" y="28"/>
                  <a:pt x="41" y="28"/>
                </a:cubicBezTo>
                <a:cubicBezTo>
                  <a:pt x="42" y="29"/>
                  <a:pt x="44" y="29"/>
                  <a:pt x="44" y="28"/>
                </a:cubicBezTo>
                <a:close/>
                <a:moveTo>
                  <a:pt x="94" y="12"/>
                </a:moveTo>
                <a:cubicBezTo>
                  <a:pt x="94" y="12"/>
                  <a:pt x="94" y="12"/>
                  <a:pt x="94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0"/>
                  <a:pt x="14" y="2"/>
                  <a:pt x="14" y="4"/>
                </a:cubicBezTo>
                <a:cubicBezTo>
                  <a:pt x="14" y="12"/>
                  <a:pt x="14" y="12"/>
                  <a:pt x="14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2"/>
                  <a:pt x="0" y="14"/>
                  <a:pt x="0" y="1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3"/>
                  <a:pt x="2" y="48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9" y="56"/>
                  <a:pt x="14" y="58"/>
                  <a:pt x="19" y="59"/>
                </a:cubicBezTo>
                <a:cubicBezTo>
                  <a:pt x="25" y="68"/>
                  <a:pt x="35" y="74"/>
                  <a:pt x="45" y="75"/>
                </a:cubicBezTo>
                <a:cubicBezTo>
                  <a:pt x="45" y="84"/>
                  <a:pt x="45" y="84"/>
                  <a:pt x="45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7" y="84"/>
                  <a:pt x="25" y="86"/>
                  <a:pt x="25" y="88"/>
                </a:cubicBezTo>
                <a:cubicBezTo>
                  <a:pt x="25" y="90"/>
                  <a:pt x="27" y="92"/>
                  <a:pt x="2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71" y="92"/>
                  <a:pt x="73" y="90"/>
                  <a:pt x="73" y="88"/>
                </a:cubicBezTo>
                <a:cubicBezTo>
                  <a:pt x="73" y="86"/>
                  <a:pt x="71" y="84"/>
                  <a:pt x="69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3" y="75"/>
                  <a:pt x="53" y="75"/>
                  <a:pt x="53" y="75"/>
                </a:cubicBezTo>
                <a:cubicBezTo>
                  <a:pt x="63" y="74"/>
                  <a:pt x="73" y="68"/>
                  <a:pt x="78" y="59"/>
                </a:cubicBezTo>
                <a:cubicBezTo>
                  <a:pt x="84" y="58"/>
                  <a:pt x="88" y="56"/>
                  <a:pt x="92" y="53"/>
                </a:cubicBezTo>
                <a:cubicBezTo>
                  <a:pt x="92" y="52"/>
                  <a:pt x="92" y="52"/>
                  <a:pt x="92" y="52"/>
                </a:cubicBezTo>
                <a:cubicBezTo>
                  <a:pt x="96" y="48"/>
                  <a:pt x="98" y="43"/>
                  <a:pt x="98" y="37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14"/>
                  <a:pt x="96" y="12"/>
                  <a:pt x="94" y="12"/>
                </a:cubicBezTo>
                <a:close/>
                <a:moveTo>
                  <a:pt x="11" y="47"/>
                </a:moveTo>
                <a:cubicBezTo>
                  <a:pt x="11" y="47"/>
                  <a:pt x="11" y="47"/>
                  <a:pt x="11" y="47"/>
                </a:cubicBezTo>
                <a:cubicBezTo>
                  <a:pt x="9" y="44"/>
                  <a:pt x="7" y="41"/>
                  <a:pt x="7" y="37"/>
                </a:cubicBezTo>
                <a:cubicBezTo>
                  <a:pt x="7" y="20"/>
                  <a:pt x="7" y="20"/>
                  <a:pt x="7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4"/>
                  <a:pt x="14" y="47"/>
                  <a:pt x="15" y="50"/>
                </a:cubicBezTo>
                <a:cubicBezTo>
                  <a:pt x="14" y="49"/>
                  <a:pt x="12" y="48"/>
                  <a:pt x="11" y="47"/>
                </a:cubicBezTo>
                <a:close/>
                <a:moveTo>
                  <a:pt x="76" y="40"/>
                </a:moveTo>
                <a:cubicBezTo>
                  <a:pt x="76" y="40"/>
                  <a:pt x="76" y="40"/>
                  <a:pt x="76" y="40"/>
                </a:cubicBezTo>
                <a:cubicBezTo>
                  <a:pt x="76" y="45"/>
                  <a:pt x="75" y="49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9" y="62"/>
                  <a:pt x="59" y="67"/>
                  <a:pt x="49" y="67"/>
                </a:cubicBezTo>
                <a:cubicBezTo>
                  <a:pt x="39" y="67"/>
                  <a:pt x="29" y="62"/>
                  <a:pt x="24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2" y="49"/>
                  <a:pt x="21" y="45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8"/>
                  <a:pt x="21" y="8"/>
                  <a:pt x="21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0"/>
                  <a:pt x="76" y="40"/>
                  <a:pt x="76" y="40"/>
                </a:cubicBezTo>
                <a:close/>
                <a:moveTo>
                  <a:pt x="91" y="37"/>
                </a:moveTo>
                <a:cubicBezTo>
                  <a:pt x="91" y="37"/>
                  <a:pt x="91" y="37"/>
                  <a:pt x="91" y="37"/>
                </a:cubicBezTo>
                <a:cubicBezTo>
                  <a:pt x="91" y="41"/>
                  <a:pt x="89" y="44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5" y="48"/>
                  <a:pt x="84" y="49"/>
                  <a:pt x="83" y="50"/>
                </a:cubicBezTo>
                <a:cubicBezTo>
                  <a:pt x="84" y="47"/>
                  <a:pt x="84" y="44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0"/>
                  <a:pt x="84" y="20"/>
                  <a:pt x="84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37"/>
                  <a:pt x="91" y="37"/>
                  <a:pt x="91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3445931" y="3268044"/>
            <a:ext cx="16768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自动选股平台的开发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5834034" y="3210198"/>
            <a:ext cx="17281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IEEE Investment Ranking Challenge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2231741" y="1937102"/>
            <a:ext cx="172819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数据错误问题修复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4672742" y="1937102"/>
            <a:ext cx="172819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重构交易回测框架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7488325" y="1937102"/>
            <a:ext cx="172819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论文实验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1167382" y="2666992"/>
            <a:ext cx="709364" cy="22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1"/>
                </a:solidFill>
              </a:rPr>
              <a:t>STEP 01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41" name="Rectangle 24"/>
          <p:cNvSpPr>
            <a:spLocks noChangeArrowheads="1"/>
          </p:cNvSpPr>
          <p:nvPr/>
        </p:nvSpPr>
        <p:spPr bwMode="auto">
          <a:xfrm>
            <a:off x="2547788" y="2666992"/>
            <a:ext cx="709364" cy="22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1"/>
                </a:solidFill>
              </a:rPr>
              <a:t>STEP 02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3771925" y="2666992"/>
            <a:ext cx="709364" cy="22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1"/>
                </a:solidFill>
              </a:rPr>
              <a:t>STEP 03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4994473" y="2666992"/>
            <a:ext cx="709364" cy="22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1"/>
                </a:solidFill>
              </a:rPr>
              <a:t>STEP 04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44" name="Rectangle 24"/>
          <p:cNvSpPr>
            <a:spLocks noChangeArrowheads="1"/>
          </p:cNvSpPr>
          <p:nvPr/>
        </p:nvSpPr>
        <p:spPr bwMode="auto">
          <a:xfrm>
            <a:off x="6218610" y="2666992"/>
            <a:ext cx="709364" cy="22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1"/>
                </a:solidFill>
              </a:rPr>
              <a:t>STEP 05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7444333" y="2666992"/>
            <a:ext cx="709364" cy="22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1"/>
                </a:solidFill>
              </a:rPr>
              <a:t>STEP 06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587E05-7922-4C02-B821-2F4CA3A4118F}"/>
              </a:ext>
            </a:extLst>
          </p:cNvPr>
          <p:cNvSpPr txBox="1"/>
          <p:nvPr/>
        </p:nvSpPr>
        <p:spPr>
          <a:xfrm>
            <a:off x="543391" y="401649"/>
            <a:ext cx="183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6055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2" presetClass="entr" presetSubtype="8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7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2" presetClass="entr" presetSubtype="8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2" presetClass="entr" presetSubtype="8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7" presetClass="entr" presetSubtype="0" fill="hold" grpId="0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reeform 99"/>
          <p:cNvSpPr>
            <a:spLocks noChangeArrowheads="1"/>
          </p:cNvSpPr>
          <p:nvPr/>
        </p:nvSpPr>
        <p:spPr bwMode="auto">
          <a:xfrm>
            <a:off x="517923" y="1931194"/>
            <a:ext cx="845344" cy="698897"/>
          </a:xfrm>
          <a:custGeom>
            <a:avLst/>
            <a:gdLst>
              <a:gd name="T0" fmla="*/ 142 w 710"/>
              <a:gd name="T1" fmla="*/ 587 h 587"/>
              <a:gd name="T2" fmla="*/ 710 w 710"/>
              <a:gd name="T3" fmla="*/ 587 h 587"/>
              <a:gd name="T4" fmla="*/ 710 w 710"/>
              <a:gd name="T5" fmla="*/ 0 h 587"/>
              <a:gd name="T6" fmla="*/ 142 w 710"/>
              <a:gd name="T7" fmla="*/ 0 h 587"/>
              <a:gd name="T8" fmla="*/ 0 w 710"/>
              <a:gd name="T9" fmla="*/ 293 h 587"/>
              <a:gd name="T10" fmla="*/ 142 w 710"/>
              <a:gd name="T11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142" y="587"/>
                </a:moveTo>
                <a:lnTo>
                  <a:pt x="710" y="587"/>
                </a:lnTo>
                <a:lnTo>
                  <a:pt x="710" y="0"/>
                </a:lnTo>
                <a:lnTo>
                  <a:pt x="142" y="0"/>
                </a:lnTo>
                <a:lnTo>
                  <a:pt x="0" y="293"/>
                </a:lnTo>
                <a:lnTo>
                  <a:pt x="142" y="5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D4E463-CCB4-45FB-80F9-2BEF9FB25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1427"/>
            <a:ext cx="9144000" cy="17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925"/>
          <p:cNvSpPr/>
          <p:nvPr/>
        </p:nvSpPr>
        <p:spPr>
          <a:xfrm>
            <a:off x="2377013" y="2664779"/>
            <a:ext cx="775495" cy="775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kern="0" dirty="0">
              <a:latin typeface="微软雅黑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0" name="Shape 1928"/>
          <p:cNvSpPr/>
          <p:nvPr/>
        </p:nvSpPr>
        <p:spPr>
          <a:xfrm>
            <a:off x="2484438" y="1699673"/>
            <a:ext cx="560648" cy="560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kern="0" dirty="0">
              <a:latin typeface="微软雅黑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6" name="TextBox 27"/>
          <p:cNvSpPr txBox="1"/>
          <p:nvPr/>
        </p:nvSpPr>
        <p:spPr>
          <a:xfrm>
            <a:off x="4120878" y="1887674"/>
            <a:ext cx="18109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kern="3000" spc="2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回测平台前端可视化</a:t>
            </a:r>
            <a:endParaRPr lang="en-US" altLang="zh-CN" sz="1200" kern="3000" spc="23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34" name="TextBox 35"/>
          <p:cNvSpPr txBox="1"/>
          <p:nvPr/>
        </p:nvSpPr>
        <p:spPr>
          <a:xfrm>
            <a:off x="4103948" y="2944819"/>
            <a:ext cx="1810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kern="3000" spc="2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争取下学期出论文</a:t>
            </a:r>
            <a:endParaRPr lang="en-US" altLang="zh-CN" sz="1400" b="1" kern="3000" spc="23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D875DEA-8088-464F-B296-AC6470192ABA}"/>
              </a:ext>
            </a:extLst>
          </p:cNvPr>
          <p:cNvSpPr txBox="1"/>
          <p:nvPr/>
        </p:nvSpPr>
        <p:spPr>
          <a:xfrm>
            <a:off x="543391" y="401649"/>
            <a:ext cx="183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展望</a:t>
            </a:r>
          </a:p>
        </p:txBody>
      </p:sp>
    </p:spTree>
    <p:extLst>
      <p:ext uri="{BB962C8B-B14F-4D97-AF65-F5344CB8AC3E}">
        <p14:creationId xmlns:p14="http://schemas.microsoft.com/office/powerpoint/2010/main" val="121425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6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/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2155BC1-2FE3-4541-B99B-BF30E83B371C}"/>
              </a:ext>
            </a:extLst>
          </p:cNvPr>
          <p:cNvGrpSpPr/>
          <p:nvPr/>
        </p:nvGrpSpPr>
        <p:grpSpPr>
          <a:xfrm>
            <a:off x="1914029" y="1052534"/>
            <a:ext cx="5315941" cy="1890163"/>
            <a:chOff x="2483768" y="357651"/>
            <a:chExt cx="5315941" cy="1890163"/>
          </a:xfrm>
        </p:grpSpPr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04766117-4A53-417B-863B-964E26A29392}"/>
                </a:ext>
              </a:extLst>
            </p:cNvPr>
            <p:cNvSpPr txBox="1"/>
            <p:nvPr/>
          </p:nvSpPr>
          <p:spPr>
            <a:xfrm>
              <a:off x="2483768" y="1620748"/>
              <a:ext cx="5315941" cy="627066"/>
            </a:xfrm>
            <a:prstGeom prst="rect">
              <a:avLst/>
            </a:prstGeom>
            <a:noFill/>
          </p:spPr>
          <p:txBody>
            <a:bodyPr wrap="square" lIns="72554" tIns="36277" rIns="72554" bIns="36277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猪年大吉</a:t>
              </a:r>
            </a:p>
          </p:txBody>
        </p:sp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67FCB60C-6910-4DC6-8B91-AE6D14263C7D}"/>
                </a:ext>
              </a:extLst>
            </p:cNvPr>
            <p:cNvSpPr txBox="1"/>
            <p:nvPr/>
          </p:nvSpPr>
          <p:spPr>
            <a:xfrm>
              <a:off x="3779912" y="357651"/>
              <a:ext cx="2292609" cy="1316642"/>
            </a:xfrm>
            <a:prstGeom prst="rect">
              <a:avLst/>
            </a:prstGeom>
            <a:noFill/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eaLnBrk="1" hangingPunct="1">
                <a:lnSpc>
                  <a:spcPct val="150000"/>
                </a:lnSpc>
              </a:pPr>
              <a:r>
                <a:rPr lang="en-US" altLang="zh-CN" sz="6000" dirty="0">
                  <a:solidFill>
                    <a:schemeClr val="accent1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2019</a:t>
              </a:r>
              <a:endParaRPr lang="id-ID" altLang="zh-CN" sz="4800" dirty="0">
                <a:solidFill>
                  <a:schemeClr val="accent1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Clear Sans Light" pitchFamily="34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/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0BAC879-D9EA-45BC-9398-6B30375979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78" y="2499903"/>
            <a:ext cx="2005588" cy="20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4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2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65ADA9"/>
      </a:accent1>
      <a:accent2>
        <a:srgbClr val="8BB7D3"/>
      </a:accent2>
      <a:accent3>
        <a:srgbClr val="65ADA9"/>
      </a:accent3>
      <a:accent4>
        <a:srgbClr val="8BB7D3"/>
      </a:accent4>
      <a:accent5>
        <a:srgbClr val="65ADA9"/>
      </a:accent5>
      <a:accent6>
        <a:srgbClr val="8BB7D3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62</Words>
  <Application>Microsoft Office PowerPoint</Application>
  <PresentationFormat>全屏显示(16:9)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Clear Sans Light</vt:lpstr>
      <vt:lpstr>Glegoo</vt:lpstr>
      <vt:lpstr>Helvetica Light</vt:lpstr>
      <vt:lpstr>Lato Light</vt:lpstr>
      <vt:lpstr>Mission Gothic Regular</vt:lpstr>
      <vt:lpstr>Open Sans</vt:lpstr>
      <vt:lpstr>黑体</vt:lpstr>
      <vt:lpstr>华文琥珀</vt:lpstr>
      <vt:lpstr>宋体</vt:lpstr>
      <vt:lpstr>微软雅黑</vt:lpstr>
      <vt:lpstr>微软雅黑 Light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Liao QingWen</cp:lastModifiedBy>
  <cp:revision>352</cp:revision>
  <dcterms:created xsi:type="dcterms:W3CDTF">2017-03-27T05:41:56Z</dcterms:created>
  <dcterms:modified xsi:type="dcterms:W3CDTF">2019-01-11T03:40:58Z</dcterms:modified>
</cp:coreProperties>
</file>