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8" r:id="rId3"/>
    <p:sldId id="275" r:id="rId4"/>
    <p:sldId id="276" r:id="rId5"/>
    <p:sldId id="277" r:id="rId6"/>
    <p:sldId id="288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99E"/>
    <a:srgbClr val="D3D9B2"/>
    <a:srgbClr val="F1E7B6"/>
    <a:srgbClr val="FACED7"/>
    <a:srgbClr val="D6E6D7"/>
    <a:srgbClr val="F8EEC6"/>
    <a:srgbClr val="D4E6D4"/>
    <a:srgbClr val="ECDF9E"/>
    <a:srgbClr val="F7ACBC"/>
    <a:srgbClr val="FBC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92" y="-90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1.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在紧张的找工作的过程中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r>
              <a:rPr lang="en-US" altLang="zh-CN"/>
              <a:t>2. </a:t>
            </a:r>
            <a:r>
              <a:rPr lang="zh-CN" altLang="en-US"/>
              <a:t>在做项目的过程中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8EEC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D869-095D-429B-B10F-0B5D19F44E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3412-3569-45ED-99EA-A87A0043E9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2" Type="http://schemas.openxmlformats.org/officeDocument/2006/relationships/slideLayout" Target="../slideLayouts/slideLayout6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0" Type="http://schemas.openxmlformats.org/officeDocument/2006/relationships/notesSlide" Target="../notesSlides/notesSlide1.xml"/><Relationship Id="rId8" Type="http://schemas.openxmlformats.org/officeDocument/2006/relationships/tags" Target="../tags/tag51.xml"/><Relationship Id="rId79" Type="http://schemas.openxmlformats.org/officeDocument/2006/relationships/slideLayout" Target="../slideLayouts/slideLayout6.xml"/><Relationship Id="rId78" Type="http://schemas.openxmlformats.org/officeDocument/2006/relationships/tags" Target="../tags/tag121.xml"/><Relationship Id="rId77" Type="http://schemas.openxmlformats.org/officeDocument/2006/relationships/tags" Target="../tags/tag120.xml"/><Relationship Id="rId76" Type="http://schemas.openxmlformats.org/officeDocument/2006/relationships/tags" Target="../tags/tag119.xml"/><Relationship Id="rId75" Type="http://schemas.openxmlformats.org/officeDocument/2006/relationships/tags" Target="../tags/tag118.xml"/><Relationship Id="rId74" Type="http://schemas.openxmlformats.org/officeDocument/2006/relationships/tags" Target="../tags/tag117.xml"/><Relationship Id="rId73" Type="http://schemas.openxmlformats.org/officeDocument/2006/relationships/tags" Target="../tags/tag116.xml"/><Relationship Id="rId72" Type="http://schemas.openxmlformats.org/officeDocument/2006/relationships/tags" Target="../tags/tag115.xml"/><Relationship Id="rId71" Type="http://schemas.openxmlformats.org/officeDocument/2006/relationships/tags" Target="../tags/tag114.xml"/><Relationship Id="rId70" Type="http://schemas.openxmlformats.org/officeDocument/2006/relationships/tags" Target="../tags/tag113.xml"/><Relationship Id="rId7" Type="http://schemas.openxmlformats.org/officeDocument/2006/relationships/tags" Target="../tags/tag50.xml"/><Relationship Id="rId69" Type="http://schemas.openxmlformats.org/officeDocument/2006/relationships/tags" Target="../tags/tag112.xml"/><Relationship Id="rId68" Type="http://schemas.openxmlformats.org/officeDocument/2006/relationships/tags" Target="../tags/tag111.xml"/><Relationship Id="rId67" Type="http://schemas.openxmlformats.org/officeDocument/2006/relationships/tags" Target="../tags/tag110.xml"/><Relationship Id="rId66" Type="http://schemas.openxmlformats.org/officeDocument/2006/relationships/tags" Target="../tags/tag109.xml"/><Relationship Id="rId65" Type="http://schemas.openxmlformats.org/officeDocument/2006/relationships/tags" Target="../tags/tag108.xml"/><Relationship Id="rId64" Type="http://schemas.openxmlformats.org/officeDocument/2006/relationships/tags" Target="../tags/tag107.xml"/><Relationship Id="rId63" Type="http://schemas.openxmlformats.org/officeDocument/2006/relationships/tags" Target="../tags/tag106.xml"/><Relationship Id="rId62" Type="http://schemas.openxmlformats.org/officeDocument/2006/relationships/tags" Target="../tags/tag105.xml"/><Relationship Id="rId61" Type="http://schemas.openxmlformats.org/officeDocument/2006/relationships/tags" Target="../tags/tag104.xml"/><Relationship Id="rId60" Type="http://schemas.openxmlformats.org/officeDocument/2006/relationships/tags" Target="../tags/tag103.xml"/><Relationship Id="rId6" Type="http://schemas.openxmlformats.org/officeDocument/2006/relationships/tags" Target="../tags/tag49.xml"/><Relationship Id="rId59" Type="http://schemas.openxmlformats.org/officeDocument/2006/relationships/tags" Target="../tags/tag102.xml"/><Relationship Id="rId58" Type="http://schemas.openxmlformats.org/officeDocument/2006/relationships/tags" Target="../tags/tag101.xml"/><Relationship Id="rId57" Type="http://schemas.openxmlformats.org/officeDocument/2006/relationships/tags" Target="../tags/tag100.xml"/><Relationship Id="rId56" Type="http://schemas.openxmlformats.org/officeDocument/2006/relationships/tags" Target="../tags/tag99.xml"/><Relationship Id="rId55" Type="http://schemas.openxmlformats.org/officeDocument/2006/relationships/tags" Target="../tags/tag98.xml"/><Relationship Id="rId54" Type="http://schemas.openxmlformats.org/officeDocument/2006/relationships/tags" Target="../tags/tag97.xml"/><Relationship Id="rId53" Type="http://schemas.openxmlformats.org/officeDocument/2006/relationships/tags" Target="../tags/tag96.xml"/><Relationship Id="rId52" Type="http://schemas.openxmlformats.org/officeDocument/2006/relationships/tags" Target="../tags/tag95.xml"/><Relationship Id="rId51" Type="http://schemas.openxmlformats.org/officeDocument/2006/relationships/tags" Target="../tags/tag94.xml"/><Relationship Id="rId50" Type="http://schemas.openxmlformats.org/officeDocument/2006/relationships/tags" Target="../tags/tag93.xml"/><Relationship Id="rId5" Type="http://schemas.openxmlformats.org/officeDocument/2006/relationships/tags" Target="../tags/tag48.xml"/><Relationship Id="rId49" Type="http://schemas.openxmlformats.org/officeDocument/2006/relationships/tags" Target="../tags/tag92.xml"/><Relationship Id="rId48" Type="http://schemas.openxmlformats.org/officeDocument/2006/relationships/tags" Target="../tags/tag91.xml"/><Relationship Id="rId47" Type="http://schemas.openxmlformats.org/officeDocument/2006/relationships/tags" Target="../tags/tag90.xml"/><Relationship Id="rId46" Type="http://schemas.openxmlformats.org/officeDocument/2006/relationships/tags" Target="../tags/tag89.xml"/><Relationship Id="rId45" Type="http://schemas.openxmlformats.org/officeDocument/2006/relationships/tags" Target="../tags/tag88.xml"/><Relationship Id="rId44" Type="http://schemas.openxmlformats.org/officeDocument/2006/relationships/tags" Target="../tags/tag87.xml"/><Relationship Id="rId43" Type="http://schemas.openxmlformats.org/officeDocument/2006/relationships/tags" Target="../tags/tag86.xml"/><Relationship Id="rId42" Type="http://schemas.openxmlformats.org/officeDocument/2006/relationships/tags" Target="../tags/tag85.xml"/><Relationship Id="rId41" Type="http://schemas.openxmlformats.org/officeDocument/2006/relationships/tags" Target="../tags/tag84.xml"/><Relationship Id="rId40" Type="http://schemas.openxmlformats.org/officeDocument/2006/relationships/tags" Target="../tags/tag83.xml"/><Relationship Id="rId4" Type="http://schemas.openxmlformats.org/officeDocument/2006/relationships/tags" Target="../tags/tag47.xml"/><Relationship Id="rId39" Type="http://schemas.openxmlformats.org/officeDocument/2006/relationships/tags" Target="../tags/tag82.xml"/><Relationship Id="rId38" Type="http://schemas.openxmlformats.org/officeDocument/2006/relationships/tags" Target="../tags/tag81.xml"/><Relationship Id="rId37" Type="http://schemas.openxmlformats.org/officeDocument/2006/relationships/tags" Target="../tags/tag80.xml"/><Relationship Id="rId36" Type="http://schemas.openxmlformats.org/officeDocument/2006/relationships/tags" Target="../tags/tag79.xml"/><Relationship Id="rId35" Type="http://schemas.openxmlformats.org/officeDocument/2006/relationships/tags" Target="../tags/tag78.xml"/><Relationship Id="rId34" Type="http://schemas.openxmlformats.org/officeDocument/2006/relationships/tags" Target="../tags/tag77.xml"/><Relationship Id="rId33" Type="http://schemas.openxmlformats.org/officeDocument/2006/relationships/tags" Target="../tags/tag76.xml"/><Relationship Id="rId32" Type="http://schemas.openxmlformats.org/officeDocument/2006/relationships/tags" Target="../tags/tag75.xml"/><Relationship Id="rId31" Type="http://schemas.openxmlformats.org/officeDocument/2006/relationships/tags" Target="../tags/tag74.xml"/><Relationship Id="rId30" Type="http://schemas.openxmlformats.org/officeDocument/2006/relationships/tags" Target="../tags/tag73.xml"/><Relationship Id="rId3" Type="http://schemas.openxmlformats.org/officeDocument/2006/relationships/tags" Target="../tags/tag46.xml"/><Relationship Id="rId29" Type="http://schemas.openxmlformats.org/officeDocument/2006/relationships/tags" Target="../tags/tag72.xml"/><Relationship Id="rId28" Type="http://schemas.openxmlformats.org/officeDocument/2006/relationships/tags" Target="../tags/tag71.xml"/><Relationship Id="rId27" Type="http://schemas.openxmlformats.org/officeDocument/2006/relationships/tags" Target="../tags/tag70.xml"/><Relationship Id="rId26" Type="http://schemas.openxmlformats.org/officeDocument/2006/relationships/tags" Target="../tags/tag69.xml"/><Relationship Id="rId25" Type="http://schemas.openxmlformats.org/officeDocument/2006/relationships/tags" Target="../tags/tag68.xml"/><Relationship Id="rId24" Type="http://schemas.openxmlformats.org/officeDocument/2006/relationships/tags" Target="../tags/tag67.xml"/><Relationship Id="rId23" Type="http://schemas.openxmlformats.org/officeDocument/2006/relationships/tags" Target="../tags/tag66.xml"/><Relationship Id="rId22" Type="http://schemas.openxmlformats.org/officeDocument/2006/relationships/tags" Target="../tags/tag65.xml"/><Relationship Id="rId21" Type="http://schemas.openxmlformats.org/officeDocument/2006/relationships/tags" Target="../tags/tag64.xml"/><Relationship Id="rId20" Type="http://schemas.openxmlformats.org/officeDocument/2006/relationships/tags" Target="../tags/tag63.xml"/><Relationship Id="rId2" Type="http://schemas.openxmlformats.org/officeDocument/2006/relationships/tags" Target="../tags/tag45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image" Target="../media/image1.png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tags" Target="../tags/tag1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rot="19735553">
            <a:off x="7027717" y="2331112"/>
            <a:ext cx="369060" cy="609750"/>
            <a:chOff x="2114228" y="2191239"/>
            <a:chExt cx="901927" cy="1490136"/>
          </a:xfrm>
          <a:pattFill prst="pct5">
            <a:fgClr>
              <a:schemeClr val="bg1"/>
            </a:fgClr>
            <a:bgClr>
              <a:srgbClr val="F7ACBC"/>
            </a:bgClr>
          </a:pattFill>
        </p:grpSpPr>
        <p:sp>
          <p:nvSpPr>
            <p:cNvPr id="62" name="等腰三角形 61"/>
            <p:cNvSpPr/>
            <p:nvPr/>
          </p:nvSpPr>
          <p:spPr>
            <a:xfrm rot="10800000">
              <a:off x="2114228" y="2191239"/>
              <a:ext cx="887105" cy="655092"/>
            </a:xfrm>
            <a:prstGeom prst="triangle">
              <a:avLst/>
            </a:prstGeom>
            <a:grpFill/>
            <a:ln>
              <a:solidFill>
                <a:srgbClr val="F7A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>
              <a:off x="2129050" y="3026283"/>
              <a:ext cx="887105" cy="655092"/>
            </a:xfrm>
            <a:prstGeom prst="triangle">
              <a:avLst/>
            </a:prstGeom>
            <a:grpFill/>
            <a:ln>
              <a:solidFill>
                <a:srgbClr val="F7A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2347415" y="2575265"/>
              <a:ext cx="450376" cy="748496"/>
            </a:xfrm>
            <a:prstGeom prst="roundRect">
              <a:avLst/>
            </a:prstGeom>
            <a:pattFill prst="pct5">
              <a:fgClr>
                <a:schemeClr val="bg1"/>
              </a:fgClr>
              <a:bgClr>
                <a:srgbClr val="FACED7"/>
              </a:bgClr>
            </a:pattFill>
            <a:ln>
              <a:solidFill>
                <a:srgbClr val="F7ACBC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115809" y="-31019"/>
            <a:ext cx="6511709" cy="4282734"/>
            <a:chOff x="-115809" y="-31019"/>
            <a:chExt cx="6511709" cy="4282734"/>
          </a:xfrm>
        </p:grpSpPr>
        <p:sp>
          <p:nvSpPr>
            <p:cNvPr id="20" name="任意多边形 19"/>
            <p:cNvSpPr/>
            <p:nvPr/>
          </p:nvSpPr>
          <p:spPr>
            <a:xfrm>
              <a:off x="5214007" y="-31019"/>
              <a:ext cx="1181893" cy="395273"/>
            </a:xfrm>
            <a:custGeom>
              <a:avLst/>
              <a:gdLst>
                <a:gd name="connsiteX0" fmla="*/ 0 w 1181893"/>
                <a:gd name="connsiteY0" fmla="*/ 0 h 395273"/>
                <a:gd name="connsiteX1" fmla="*/ 1181893 w 1181893"/>
                <a:gd name="connsiteY1" fmla="*/ 0 h 395273"/>
                <a:gd name="connsiteX2" fmla="*/ 1180498 w 1181893"/>
                <a:gd name="connsiteY2" fmla="*/ 4492 h 395273"/>
                <a:gd name="connsiteX3" fmla="*/ 590946 w 1181893"/>
                <a:gd name="connsiteY3" fmla="*/ 395273 h 395273"/>
                <a:gd name="connsiteX4" fmla="*/ 1394 w 1181893"/>
                <a:gd name="connsiteY4" fmla="*/ 4492 h 39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93" h="395273">
                  <a:moveTo>
                    <a:pt x="0" y="0"/>
                  </a:moveTo>
                  <a:lnTo>
                    <a:pt x="1181893" y="0"/>
                  </a:lnTo>
                  <a:lnTo>
                    <a:pt x="1180498" y="4492"/>
                  </a:lnTo>
                  <a:cubicBezTo>
                    <a:pt x="1083366" y="234138"/>
                    <a:pt x="855974" y="395273"/>
                    <a:pt x="590946" y="395273"/>
                  </a:cubicBezTo>
                  <a:cubicBezTo>
                    <a:pt x="325918" y="395273"/>
                    <a:pt x="98526" y="234138"/>
                    <a:pt x="1394" y="4492"/>
                  </a:cubicBezTo>
                  <a:close/>
                </a:path>
              </a:pathLst>
            </a:custGeom>
            <a:pattFill prst="dkUpDiag">
              <a:fgClr>
                <a:srgbClr val="DEEADB"/>
              </a:fgClr>
              <a:bgClr>
                <a:schemeClr val="bg1"/>
              </a:bgClr>
            </a:patt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2150627" y="0"/>
              <a:ext cx="1430383" cy="1430383"/>
            </a:xfrm>
            <a:custGeom>
              <a:avLst/>
              <a:gdLst>
                <a:gd name="connsiteX0" fmla="*/ 0 w 1430383"/>
                <a:gd name="connsiteY0" fmla="*/ 715192 h 1430383"/>
                <a:gd name="connsiteX1" fmla="*/ 715192 w 1430383"/>
                <a:gd name="connsiteY1" fmla="*/ 0 h 1430383"/>
                <a:gd name="connsiteX2" fmla="*/ 1430384 w 1430383"/>
                <a:gd name="connsiteY2" fmla="*/ 715192 h 1430383"/>
                <a:gd name="connsiteX3" fmla="*/ 715192 w 1430383"/>
                <a:gd name="connsiteY3" fmla="*/ 1430384 h 1430383"/>
                <a:gd name="connsiteX4" fmla="*/ 0 w 1430383"/>
                <a:gd name="connsiteY4" fmla="*/ 715192 h 143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383" h="1430383">
                  <a:moveTo>
                    <a:pt x="0" y="715192"/>
                  </a:moveTo>
                  <a:cubicBezTo>
                    <a:pt x="0" y="320202"/>
                    <a:pt x="320202" y="0"/>
                    <a:pt x="715192" y="0"/>
                  </a:cubicBezTo>
                  <a:cubicBezTo>
                    <a:pt x="1110182" y="0"/>
                    <a:pt x="1430384" y="320202"/>
                    <a:pt x="1430384" y="715192"/>
                  </a:cubicBezTo>
                  <a:cubicBezTo>
                    <a:pt x="1430384" y="1110182"/>
                    <a:pt x="1110182" y="1430384"/>
                    <a:pt x="715192" y="1430384"/>
                  </a:cubicBezTo>
                  <a:cubicBezTo>
                    <a:pt x="320202" y="1430384"/>
                    <a:pt x="0" y="1110182"/>
                    <a:pt x="0" y="715192"/>
                  </a:cubicBezTo>
                  <a:close/>
                </a:path>
              </a:pathLst>
            </a:custGeom>
            <a:pattFill prst="dkUpDiag">
              <a:fgClr>
                <a:srgbClr val="F1E7B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845" tIns="248845" rIns="248845" bIns="24884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495902" y="0"/>
              <a:ext cx="1392368" cy="556631"/>
            </a:xfrm>
            <a:custGeom>
              <a:avLst/>
              <a:gdLst>
                <a:gd name="connsiteX0" fmla="*/ 0 w 1392368"/>
                <a:gd name="connsiteY0" fmla="*/ 0 h 556631"/>
                <a:gd name="connsiteX1" fmla="*/ 1392368 w 1392368"/>
                <a:gd name="connsiteY1" fmla="*/ 0 h 556631"/>
                <a:gd name="connsiteX2" fmla="*/ 1355173 w 1392368"/>
                <a:gd name="connsiteY2" fmla="*/ 119824 h 556631"/>
                <a:gd name="connsiteX3" fmla="*/ 696184 w 1392368"/>
                <a:gd name="connsiteY3" fmla="*/ 556631 h 556631"/>
                <a:gd name="connsiteX4" fmla="*/ 37196 w 1392368"/>
                <a:gd name="connsiteY4" fmla="*/ 119824 h 5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368" h="556631">
                  <a:moveTo>
                    <a:pt x="0" y="0"/>
                  </a:moveTo>
                  <a:lnTo>
                    <a:pt x="1392368" y="0"/>
                  </a:lnTo>
                  <a:lnTo>
                    <a:pt x="1355173" y="119824"/>
                  </a:lnTo>
                  <a:cubicBezTo>
                    <a:pt x="1246601" y="376517"/>
                    <a:pt x="992427" y="556631"/>
                    <a:pt x="696184" y="556631"/>
                  </a:cubicBezTo>
                  <a:cubicBezTo>
                    <a:pt x="399942" y="556631"/>
                    <a:pt x="145768" y="376517"/>
                    <a:pt x="37196" y="119824"/>
                  </a:cubicBezTo>
                  <a:close/>
                </a:path>
              </a:pathLst>
            </a:custGeom>
            <a:pattFill prst="dkUpDiag">
              <a:fgClr>
                <a:srgbClr val="F1E7B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845" tIns="248845" rIns="248845" bIns="24884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-115809" y="-15480"/>
              <a:ext cx="1938125" cy="1690855"/>
            </a:xfrm>
            <a:custGeom>
              <a:avLst/>
              <a:gdLst>
                <a:gd name="connsiteX0" fmla="*/ 90067 w 1938125"/>
                <a:gd name="connsiteY0" fmla="*/ 0 h 1690855"/>
                <a:gd name="connsiteX1" fmla="*/ 1736735 w 1938125"/>
                <a:gd name="connsiteY1" fmla="*/ 0 h 1690855"/>
                <a:gd name="connsiteX2" fmla="*/ 1755686 w 1938125"/>
                <a:gd name="connsiteY2" fmla="*/ 25343 h 1690855"/>
                <a:gd name="connsiteX3" fmla="*/ 1938125 w 1938125"/>
                <a:gd name="connsiteY3" fmla="*/ 622610 h 1690855"/>
                <a:gd name="connsiteX4" fmla="*/ 869880 w 1938125"/>
                <a:gd name="connsiteY4" fmla="*/ 1690855 h 1690855"/>
                <a:gd name="connsiteX5" fmla="*/ 114516 w 1938125"/>
                <a:gd name="connsiteY5" fmla="*/ 1377974 h 1690855"/>
                <a:gd name="connsiteX6" fmla="*/ 0 w 1938125"/>
                <a:gd name="connsiteY6" fmla="*/ 1239179 h 1690855"/>
                <a:gd name="connsiteX7" fmla="*/ 90067 w 1938125"/>
                <a:gd name="connsiteY7" fmla="*/ 1239179 h 169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8125" h="1690855">
                  <a:moveTo>
                    <a:pt x="90067" y="0"/>
                  </a:moveTo>
                  <a:lnTo>
                    <a:pt x="1736735" y="0"/>
                  </a:lnTo>
                  <a:lnTo>
                    <a:pt x="1755686" y="25343"/>
                  </a:lnTo>
                  <a:cubicBezTo>
                    <a:pt x="1870869" y="195836"/>
                    <a:pt x="1938125" y="401368"/>
                    <a:pt x="1938125" y="622610"/>
                  </a:cubicBezTo>
                  <a:cubicBezTo>
                    <a:pt x="1938125" y="1212586"/>
                    <a:pt x="1459856" y="1690855"/>
                    <a:pt x="869880" y="1690855"/>
                  </a:cubicBezTo>
                  <a:cubicBezTo>
                    <a:pt x="574892" y="1690855"/>
                    <a:pt x="307830" y="1571288"/>
                    <a:pt x="114516" y="1377974"/>
                  </a:cubicBezTo>
                  <a:lnTo>
                    <a:pt x="0" y="1239179"/>
                  </a:lnTo>
                  <a:lnTo>
                    <a:pt x="90067" y="1239179"/>
                  </a:lnTo>
                  <a:close/>
                </a:path>
              </a:pathLst>
            </a:custGeom>
            <a:pattFill prst="dkUpDiag">
              <a:fgClr>
                <a:srgbClr val="DEEADB"/>
              </a:fgClr>
              <a:bgClr>
                <a:schemeClr val="bg1"/>
              </a:bgClr>
            </a:patt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158769" y="-25592"/>
              <a:ext cx="1871319" cy="1023158"/>
            </a:xfrm>
            <a:custGeom>
              <a:avLst/>
              <a:gdLst>
                <a:gd name="connsiteX0" fmla="*/ 4418 w 1871319"/>
                <a:gd name="connsiteY0" fmla="*/ 0 h 1023158"/>
                <a:gd name="connsiteX1" fmla="*/ 1866901 w 1871319"/>
                <a:gd name="connsiteY1" fmla="*/ 0 h 1023158"/>
                <a:gd name="connsiteX2" fmla="*/ 1871319 w 1871319"/>
                <a:gd name="connsiteY2" fmla="*/ 87499 h 1023158"/>
                <a:gd name="connsiteX3" fmla="*/ 935660 w 1871319"/>
                <a:gd name="connsiteY3" fmla="*/ 1023158 h 1023158"/>
                <a:gd name="connsiteX4" fmla="*/ 0 w 1871319"/>
                <a:gd name="connsiteY4" fmla="*/ 87499 h 102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1319" h="1023158">
                  <a:moveTo>
                    <a:pt x="4418" y="0"/>
                  </a:moveTo>
                  <a:lnTo>
                    <a:pt x="1866901" y="0"/>
                  </a:lnTo>
                  <a:lnTo>
                    <a:pt x="1871319" y="87499"/>
                  </a:lnTo>
                  <a:cubicBezTo>
                    <a:pt x="1871319" y="604250"/>
                    <a:pt x="1452411" y="1023158"/>
                    <a:pt x="935660" y="1023158"/>
                  </a:cubicBezTo>
                  <a:cubicBezTo>
                    <a:pt x="418908" y="1023158"/>
                    <a:pt x="0" y="604250"/>
                    <a:pt x="0" y="87499"/>
                  </a:cubicBezTo>
                  <a:close/>
                </a:path>
              </a:pathLst>
            </a:custGeom>
            <a:pattFill prst="dkUpDiag">
              <a:fgClr>
                <a:srgbClr val="FBC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917463" y="-23795"/>
              <a:ext cx="2247656" cy="1397698"/>
            </a:xfrm>
            <a:custGeom>
              <a:avLst/>
              <a:gdLst>
                <a:gd name="connsiteX0" fmla="*/ 35015 w 2247656"/>
                <a:gd name="connsiteY0" fmla="*/ 0 h 1397698"/>
                <a:gd name="connsiteX1" fmla="*/ 2212642 w 2247656"/>
                <a:gd name="connsiteY1" fmla="*/ 0 h 1397698"/>
                <a:gd name="connsiteX2" fmla="*/ 2224824 w 2247656"/>
                <a:gd name="connsiteY2" fmla="*/ 47379 h 1397698"/>
                <a:gd name="connsiteX3" fmla="*/ 2247656 w 2247656"/>
                <a:gd name="connsiteY3" fmla="*/ 273870 h 1397698"/>
                <a:gd name="connsiteX4" fmla="*/ 1123828 w 2247656"/>
                <a:gd name="connsiteY4" fmla="*/ 1397698 h 1397698"/>
                <a:gd name="connsiteX5" fmla="*/ 0 w 2247656"/>
                <a:gd name="connsiteY5" fmla="*/ 273870 h 1397698"/>
                <a:gd name="connsiteX6" fmla="*/ 22832 w 2247656"/>
                <a:gd name="connsiteY6" fmla="*/ 47379 h 139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7656" h="1397698">
                  <a:moveTo>
                    <a:pt x="35015" y="0"/>
                  </a:moveTo>
                  <a:lnTo>
                    <a:pt x="2212642" y="0"/>
                  </a:lnTo>
                  <a:lnTo>
                    <a:pt x="2224824" y="47379"/>
                  </a:lnTo>
                  <a:cubicBezTo>
                    <a:pt x="2239794" y="120538"/>
                    <a:pt x="2247656" y="196286"/>
                    <a:pt x="2247656" y="273870"/>
                  </a:cubicBezTo>
                  <a:cubicBezTo>
                    <a:pt x="2247656" y="894544"/>
                    <a:pt x="1744502" y="1397698"/>
                    <a:pt x="1123828" y="1397698"/>
                  </a:cubicBezTo>
                  <a:cubicBezTo>
                    <a:pt x="503154" y="1397698"/>
                    <a:pt x="0" y="894544"/>
                    <a:pt x="0" y="273870"/>
                  </a:cubicBezTo>
                  <a:cubicBezTo>
                    <a:pt x="0" y="196286"/>
                    <a:pt x="7862" y="120538"/>
                    <a:pt x="22832" y="47379"/>
                  </a:cubicBezTo>
                  <a:close/>
                </a:path>
              </a:pathLst>
            </a:custGeom>
            <a:pattFill prst="dkUpDiag">
              <a:fgClr>
                <a:srgbClr val="F7ACB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1" y="3323761"/>
              <a:ext cx="419875" cy="927954"/>
            </a:xfrm>
            <a:custGeom>
              <a:avLst/>
              <a:gdLst>
                <a:gd name="connsiteX0" fmla="*/ 0 w 419875"/>
                <a:gd name="connsiteY0" fmla="*/ 0 h 927954"/>
                <a:gd name="connsiteX1" fmla="*/ 45458 w 419875"/>
                <a:gd name="connsiteY1" fmla="*/ 4583 h 927954"/>
                <a:gd name="connsiteX2" fmla="*/ 419875 w 419875"/>
                <a:gd name="connsiteY2" fmla="*/ 463977 h 927954"/>
                <a:gd name="connsiteX3" fmla="*/ 45458 w 419875"/>
                <a:gd name="connsiteY3" fmla="*/ 923371 h 927954"/>
                <a:gd name="connsiteX4" fmla="*/ 0 w 419875"/>
                <a:gd name="connsiteY4" fmla="*/ 927954 h 92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875" h="927954">
                  <a:moveTo>
                    <a:pt x="0" y="0"/>
                  </a:moveTo>
                  <a:lnTo>
                    <a:pt x="45458" y="4583"/>
                  </a:lnTo>
                  <a:cubicBezTo>
                    <a:pt x="259138" y="48308"/>
                    <a:pt x="419875" y="237371"/>
                    <a:pt x="419875" y="463977"/>
                  </a:cubicBezTo>
                  <a:cubicBezTo>
                    <a:pt x="419875" y="690583"/>
                    <a:pt x="259138" y="879646"/>
                    <a:pt x="45458" y="923371"/>
                  </a:cubicBezTo>
                  <a:lnTo>
                    <a:pt x="0" y="927954"/>
                  </a:lnTo>
                  <a:close/>
                </a:path>
              </a:pathLst>
            </a:custGeom>
            <a:pattFill prst="dkUpDiag">
              <a:fgClr>
                <a:srgbClr val="F7ACB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0" y="2023188"/>
              <a:ext cx="912417" cy="1430384"/>
            </a:xfrm>
            <a:custGeom>
              <a:avLst/>
              <a:gdLst>
                <a:gd name="connsiteX0" fmla="*/ 197225 w 912417"/>
                <a:gd name="connsiteY0" fmla="*/ 0 h 1430384"/>
                <a:gd name="connsiteX1" fmla="*/ 912417 w 912417"/>
                <a:gd name="connsiteY1" fmla="*/ 715192 h 1430384"/>
                <a:gd name="connsiteX2" fmla="*/ 197225 w 912417"/>
                <a:gd name="connsiteY2" fmla="*/ 1430384 h 1430384"/>
                <a:gd name="connsiteX3" fmla="*/ 53089 w 912417"/>
                <a:gd name="connsiteY3" fmla="*/ 1415854 h 1430384"/>
                <a:gd name="connsiteX4" fmla="*/ 0 w 912417"/>
                <a:gd name="connsiteY4" fmla="*/ 1399374 h 1430384"/>
                <a:gd name="connsiteX5" fmla="*/ 0 w 912417"/>
                <a:gd name="connsiteY5" fmla="*/ 31010 h 1430384"/>
                <a:gd name="connsiteX6" fmla="*/ 53089 w 912417"/>
                <a:gd name="connsiteY6" fmla="*/ 14530 h 1430384"/>
                <a:gd name="connsiteX7" fmla="*/ 197225 w 912417"/>
                <a:gd name="connsiteY7" fmla="*/ 0 h 143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417" h="1430384">
                  <a:moveTo>
                    <a:pt x="197225" y="0"/>
                  </a:moveTo>
                  <a:cubicBezTo>
                    <a:pt x="592215" y="0"/>
                    <a:pt x="912417" y="320202"/>
                    <a:pt x="912417" y="715192"/>
                  </a:cubicBezTo>
                  <a:cubicBezTo>
                    <a:pt x="912417" y="1110182"/>
                    <a:pt x="592215" y="1430384"/>
                    <a:pt x="197225" y="1430384"/>
                  </a:cubicBezTo>
                  <a:cubicBezTo>
                    <a:pt x="147851" y="1430384"/>
                    <a:pt x="99646" y="1425381"/>
                    <a:pt x="53089" y="1415854"/>
                  </a:cubicBezTo>
                  <a:lnTo>
                    <a:pt x="0" y="1399374"/>
                  </a:lnTo>
                  <a:lnTo>
                    <a:pt x="0" y="31010"/>
                  </a:lnTo>
                  <a:lnTo>
                    <a:pt x="53089" y="14530"/>
                  </a:lnTo>
                  <a:cubicBezTo>
                    <a:pt x="99646" y="5003"/>
                    <a:pt x="147851" y="0"/>
                    <a:pt x="197225" y="0"/>
                  </a:cubicBezTo>
                  <a:close/>
                </a:path>
              </a:pathLst>
            </a:custGeom>
            <a:pattFill prst="dkUpDiag">
              <a:fgClr>
                <a:srgbClr val="F1E7B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845" tIns="248845" rIns="248845" bIns="24884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0" y="1316155"/>
              <a:ext cx="766405" cy="1121613"/>
            </a:xfrm>
            <a:custGeom>
              <a:avLst/>
              <a:gdLst>
                <a:gd name="connsiteX0" fmla="*/ 205599 w 766405"/>
                <a:gd name="connsiteY0" fmla="*/ 0 h 1121613"/>
                <a:gd name="connsiteX1" fmla="*/ 766405 w 766405"/>
                <a:gd name="connsiteY1" fmla="*/ 560807 h 1121613"/>
                <a:gd name="connsiteX2" fmla="*/ 205599 w 766405"/>
                <a:gd name="connsiteY2" fmla="*/ 1121613 h 1121613"/>
                <a:gd name="connsiteX3" fmla="*/ 92576 w 766405"/>
                <a:gd name="connsiteY3" fmla="*/ 1110220 h 1121613"/>
                <a:gd name="connsiteX4" fmla="*/ 0 w 766405"/>
                <a:gd name="connsiteY4" fmla="*/ 1081482 h 1121613"/>
                <a:gd name="connsiteX5" fmla="*/ 0 w 766405"/>
                <a:gd name="connsiteY5" fmla="*/ 40131 h 1121613"/>
                <a:gd name="connsiteX6" fmla="*/ 92576 w 766405"/>
                <a:gd name="connsiteY6" fmla="*/ 11394 h 1121613"/>
                <a:gd name="connsiteX7" fmla="*/ 205599 w 766405"/>
                <a:gd name="connsiteY7" fmla="*/ 0 h 112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6405" h="1121613">
                  <a:moveTo>
                    <a:pt x="205599" y="0"/>
                  </a:moveTo>
                  <a:cubicBezTo>
                    <a:pt x="515324" y="0"/>
                    <a:pt x="766405" y="251081"/>
                    <a:pt x="766405" y="560807"/>
                  </a:cubicBezTo>
                  <a:cubicBezTo>
                    <a:pt x="766405" y="870532"/>
                    <a:pt x="515324" y="1121613"/>
                    <a:pt x="205599" y="1121613"/>
                  </a:cubicBezTo>
                  <a:cubicBezTo>
                    <a:pt x="166883" y="1121613"/>
                    <a:pt x="129083" y="1117690"/>
                    <a:pt x="92576" y="1110220"/>
                  </a:cubicBezTo>
                  <a:lnTo>
                    <a:pt x="0" y="1081482"/>
                  </a:lnTo>
                  <a:lnTo>
                    <a:pt x="0" y="40131"/>
                  </a:lnTo>
                  <a:lnTo>
                    <a:pt x="92576" y="11394"/>
                  </a:lnTo>
                  <a:cubicBezTo>
                    <a:pt x="129083" y="3923"/>
                    <a:pt x="166883" y="0"/>
                    <a:pt x="205599" y="0"/>
                  </a:cubicBezTo>
                  <a:close/>
                </a:path>
              </a:pathLst>
            </a:custGeom>
            <a:pattFill prst="dkUpDiag">
              <a:fgClr>
                <a:srgbClr val="D3D9B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-26706" y="802908"/>
              <a:ext cx="389885" cy="1053198"/>
            </a:xfrm>
            <a:custGeom>
              <a:avLst/>
              <a:gdLst>
                <a:gd name="connsiteX0" fmla="*/ 0 w 389885"/>
                <a:gd name="connsiteY0" fmla="*/ 0 h 1053198"/>
                <a:gd name="connsiteX1" fmla="*/ 51410 w 389885"/>
                <a:gd name="connsiteY1" fmla="*/ 15958 h 1053198"/>
                <a:gd name="connsiteX2" fmla="*/ 389885 w 389885"/>
                <a:gd name="connsiteY2" fmla="*/ 526599 h 1053198"/>
                <a:gd name="connsiteX3" fmla="*/ 51410 w 389885"/>
                <a:gd name="connsiteY3" fmla="*/ 1037240 h 1053198"/>
                <a:gd name="connsiteX4" fmla="*/ 0 w 389885"/>
                <a:gd name="connsiteY4" fmla="*/ 1053198 h 105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885" h="1053198">
                  <a:moveTo>
                    <a:pt x="0" y="0"/>
                  </a:moveTo>
                  <a:lnTo>
                    <a:pt x="51410" y="15958"/>
                  </a:lnTo>
                  <a:cubicBezTo>
                    <a:pt x="250318" y="100089"/>
                    <a:pt x="389885" y="297045"/>
                    <a:pt x="389885" y="526599"/>
                  </a:cubicBezTo>
                  <a:cubicBezTo>
                    <a:pt x="389885" y="756153"/>
                    <a:pt x="250318" y="953109"/>
                    <a:pt x="51410" y="1037240"/>
                  </a:cubicBezTo>
                  <a:lnTo>
                    <a:pt x="0" y="1053198"/>
                  </a:lnTo>
                  <a:close/>
                </a:path>
              </a:pathLst>
            </a:custGeom>
            <a:pattFill prst="dkUpDiag">
              <a:fgClr>
                <a:srgbClr val="FBC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10800000">
            <a:off x="5818601" y="2575266"/>
            <a:ext cx="6511709" cy="4282734"/>
            <a:chOff x="-115809" y="-31019"/>
            <a:chExt cx="6511709" cy="4282734"/>
          </a:xfrm>
        </p:grpSpPr>
        <p:sp>
          <p:nvSpPr>
            <p:cNvPr id="43" name="任意多边形 42"/>
            <p:cNvSpPr/>
            <p:nvPr/>
          </p:nvSpPr>
          <p:spPr>
            <a:xfrm>
              <a:off x="5214007" y="-31019"/>
              <a:ext cx="1181893" cy="395273"/>
            </a:xfrm>
            <a:custGeom>
              <a:avLst/>
              <a:gdLst>
                <a:gd name="connsiteX0" fmla="*/ 0 w 1181893"/>
                <a:gd name="connsiteY0" fmla="*/ 0 h 395273"/>
                <a:gd name="connsiteX1" fmla="*/ 1181893 w 1181893"/>
                <a:gd name="connsiteY1" fmla="*/ 0 h 395273"/>
                <a:gd name="connsiteX2" fmla="*/ 1180498 w 1181893"/>
                <a:gd name="connsiteY2" fmla="*/ 4492 h 395273"/>
                <a:gd name="connsiteX3" fmla="*/ 590946 w 1181893"/>
                <a:gd name="connsiteY3" fmla="*/ 395273 h 395273"/>
                <a:gd name="connsiteX4" fmla="*/ 1394 w 1181893"/>
                <a:gd name="connsiteY4" fmla="*/ 4492 h 39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93" h="395273">
                  <a:moveTo>
                    <a:pt x="0" y="0"/>
                  </a:moveTo>
                  <a:lnTo>
                    <a:pt x="1181893" y="0"/>
                  </a:lnTo>
                  <a:lnTo>
                    <a:pt x="1180498" y="4492"/>
                  </a:lnTo>
                  <a:cubicBezTo>
                    <a:pt x="1083366" y="234138"/>
                    <a:pt x="855974" y="395273"/>
                    <a:pt x="590946" y="395273"/>
                  </a:cubicBezTo>
                  <a:cubicBezTo>
                    <a:pt x="325918" y="395273"/>
                    <a:pt x="98526" y="234138"/>
                    <a:pt x="1394" y="4492"/>
                  </a:cubicBezTo>
                  <a:close/>
                </a:path>
              </a:pathLst>
            </a:custGeom>
            <a:pattFill prst="dkUpDiag">
              <a:fgClr>
                <a:srgbClr val="DEEADB"/>
              </a:fgClr>
              <a:bgClr>
                <a:schemeClr val="bg1"/>
              </a:bgClr>
            </a:patt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2150627" y="0"/>
              <a:ext cx="1430383" cy="1430383"/>
            </a:xfrm>
            <a:custGeom>
              <a:avLst/>
              <a:gdLst>
                <a:gd name="connsiteX0" fmla="*/ 0 w 1430383"/>
                <a:gd name="connsiteY0" fmla="*/ 715192 h 1430383"/>
                <a:gd name="connsiteX1" fmla="*/ 715192 w 1430383"/>
                <a:gd name="connsiteY1" fmla="*/ 0 h 1430383"/>
                <a:gd name="connsiteX2" fmla="*/ 1430384 w 1430383"/>
                <a:gd name="connsiteY2" fmla="*/ 715192 h 1430383"/>
                <a:gd name="connsiteX3" fmla="*/ 715192 w 1430383"/>
                <a:gd name="connsiteY3" fmla="*/ 1430384 h 1430383"/>
                <a:gd name="connsiteX4" fmla="*/ 0 w 1430383"/>
                <a:gd name="connsiteY4" fmla="*/ 715192 h 143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383" h="1430383">
                  <a:moveTo>
                    <a:pt x="0" y="715192"/>
                  </a:moveTo>
                  <a:cubicBezTo>
                    <a:pt x="0" y="320202"/>
                    <a:pt x="320202" y="0"/>
                    <a:pt x="715192" y="0"/>
                  </a:cubicBezTo>
                  <a:cubicBezTo>
                    <a:pt x="1110182" y="0"/>
                    <a:pt x="1430384" y="320202"/>
                    <a:pt x="1430384" y="715192"/>
                  </a:cubicBezTo>
                  <a:cubicBezTo>
                    <a:pt x="1430384" y="1110182"/>
                    <a:pt x="1110182" y="1430384"/>
                    <a:pt x="715192" y="1430384"/>
                  </a:cubicBezTo>
                  <a:cubicBezTo>
                    <a:pt x="320202" y="1430384"/>
                    <a:pt x="0" y="1110182"/>
                    <a:pt x="0" y="715192"/>
                  </a:cubicBezTo>
                  <a:close/>
                </a:path>
              </a:pathLst>
            </a:custGeom>
            <a:pattFill prst="dkUpDiag">
              <a:fgClr>
                <a:srgbClr val="F1E7B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845" tIns="248845" rIns="248845" bIns="24884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495902" y="0"/>
              <a:ext cx="1392368" cy="556631"/>
            </a:xfrm>
            <a:custGeom>
              <a:avLst/>
              <a:gdLst>
                <a:gd name="connsiteX0" fmla="*/ 0 w 1392368"/>
                <a:gd name="connsiteY0" fmla="*/ 0 h 556631"/>
                <a:gd name="connsiteX1" fmla="*/ 1392368 w 1392368"/>
                <a:gd name="connsiteY1" fmla="*/ 0 h 556631"/>
                <a:gd name="connsiteX2" fmla="*/ 1355173 w 1392368"/>
                <a:gd name="connsiteY2" fmla="*/ 119824 h 556631"/>
                <a:gd name="connsiteX3" fmla="*/ 696184 w 1392368"/>
                <a:gd name="connsiteY3" fmla="*/ 556631 h 556631"/>
                <a:gd name="connsiteX4" fmla="*/ 37196 w 1392368"/>
                <a:gd name="connsiteY4" fmla="*/ 119824 h 5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368" h="556631">
                  <a:moveTo>
                    <a:pt x="0" y="0"/>
                  </a:moveTo>
                  <a:lnTo>
                    <a:pt x="1392368" y="0"/>
                  </a:lnTo>
                  <a:lnTo>
                    <a:pt x="1355173" y="119824"/>
                  </a:lnTo>
                  <a:cubicBezTo>
                    <a:pt x="1246601" y="376517"/>
                    <a:pt x="992427" y="556631"/>
                    <a:pt x="696184" y="556631"/>
                  </a:cubicBezTo>
                  <a:cubicBezTo>
                    <a:pt x="399942" y="556631"/>
                    <a:pt x="145768" y="376517"/>
                    <a:pt x="37196" y="119824"/>
                  </a:cubicBezTo>
                  <a:close/>
                </a:path>
              </a:pathLst>
            </a:custGeom>
            <a:pattFill prst="dkUpDiag">
              <a:fgClr>
                <a:srgbClr val="F1E7B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845" tIns="248845" rIns="248845" bIns="24884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-115809" y="-15480"/>
              <a:ext cx="1938125" cy="1690855"/>
            </a:xfrm>
            <a:custGeom>
              <a:avLst/>
              <a:gdLst>
                <a:gd name="connsiteX0" fmla="*/ 90067 w 1938125"/>
                <a:gd name="connsiteY0" fmla="*/ 0 h 1690855"/>
                <a:gd name="connsiteX1" fmla="*/ 1736735 w 1938125"/>
                <a:gd name="connsiteY1" fmla="*/ 0 h 1690855"/>
                <a:gd name="connsiteX2" fmla="*/ 1755686 w 1938125"/>
                <a:gd name="connsiteY2" fmla="*/ 25343 h 1690855"/>
                <a:gd name="connsiteX3" fmla="*/ 1938125 w 1938125"/>
                <a:gd name="connsiteY3" fmla="*/ 622610 h 1690855"/>
                <a:gd name="connsiteX4" fmla="*/ 869880 w 1938125"/>
                <a:gd name="connsiteY4" fmla="*/ 1690855 h 1690855"/>
                <a:gd name="connsiteX5" fmla="*/ 114516 w 1938125"/>
                <a:gd name="connsiteY5" fmla="*/ 1377974 h 1690855"/>
                <a:gd name="connsiteX6" fmla="*/ 0 w 1938125"/>
                <a:gd name="connsiteY6" fmla="*/ 1239179 h 1690855"/>
                <a:gd name="connsiteX7" fmla="*/ 90067 w 1938125"/>
                <a:gd name="connsiteY7" fmla="*/ 1239179 h 169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8125" h="1690855">
                  <a:moveTo>
                    <a:pt x="90067" y="0"/>
                  </a:moveTo>
                  <a:lnTo>
                    <a:pt x="1736735" y="0"/>
                  </a:lnTo>
                  <a:lnTo>
                    <a:pt x="1755686" y="25343"/>
                  </a:lnTo>
                  <a:cubicBezTo>
                    <a:pt x="1870869" y="195836"/>
                    <a:pt x="1938125" y="401368"/>
                    <a:pt x="1938125" y="622610"/>
                  </a:cubicBezTo>
                  <a:cubicBezTo>
                    <a:pt x="1938125" y="1212586"/>
                    <a:pt x="1459856" y="1690855"/>
                    <a:pt x="869880" y="1690855"/>
                  </a:cubicBezTo>
                  <a:cubicBezTo>
                    <a:pt x="574892" y="1690855"/>
                    <a:pt x="307830" y="1571288"/>
                    <a:pt x="114516" y="1377974"/>
                  </a:cubicBezTo>
                  <a:lnTo>
                    <a:pt x="0" y="1239179"/>
                  </a:lnTo>
                  <a:lnTo>
                    <a:pt x="90067" y="1239179"/>
                  </a:lnTo>
                  <a:close/>
                </a:path>
              </a:pathLst>
            </a:custGeom>
            <a:pattFill prst="dkUpDiag">
              <a:fgClr>
                <a:srgbClr val="DEEADB"/>
              </a:fgClr>
              <a:bgClr>
                <a:schemeClr val="bg1"/>
              </a:bgClr>
            </a:patt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1158769" y="-25592"/>
              <a:ext cx="1871319" cy="1023158"/>
            </a:xfrm>
            <a:custGeom>
              <a:avLst/>
              <a:gdLst>
                <a:gd name="connsiteX0" fmla="*/ 4418 w 1871319"/>
                <a:gd name="connsiteY0" fmla="*/ 0 h 1023158"/>
                <a:gd name="connsiteX1" fmla="*/ 1866901 w 1871319"/>
                <a:gd name="connsiteY1" fmla="*/ 0 h 1023158"/>
                <a:gd name="connsiteX2" fmla="*/ 1871319 w 1871319"/>
                <a:gd name="connsiteY2" fmla="*/ 87499 h 1023158"/>
                <a:gd name="connsiteX3" fmla="*/ 935660 w 1871319"/>
                <a:gd name="connsiteY3" fmla="*/ 1023158 h 1023158"/>
                <a:gd name="connsiteX4" fmla="*/ 0 w 1871319"/>
                <a:gd name="connsiteY4" fmla="*/ 87499 h 102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1319" h="1023158">
                  <a:moveTo>
                    <a:pt x="4418" y="0"/>
                  </a:moveTo>
                  <a:lnTo>
                    <a:pt x="1866901" y="0"/>
                  </a:lnTo>
                  <a:lnTo>
                    <a:pt x="1871319" y="87499"/>
                  </a:lnTo>
                  <a:cubicBezTo>
                    <a:pt x="1871319" y="604250"/>
                    <a:pt x="1452411" y="1023158"/>
                    <a:pt x="935660" y="1023158"/>
                  </a:cubicBezTo>
                  <a:cubicBezTo>
                    <a:pt x="418908" y="1023158"/>
                    <a:pt x="0" y="604250"/>
                    <a:pt x="0" y="87499"/>
                  </a:cubicBezTo>
                  <a:close/>
                </a:path>
              </a:pathLst>
            </a:custGeom>
            <a:pattFill prst="dkUpDiag">
              <a:fgClr>
                <a:srgbClr val="FBC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2917463" y="-23795"/>
              <a:ext cx="2247656" cy="1397698"/>
            </a:xfrm>
            <a:custGeom>
              <a:avLst/>
              <a:gdLst>
                <a:gd name="connsiteX0" fmla="*/ 35015 w 2247656"/>
                <a:gd name="connsiteY0" fmla="*/ 0 h 1397698"/>
                <a:gd name="connsiteX1" fmla="*/ 2212642 w 2247656"/>
                <a:gd name="connsiteY1" fmla="*/ 0 h 1397698"/>
                <a:gd name="connsiteX2" fmla="*/ 2224824 w 2247656"/>
                <a:gd name="connsiteY2" fmla="*/ 47379 h 1397698"/>
                <a:gd name="connsiteX3" fmla="*/ 2247656 w 2247656"/>
                <a:gd name="connsiteY3" fmla="*/ 273870 h 1397698"/>
                <a:gd name="connsiteX4" fmla="*/ 1123828 w 2247656"/>
                <a:gd name="connsiteY4" fmla="*/ 1397698 h 1397698"/>
                <a:gd name="connsiteX5" fmla="*/ 0 w 2247656"/>
                <a:gd name="connsiteY5" fmla="*/ 273870 h 1397698"/>
                <a:gd name="connsiteX6" fmla="*/ 22832 w 2247656"/>
                <a:gd name="connsiteY6" fmla="*/ 47379 h 139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7656" h="1397698">
                  <a:moveTo>
                    <a:pt x="35015" y="0"/>
                  </a:moveTo>
                  <a:lnTo>
                    <a:pt x="2212642" y="0"/>
                  </a:lnTo>
                  <a:lnTo>
                    <a:pt x="2224824" y="47379"/>
                  </a:lnTo>
                  <a:cubicBezTo>
                    <a:pt x="2239794" y="120538"/>
                    <a:pt x="2247656" y="196286"/>
                    <a:pt x="2247656" y="273870"/>
                  </a:cubicBezTo>
                  <a:cubicBezTo>
                    <a:pt x="2247656" y="894544"/>
                    <a:pt x="1744502" y="1397698"/>
                    <a:pt x="1123828" y="1397698"/>
                  </a:cubicBezTo>
                  <a:cubicBezTo>
                    <a:pt x="503154" y="1397698"/>
                    <a:pt x="0" y="894544"/>
                    <a:pt x="0" y="273870"/>
                  </a:cubicBezTo>
                  <a:cubicBezTo>
                    <a:pt x="0" y="196286"/>
                    <a:pt x="7862" y="120538"/>
                    <a:pt x="22832" y="47379"/>
                  </a:cubicBezTo>
                  <a:close/>
                </a:path>
              </a:pathLst>
            </a:custGeom>
            <a:pattFill prst="dkUpDiag">
              <a:fgClr>
                <a:srgbClr val="F7ACB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1" y="3323761"/>
              <a:ext cx="419875" cy="927954"/>
            </a:xfrm>
            <a:custGeom>
              <a:avLst/>
              <a:gdLst>
                <a:gd name="connsiteX0" fmla="*/ 0 w 419875"/>
                <a:gd name="connsiteY0" fmla="*/ 0 h 927954"/>
                <a:gd name="connsiteX1" fmla="*/ 45458 w 419875"/>
                <a:gd name="connsiteY1" fmla="*/ 4583 h 927954"/>
                <a:gd name="connsiteX2" fmla="*/ 419875 w 419875"/>
                <a:gd name="connsiteY2" fmla="*/ 463977 h 927954"/>
                <a:gd name="connsiteX3" fmla="*/ 45458 w 419875"/>
                <a:gd name="connsiteY3" fmla="*/ 923371 h 927954"/>
                <a:gd name="connsiteX4" fmla="*/ 0 w 419875"/>
                <a:gd name="connsiteY4" fmla="*/ 927954 h 92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875" h="927954">
                  <a:moveTo>
                    <a:pt x="0" y="0"/>
                  </a:moveTo>
                  <a:lnTo>
                    <a:pt x="45458" y="4583"/>
                  </a:lnTo>
                  <a:cubicBezTo>
                    <a:pt x="259138" y="48308"/>
                    <a:pt x="419875" y="237371"/>
                    <a:pt x="419875" y="463977"/>
                  </a:cubicBezTo>
                  <a:cubicBezTo>
                    <a:pt x="419875" y="690583"/>
                    <a:pt x="259138" y="879646"/>
                    <a:pt x="45458" y="923371"/>
                  </a:cubicBezTo>
                  <a:lnTo>
                    <a:pt x="0" y="927954"/>
                  </a:lnTo>
                  <a:close/>
                </a:path>
              </a:pathLst>
            </a:custGeom>
            <a:pattFill prst="dkUpDiag">
              <a:fgClr>
                <a:srgbClr val="F7ACB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0" y="2023188"/>
              <a:ext cx="912417" cy="1430384"/>
            </a:xfrm>
            <a:custGeom>
              <a:avLst/>
              <a:gdLst>
                <a:gd name="connsiteX0" fmla="*/ 197225 w 912417"/>
                <a:gd name="connsiteY0" fmla="*/ 0 h 1430384"/>
                <a:gd name="connsiteX1" fmla="*/ 912417 w 912417"/>
                <a:gd name="connsiteY1" fmla="*/ 715192 h 1430384"/>
                <a:gd name="connsiteX2" fmla="*/ 197225 w 912417"/>
                <a:gd name="connsiteY2" fmla="*/ 1430384 h 1430384"/>
                <a:gd name="connsiteX3" fmla="*/ 53089 w 912417"/>
                <a:gd name="connsiteY3" fmla="*/ 1415854 h 1430384"/>
                <a:gd name="connsiteX4" fmla="*/ 0 w 912417"/>
                <a:gd name="connsiteY4" fmla="*/ 1399374 h 1430384"/>
                <a:gd name="connsiteX5" fmla="*/ 0 w 912417"/>
                <a:gd name="connsiteY5" fmla="*/ 31010 h 1430384"/>
                <a:gd name="connsiteX6" fmla="*/ 53089 w 912417"/>
                <a:gd name="connsiteY6" fmla="*/ 14530 h 1430384"/>
                <a:gd name="connsiteX7" fmla="*/ 197225 w 912417"/>
                <a:gd name="connsiteY7" fmla="*/ 0 h 143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417" h="1430384">
                  <a:moveTo>
                    <a:pt x="197225" y="0"/>
                  </a:moveTo>
                  <a:cubicBezTo>
                    <a:pt x="592215" y="0"/>
                    <a:pt x="912417" y="320202"/>
                    <a:pt x="912417" y="715192"/>
                  </a:cubicBezTo>
                  <a:cubicBezTo>
                    <a:pt x="912417" y="1110182"/>
                    <a:pt x="592215" y="1430384"/>
                    <a:pt x="197225" y="1430384"/>
                  </a:cubicBezTo>
                  <a:cubicBezTo>
                    <a:pt x="147851" y="1430384"/>
                    <a:pt x="99646" y="1425381"/>
                    <a:pt x="53089" y="1415854"/>
                  </a:cubicBezTo>
                  <a:lnTo>
                    <a:pt x="0" y="1399374"/>
                  </a:lnTo>
                  <a:lnTo>
                    <a:pt x="0" y="31010"/>
                  </a:lnTo>
                  <a:lnTo>
                    <a:pt x="53089" y="14530"/>
                  </a:lnTo>
                  <a:cubicBezTo>
                    <a:pt x="99646" y="5003"/>
                    <a:pt x="147851" y="0"/>
                    <a:pt x="197225" y="0"/>
                  </a:cubicBezTo>
                  <a:close/>
                </a:path>
              </a:pathLst>
            </a:custGeom>
            <a:pattFill prst="dkUpDiag">
              <a:fgClr>
                <a:srgbClr val="F1E7B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845" tIns="248845" rIns="248845" bIns="24884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0" y="1316155"/>
              <a:ext cx="766405" cy="1121613"/>
            </a:xfrm>
            <a:custGeom>
              <a:avLst/>
              <a:gdLst>
                <a:gd name="connsiteX0" fmla="*/ 205599 w 766405"/>
                <a:gd name="connsiteY0" fmla="*/ 0 h 1121613"/>
                <a:gd name="connsiteX1" fmla="*/ 766405 w 766405"/>
                <a:gd name="connsiteY1" fmla="*/ 560807 h 1121613"/>
                <a:gd name="connsiteX2" fmla="*/ 205599 w 766405"/>
                <a:gd name="connsiteY2" fmla="*/ 1121613 h 1121613"/>
                <a:gd name="connsiteX3" fmla="*/ 92576 w 766405"/>
                <a:gd name="connsiteY3" fmla="*/ 1110220 h 1121613"/>
                <a:gd name="connsiteX4" fmla="*/ 0 w 766405"/>
                <a:gd name="connsiteY4" fmla="*/ 1081482 h 1121613"/>
                <a:gd name="connsiteX5" fmla="*/ 0 w 766405"/>
                <a:gd name="connsiteY5" fmla="*/ 40131 h 1121613"/>
                <a:gd name="connsiteX6" fmla="*/ 92576 w 766405"/>
                <a:gd name="connsiteY6" fmla="*/ 11394 h 1121613"/>
                <a:gd name="connsiteX7" fmla="*/ 205599 w 766405"/>
                <a:gd name="connsiteY7" fmla="*/ 0 h 112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6405" h="1121613">
                  <a:moveTo>
                    <a:pt x="205599" y="0"/>
                  </a:moveTo>
                  <a:cubicBezTo>
                    <a:pt x="515324" y="0"/>
                    <a:pt x="766405" y="251081"/>
                    <a:pt x="766405" y="560807"/>
                  </a:cubicBezTo>
                  <a:cubicBezTo>
                    <a:pt x="766405" y="870532"/>
                    <a:pt x="515324" y="1121613"/>
                    <a:pt x="205599" y="1121613"/>
                  </a:cubicBezTo>
                  <a:cubicBezTo>
                    <a:pt x="166883" y="1121613"/>
                    <a:pt x="129083" y="1117690"/>
                    <a:pt x="92576" y="1110220"/>
                  </a:cubicBezTo>
                  <a:lnTo>
                    <a:pt x="0" y="1081482"/>
                  </a:lnTo>
                  <a:lnTo>
                    <a:pt x="0" y="40131"/>
                  </a:lnTo>
                  <a:lnTo>
                    <a:pt x="92576" y="11394"/>
                  </a:lnTo>
                  <a:cubicBezTo>
                    <a:pt x="129083" y="3923"/>
                    <a:pt x="166883" y="0"/>
                    <a:pt x="205599" y="0"/>
                  </a:cubicBezTo>
                  <a:close/>
                </a:path>
              </a:pathLst>
            </a:custGeom>
            <a:pattFill prst="dkUpDiag">
              <a:fgClr>
                <a:srgbClr val="D3D9B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26706" y="802908"/>
              <a:ext cx="389885" cy="1053198"/>
            </a:xfrm>
            <a:custGeom>
              <a:avLst/>
              <a:gdLst>
                <a:gd name="connsiteX0" fmla="*/ 0 w 389885"/>
                <a:gd name="connsiteY0" fmla="*/ 0 h 1053198"/>
                <a:gd name="connsiteX1" fmla="*/ 51410 w 389885"/>
                <a:gd name="connsiteY1" fmla="*/ 15958 h 1053198"/>
                <a:gd name="connsiteX2" fmla="*/ 389885 w 389885"/>
                <a:gd name="connsiteY2" fmla="*/ 526599 h 1053198"/>
                <a:gd name="connsiteX3" fmla="*/ 51410 w 389885"/>
                <a:gd name="connsiteY3" fmla="*/ 1037240 h 1053198"/>
                <a:gd name="connsiteX4" fmla="*/ 0 w 389885"/>
                <a:gd name="connsiteY4" fmla="*/ 1053198 h 105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885" h="1053198">
                  <a:moveTo>
                    <a:pt x="0" y="0"/>
                  </a:moveTo>
                  <a:lnTo>
                    <a:pt x="51410" y="15958"/>
                  </a:lnTo>
                  <a:cubicBezTo>
                    <a:pt x="250318" y="100089"/>
                    <a:pt x="389885" y="297045"/>
                    <a:pt x="389885" y="526599"/>
                  </a:cubicBezTo>
                  <a:cubicBezTo>
                    <a:pt x="389885" y="756153"/>
                    <a:pt x="250318" y="953109"/>
                    <a:pt x="51410" y="1037240"/>
                  </a:cubicBezTo>
                  <a:lnTo>
                    <a:pt x="0" y="1053198"/>
                  </a:lnTo>
                  <a:close/>
                </a:path>
              </a:pathLst>
            </a:custGeom>
            <a:pattFill prst="dkUpDiag">
              <a:fgClr>
                <a:srgbClr val="FBC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2058035" y="2460625"/>
            <a:ext cx="78124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solidFill>
                  <a:schemeClr val="tx1">
                    <a:lumMod val="50000"/>
                    <a:lumOff val="50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</a:rPr>
              <a:t>2018</a:t>
            </a:r>
            <a:r>
              <a:rPr lang="zh-CN" altLang="en-US" sz="6000">
                <a:solidFill>
                  <a:schemeClr val="tx1">
                    <a:lumMod val="50000"/>
                    <a:lumOff val="50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</a:rPr>
              <a:t>年下学期年终总结</a:t>
            </a:r>
            <a:endParaRPr lang="zh-CN" altLang="en-US" sz="6000">
              <a:solidFill>
                <a:schemeClr val="tx1">
                  <a:lumMod val="50000"/>
                  <a:lumOff val="50000"/>
                </a:schemeClr>
              </a:solidFill>
              <a:latin typeface="华康少女文字W5(P)" panose="040F0500000000000000" pitchFamily="82" charset="-122"/>
              <a:ea typeface="华康少女文字W5(P)" panose="040F0500000000000000" pitchFamily="8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248819" y="4535310"/>
            <a:ext cx="327877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徐曼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2019.1.11</a:t>
            </a:r>
            <a:endParaRPr lang="en-US" altLang="zh-CN" sz="24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63764" y="2586039"/>
            <a:ext cx="655637" cy="657225"/>
            <a:chOff x="2163764" y="2586039"/>
            <a:chExt cx="655637" cy="657225"/>
          </a:xfrm>
        </p:grpSpPr>
        <p:sp>
          <p:nvSpPr>
            <p:cNvPr id="14" name="MH_Other_12"/>
            <p:cNvSpPr/>
            <p:nvPr>
              <p:custDataLst>
                <p:tags r:id="rId1"/>
              </p:custDataLst>
            </p:nvPr>
          </p:nvSpPr>
          <p:spPr bwMode="auto">
            <a:xfrm rot="8100000">
              <a:off x="2163764" y="2586039"/>
              <a:ext cx="655637" cy="657225"/>
            </a:xfrm>
            <a:custGeom>
              <a:avLst/>
              <a:gdLst>
                <a:gd name="T0" fmla="*/ 0 w 740229"/>
                <a:gd name="T1" fmla="*/ 100469 h 740229"/>
                <a:gd name="T2" fmla="*/ 97230 w 740229"/>
                <a:gd name="T3" fmla="*/ 0 h 740229"/>
                <a:gd name="T4" fmla="*/ 194458 w 740229"/>
                <a:gd name="T5" fmla="*/ 0 h 740229"/>
                <a:gd name="T6" fmla="*/ 194458 w 740229"/>
                <a:gd name="T7" fmla="*/ 100469 h 740229"/>
                <a:gd name="T8" fmla="*/ 97229 w 740229"/>
                <a:gd name="T9" fmla="*/ 200938 h 740229"/>
                <a:gd name="T10" fmla="*/ -1 w 740229"/>
                <a:gd name="T11" fmla="*/ 100469 h 740229"/>
                <a:gd name="T12" fmla="*/ 0 w 740229"/>
                <a:gd name="T13" fmla="*/ 100469 h 7402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0229" h="740229">
                  <a:moveTo>
                    <a:pt x="0" y="370115"/>
                  </a:moveTo>
                  <a:cubicBezTo>
                    <a:pt x="0" y="165706"/>
                    <a:pt x="165706" y="0"/>
                    <a:pt x="370115" y="0"/>
                  </a:cubicBezTo>
                  <a:lnTo>
                    <a:pt x="740229" y="0"/>
                  </a:lnTo>
                  <a:lnTo>
                    <a:pt x="740229" y="370115"/>
                  </a:lnTo>
                  <a:cubicBezTo>
                    <a:pt x="740229" y="574524"/>
                    <a:pt x="574523" y="740230"/>
                    <a:pt x="370114" y="740230"/>
                  </a:cubicBezTo>
                  <a:cubicBezTo>
                    <a:pt x="165705" y="740230"/>
                    <a:pt x="-1" y="574524"/>
                    <a:pt x="-1" y="370115"/>
                  </a:cubicBezTo>
                  <a:lnTo>
                    <a:pt x="0" y="370115"/>
                  </a:lnTo>
                  <a:close/>
                </a:path>
              </a:pathLst>
            </a:custGeom>
            <a:solidFill>
              <a:srgbClr val="90B6A5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MH_Other_14"/>
            <p:cNvSpPr/>
            <p:nvPr>
              <p:custDataLst>
                <p:tags r:id="rId2"/>
              </p:custDataLst>
            </p:nvPr>
          </p:nvSpPr>
          <p:spPr bwMode="auto">
            <a:xfrm>
              <a:off x="2338389" y="2770189"/>
              <a:ext cx="306387" cy="306387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857875" y="2586039"/>
            <a:ext cx="655638" cy="657225"/>
            <a:chOff x="5857875" y="2586039"/>
            <a:chExt cx="655638" cy="657225"/>
          </a:xfrm>
        </p:grpSpPr>
        <p:sp>
          <p:nvSpPr>
            <p:cNvPr id="18" name="MH_Other_16"/>
            <p:cNvSpPr/>
            <p:nvPr>
              <p:custDataLst>
                <p:tags r:id="rId3"/>
              </p:custDataLst>
            </p:nvPr>
          </p:nvSpPr>
          <p:spPr bwMode="auto">
            <a:xfrm rot="8100000">
              <a:off x="5857875" y="2586039"/>
              <a:ext cx="655638" cy="657225"/>
            </a:xfrm>
            <a:custGeom>
              <a:avLst/>
              <a:gdLst>
                <a:gd name="T0" fmla="*/ 0 w 740229"/>
                <a:gd name="T1" fmla="*/ 100469 h 740229"/>
                <a:gd name="T2" fmla="*/ 97232 w 740229"/>
                <a:gd name="T3" fmla="*/ 0 h 740229"/>
                <a:gd name="T4" fmla="*/ 194461 w 740229"/>
                <a:gd name="T5" fmla="*/ 0 h 740229"/>
                <a:gd name="T6" fmla="*/ 194461 w 740229"/>
                <a:gd name="T7" fmla="*/ 100469 h 740229"/>
                <a:gd name="T8" fmla="*/ 97231 w 740229"/>
                <a:gd name="T9" fmla="*/ 200938 h 740229"/>
                <a:gd name="T10" fmla="*/ -1 w 740229"/>
                <a:gd name="T11" fmla="*/ 100469 h 740229"/>
                <a:gd name="T12" fmla="*/ 0 w 740229"/>
                <a:gd name="T13" fmla="*/ 100469 h 7402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0229" h="740229">
                  <a:moveTo>
                    <a:pt x="0" y="370115"/>
                  </a:moveTo>
                  <a:cubicBezTo>
                    <a:pt x="0" y="165706"/>
                    <a:pt x="165706" y="0"/>
                    <a:pt x="370115" y="0"/>
                  </a:cubicBezTo>
                  <a:lnTo>
                    <a:pt x="740229" y="0"/>
                  </a:lnTo>
                  <a:lnTo>
                    <a:pt x="740229" y="370115"/>
                  </a:lnTo>
                  <a:cubicBezTo>
                    <a:pt x="740229" y="574524"/>
                    <a:pt x="574523" y="740230"/>
                    <a:pt x="370114" y="740230"/>
                  </a:cubicBezTo>
                  <a:cubicBezTo>
                    <a:pt x="165705" y="740230"/>
                    <a:pt x="-1" y="574524"/>
                    <a:pt x="-1" y="370115"/>
                  </a:cubicBezTo>
                  <a:lnTo>
                    <a:pt x="0" y="370115"/>
                  </a:lnTo>
                  <a:close/>
                </a:path>
              </a:pathLst>
            </a:custGeom>
            <a:solidFill>
              <a:srgbClr val="EDA29D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MH_Other_17"/>
            <p:cNvSpPr/>
            <p:nvPr>
              <p:custDataLst>
                <p:tags r:id="rId4"/>
              </p:custDataLst>
            </p:nvPr>
          </p:nvSpPr>
          <p:spPr bwMode="auto">
            <a:xfrm>
              <a:off x="5975350" y="2759075"/>
              <a:ext cx="419100" cy="368300"/>
            </a:xfrm>
            <a:custGeom>
              <a:avLst/>
              <a:gdLst>
                <a:gd name="connsiteX0" fmla="*/ 952500 w 1905000"/>
                <a:gd name="connsiteY0" fmla="*/ 0 h 1673225"/>
                <a:gd name="connsiteX1" fmla="*/ 976256 w 1905000"/>
                <a:gd name="connsiteY1" fmla="*/ 326 h 1673225"/>
                <a:gd name="connsiteX2" fmla="*/ 999686 w 1905000"/>
                <a:gd name="connsiteY2" fmla="*/ 1303 h 1673225"/>
                <a:gd name="connsiteX3" fmla="*/ 1023116 w 1905000"/>
                <a:gd name="connsiteY3" fmla="*/ 1955 h 1673225"/>
                <a:gd name="connsiteX4" fmla="*/ 1046546 w 1905000"/>
                <a:gd name="connsiteY4" fmla="*/ 3584 h 1673225"/>
                <a:gd name="connsiteX5" fmla="*/ 1069651 w 1905000"/>
                <a:gd name="connsiteY5" fmla="*/ 4887 h 1673225"/>
                <a:gd name="connsiteX6" fmla="*/ 1092430 w 1905000"/>
                <a:gd name="connsiteY6" fmla="*/ 7493 h 1673225"/>
                <a:gd name="connsiteX7" fmla="*/ 1115209 w 1905000"/>
                <a:gd name="connsiteY7" fmla="*/ 9774 h 1673225"/>
                <a:gd name="connsiteX8" fmla="*/ 1138314 w 1905000"/>
                <a:gd name="connsiteY8" fmla="*/ 12380 h 1673225"/>
                <a:gd name="connsiteX9" fmla="*/ 1160768 w 1905000"/>
                <a:gd name="connsiteY9" fmla="*/ 15638 h 1673225"/>
                <a:gd name="connsiteX10" fmla="*/ 1183222 w 1905000"/>
                <a:gd name="connsiteY10" fmla="*/ 18896 h 1673225"/>
                <a:gd name="connsiteX11" fmla="*/ 1205350 w 1905000"/>
                <a:gd name="connsiteY11" fmla="*/ 22805 h 1673225"/>
                <a:gd name="connsiteX12" fmla="*/ 1227479 w 1905000"/>
                <a:gd name="connsiteY12" fmla="*/ 27040 h 1673225"/>
                <a:gd name="connsiteX13" fmla="*/ 1248956 w 1905000"/>
                <a:gd name="connsiteY13" fmla="*/ 31927 h 1673225"/>
                <a:gd name="connsiteX14" fmla="*/ 1270759 w 1905000"/>
                <a:gd name="connsiteY14" fmla="*/ 36814 h 1673225"/>
                <a:gd name="connsiteX15" fmla="*/ 1291912 w 1905000"/>
                <a:gd name="connsiteY15" fmla="*/ 42026 h 1673225"/>
                <a:gd name="connsiteX16" fmla="*/ 1313389 w 1905000"/>
                <a:gd name="connsiteY16" fmla="*/ 47565 h 1673225"/>
                <a:gd name="connsiteX17" fmla="*/ 1334216 w 1905000"/>
                <a:gd name="connsiteY17" fmla="*/ 53429 h 1673225"/>
                <a:gd name="connsiteX18" fmla="*/ 1354717 w 1905000"/>
                <a:gd name="connsiteY18" fmla="*/ 59619 h 1673225"/>
                <a:gd name="connsiteX19" fmla="*/ 1375219 w 1905000"/>
                <a:gd name="connsiteY19" fmla="*/ 66460 h 1673225"/>
                <a:gd name="connsiteX20" fmla="*/ 1395395 w 1905000"/>
                <a:gd name="connsiteY20" fmla="*/ 72976 h 1673225"/>
                <a:gd name="connsiteX21" fmla="*/ 1415571 w 1905000"/>
                <a:gd name="connsiteY21" fmla="*/ 80469 h 1673225"/>
                <a:gd name="connsiteX22" fmla="*/ 1435421 w 1905000"/>
                <a:gd name="connsiteY22" fmla="*/ 87636 h 1673225"/>
                <a:gd name="connsiteX23" fmla="*/ 1454621 w 1905000"/>
                <a:gd name="connsiteY23" fmla="*/ 95455 h 1673225"/>
                <a:gd name="connsiteX24" fmla="*/ 1473821 w 1905000"/>
                <a:gd name="connsiteY24" fmla="*/ 103599 h 1673225"/>
                <a:gd name="connsiteX25" fmla="*/ 1492370 w 1905000"/>
                <a:gd name="connsiteY25" fmla="*/ 112070 h 1673225"/>
                <a:gd name="connsiteX26" fmla="*/ 1510918 w 1905000"/>
                <a:gd name="connsiteY26" fmla="*/ 120540 h 1673225"/>
                <a:gd name="connsiteX27" fmla="*/ 1529142 w 1905000"/>
                <a:gd name="connsiteY27" fmla="*/ 129988 h 1673225"/>
                <a:gd name="connsiteX28" fmla="*/ 1547040 w 1905000"/>
                <a:gd name="connsiteY28" fmla="*/ 139436 h 1673225"/>
                <a:gd name="connsiteX29" fmla="*/ 1564287 w 1905000"/>
                <a:gd name="connsiteY29" fmla="*/ 148883 h 1673225"/>
                <a:gd name="connsiteX30" fmla="*/ 1581860 w 1905000"/>
                <a:gd name="connsiteY30" fmla="*/ 158657 h 1673225"/>
                <a:gd name="connsiteX31" fmla="*/ 1598456 w 1905000"/>
                <a:gd name="connsiteY31" fmla="*/ 168756 h 1673225"/>
                <a:gd name="connsiteX32" fmla="*/ 1615052 w 1905000"/>
                <a:gd name="connsiteY32" fmla="*/ 179181 h 1673225"/>
                <a:gd name="connsiteX33" fmla="*/ 1630998 w 1905000"/>
                <a:gd name="connsiteY33" fmla="*/ 190258 h 1673225"/>
                <a:gd name="connsiteX34" fmla="*/ 1646943 w 1905000"/>
                <a:gd name="connsiteY34" fmla="*/ 201009 h 1673225"/>
                <a:gd name="connsiteX35" fmla="*/ 1662563 w 1905000"/>
                <a:gd name="connsiteY35" fmla="*/ 212737 h 1673225"/>
                <a:gd name="connsiteX36" fmla="*/ 1677207 w 1905000"/>
                <a:gd name="connsiteY36" fmla="*/ 223814 h 1673225"/>
                <a:gd name="connsiteX37" fmla="*/ 1691851 w 1905000"/>
                <a:gd name="connsiteY37" fmla="*/ 235868 h 1673225"/>
                <a:gd name="connsiteX38" fmla="*/ 1705844 w 1905000"/>
                <a:gd name="connsiteY38" fmla="*/ 247922 h 1673225"/>
                <a:gd name="connsiteX39" fmla="*/ 1719837 w 1905000"/>
                <a:gd name="connsiteY39" fmla="*/ 260301 h 1673225"/>
                <a:gd name="connsiteX40" fmla="*/ 1732854 w 1905000"/>
                <a:gd name="connsiteY40" fmla="*/ 272681 h 1673225"/>
                <a:gd name="connsiteX41" fmla="*/ 1746196 w 1905000"/>
                <a:gd name="connsiteY41" fmla="*/ 286038 h 1673225"/>
                <a:gd name="connsiteX42" fmla="*/ 1758562 w 1905000"/>
                <a:gd name="connsiteY42" fmla="*/ 298744 h 1673225"/>
                <a:gd name="connsiteX43" fmla="*/ 1770602 w 1905000"/>
                <a:gd name="connsiteY43" fmla="*/ 312427 h 1673225"/>
                <a:gd name="connsiteX44" fmla="*/ 1781992 w 1905000"/>
                <a:gd name="connsiteY44" fmla="*/ 325784 h 1673225"/>
                <a:gd name="connsiteX45" fmla="*/ 1793056 w 1905000"/>
                <a:gd name="connsiteY45" fmla="*/ 339793 h 1673225"/>
                <a:gd name="connsiteX46" fmla="*/ 1803795 w 1905000"/>
                <a:gd name="connsiteY46" fmla="*/ 353801 h 1673225"/>
                <a:gd name="connsiteX47" fmla="*/ 1813883 w 1905000"/>
                <a:gd name="connsiteY47" fmla="*/ 368136 h 1673225"/>
                <a:gd name="connsiteX48" fmla="*/ 1823646 w 1905000"/>
                <a:gd name="connsiteY48" fmla="*/ 382796 h 1673225"/>
                <a:gd name="connsiteX49" fmla="*/ 1832757 w 1905000"/>
                <a:gd name="connsiteY49" fmla="*/ 397782 h 1673225"/>
                <a:gd name="connsiteX50" fmla="*/ 1841544 w 1905000"/>
                <a:gd name="connsiteY50" fmla="*/ 412442 h 1673225"/>
                <a:gd name="connsiteX51" fmla="*/ 1849679 w 1905000"/>
                <a:gd name="connsiteY51" fmla="*/ 428080 h 1673225"/>
                <a:gd name="connsiteX52" fmla="*/ 1857164 w 1905000"/>
                <a:gd name="connsiteY52" fmla="*/ 443392 h 1673225"/>
                <a:gd name="connsiteX53" fmla="*/ 1864323 w 1905000"/>
                <a:gd name="connsiteY53" fmla="*/ 459029 h 1673225"/>
                <a:gd name="connsiteX54" fmla="*/ 1870831 w 1905000"/>
                <a:gd name="connsiteY54" fmla="*/ 474993 h 1673225"/>
                <a:gd name="connsiteX55" fmla="*/ 1877014 w 1905000"/>
                <a:gd name="connsiteY55" fmla="*/ 491282 h 1673225"/>
                <a:gd name="connsiteX56" fmla="*/ 1882546 w 1905000"/>
                <a:gd name="connsiteY56" fmla="*/ 507571 h 1673225"/>
                <a:gd name="connsiteX57" fmla="*/ 1887102 w 1905000"/>
                <a:gd name="connsiteY57" fmla="*/ 523860 h 1673225"/>
                <a:gd name="connsiteX58" fmla="*/ 1891658 w 1905000"/>
                <a:gd name="connsiteY58" fmla="*/ 540475 h 1673225"/>
                <a:gd name="connsiteX59" fmla="*/ 1895238 w 1905000"/>
                <a:gd name="connsiteY59" fmla="*/ 557416 h 1673225"/>
                <a:gd name="connsiteX60" fmla="*/ 1898492 w 1905000"/>
                <a:gd name="connsiteY60" fmla="*/ 574683 h 1673225"/>
                <a:gd name="connsiteX61" fmla="*/ 1901095 w 1905000"/>
                <a:gd name="connsiteY61" fmla="*/ 591949 h 1673225"/>
                <a:gd name="connsiteX62" fmla="*/ 1903048 w 1905000"/>
                <a:gd name="connsiteY62" fmla="*/ 609541 h 1673225"/>
                <a:gd name="connsiteX63" fmla="*/ 1904349 w 1905000"/>
                <a:gd name="connsiteY63" fmla="*/ 626808 h 1673225"/>
                <a:gd name="connsiteX64" fmla="*/ 1905000 w 1905000"/>
                <a:gd name="connsiteY64" fmla="*/ 644726 h 1673225"/>
                <a:gd name="connsiteX65" fmla="*/ 1904675 w 1905000"/>
                <a:gd name="connsiteY65" fmla="*/ 659061 h 1673225"/>
                <a:gd name="connsiteX66" fmla="*/ 1903699 w 1905000"/>
                <a:gd name="connsiteY66" fmla="*/ 673395 h 1673225"/>
                <a:gd name="connsiteX67" fmla="*/ 1902722 w 1905000"/>
                <a:gd name="connsiteY67" fmla="*/ 687404 h 1673225"/>
                <a:gd name="connsiteX68" fmla="*/ 1901095 w 1905000"/>
                <a:gd name="connsiteY68" fmla="*/ 701412 h 1673225"/>
                <a:gd name="connsiteX69" fmla="*/ 1898817 w 1905000"/>
                <a:gd name="connsiteY69" fmla="*/ 715421 h 1673225"/>
                <a:gd name="connsiteX70" fmla="*/ 1896539 w 1905000"/>
                <a:gd name="connsiteY70" fmla="*/ 729430 h 1673225"/>
                <a:gd name="connsiteX71" fmla="*/ 1893611 w 1905000"/>
                <a:gd name="connsiteY71" fmla="*/ 743113 h 1673225"/>
                <a:gd name="connsiteX72" fmla="*/ 1890356 w 1905000"/>
                <a:gd name="connsiteY72" fmla="*/ 756470 h 1673225"/>
                <a:gd name="connsiteX73" fmla="*/ 1886777 w 1905000"/>
                <a:gd name="connsiteY73" fmla="*/ 769827 h 1673225"/>
                <a:gd name="connsiteX74" fmla="*/ 1882872 w 1905000"/>
                <a:gd name="connsiteY74" fmla="*/ 782858 h 1673225"/>
                <a:gd name="connsiteX75" fmla="*/ 1878641 w 1905000"/>
                <a:gd name="connsiteY75" fmla="*/ 796215 h 1673225"/>
                <a:gd name="connsiteX76" fmla="*/ 1873435 w 1905000"/>
                <a:gd name="connsiteY76" fmla="*/ 808921 h 1673225"/>
                <a:gd name="connsiteX77" fmla="*/ 1868553 w 1905000"/>
                <a:gd name="connsiteY77" fmla="*/ 821952 h 1673225"/>
                <a:gd name="connsiteX78" fmla="*/ 1863021 w 1905000"/>
                <a:gd name="connsiteY78" fmla="*/ 834658 h 1673225"/>
                <a:gd name="connsiteX79" fmla="*/ 1857164 w 1905000"/>
                <a:gd name="connsiteY79" fmla="*/ 847364 h 1673225"/>
                <a:gd name="connsiteX80" fmla="*/ 1850981 w 1905000"/>
                <a:gd name="connsiteY80" fmla="*/ 859743 h 1673225"/>
                <a:gd name="connsiteX81" fmla="*/ 1844798 w 1905000"/>
                <a:gd name="connsiteY81" fmla="*/ 871797 h 1673225"/>
                <a:gd name="connsiteX82" fmla="*/ 1837964 w 1905000"/>
                <a:gd name="connsiteY82" fmla="*/ 884177 h 1673225"/>
                <a:gd name="connsiteX83" fmla="*/ 1831130 w 1905000"/>
                <a:gd name="connsiteY83" fmla="*/ 896231 h 1673225"/>
                <a:gd name="connsiteX84" fmla="*/ 1823320 w 1905000"/>
                <a:gd name="connsiteY84" fmla="*/ 907959 h 1673225"/>
                <a:gd name="connsiteX85" fmla="*/ 1815510 w 1905000"/>
                <a:gd name="connsiteY85" fmla="*/ 919362 h 1673225"/>
                <a:gd name="connsiteX86" fmla="*/ 1807375 w 1905000"/>
                <a:gd name="connsiteY86" fmla="*/ 931090 h 1673225"/>
                <a:gd name="connsiteX87" fmla="*/ 1798914 w 1905000"/>
                <a:gd name="connsiteY87" fmla="*/ 942492 h 1673225"/>
                <a:gd name="connsiteX88" fmla="*/ 1790127 w 1905000"/>
                <a:gd name="connsiteY88" fmla="*/ 953569 h 1673225"/>
                <a:gd name="connsiteX89" fmla="*/ 1781016 w 1905000"/>
                <a:gd name="connsiteY89" fmla="*/ 964971 h 1673225"/>
                <a:gd name="connsiteX90" fmla="*/ 1771579 w 1905000"/>
                <a:gd name="connsiteY90" fmla="*/ 975722 h 1673225"/>
                <a:gd name="connsiteX91" fmla="*/ 1762141 w 1905000"/>
                <a:gd name="connsiteY91" fmla="*/ 986473 h 1673225"/>
                <a:gd name="connsiteX92" fmla="*/ 1752379 w 1905000"/>
                <a:gd name="connsiteY92" fmla="*/ 997224 h 1673225"/>
                <a:gd name="connsiteX93" fmla="*/ 1741966 w 1905000"/>
                <a:gd name="connsiteY93" fmla="*/ 1007649 h 1673225"/>
                <a:gd name="connsiteX94" fmla="*/ 1731552 w 1905000"/>
                <a:gd name="connsiteY94" fmla="*/ 1018074 h 1673225"/>
                <a:gd name="connsiteX95" fmla="*/ 1720488 w 1905000"/>
                <a:gd name="connsiteY95" fmla="*/ 1028173 h 1673225"/>
                <a:gd name="connsiteX96" fmla="*/ 1709749 w 1905000"/>
                <a:gd name="connsiteY96" fmla="*/ 1038273 h 1673225"/>
                <a:gd name="connsiteX97" fmla="*/ 1698034 w 1905000"/>
                <a:gd name="connsiteY97" fmla="*/ 1048046 h 1673225"/>
                <a:gd name="connsiteX98" fmla="*/ 1686319 w 1905000"/>
                <a:gd name="connsiteY98" fmla="*/ 1057494 h 1673225"/>
                <a:gd name="connsiteX99" fmla="*/ 1674929 w 1905000"/>
                <a:gd name="connsiteY99" fmla="*/ 1066942 h 1673225"/>
                <a:gd name="connsiteX100" fmla="*/ 1662889 w 1905000"/>
                <a:gd name="connsiteY100" fmla="*/ 1076389 h 1673225"/>
                <a:gd name="connsiteX101" fmla="*/ 1650523 w 1905000"/>
                <a:gd name="connsiteY101" fmla="*/ 1085511 h 1673225"/>
                <a:gd name="connsiteX102" fmla="*/ 1637506 w 1905000"/>
                <a:gd name="connsiteY102" fmla="*/ 1094308 h 1673225"/>
                <a:gd name="connsiteX103" fmla="*/ 1624815 w 1905000"/>
                <a:gd name="connsiteY103" fmla="*/ 1103104 h 1673225"/>
                <a:gd name="connsiteX104" fmla="*/ 1611798 w 1905000"/>
                <a:gd name="connsiteY104" fmla="*/ 1111574 h 1673225"/>
                <a:gd name="connsiteX105" fmla="*/ 1598456 w 1905000"/>
                <a:gd name="connsiteY105" fmla="*/ 1120044 h 1673225"/>
                <a:gd name="connsiteX106" fmla="*/ 1584788 w 1905000"/>
                <a:gd name="connsiteY106" fmla="*/ 1128189 h 1673225"/>
                <a:gd name="connsiteX107" fmla="*/ 1571121 w 1905000"/>
                <a:gd name="connsiteY107" fmla="*/ 1136334 h 1673225"/>
                <a:gd name="connsiteX108" fmla="*/ 1557128 w 1905000"/>
                <a:gd name="connsiteY108" fmla="*/ 1144152 h 1673225"/>
                <a:gd name="connsiteX109" fmla="*/ 1543135 w 1905000"/>
                <a:gd name="connsiteY109" fmla="*/ 1151971 h 1673225"/>
                <a:gd name="connsiteX110" fmla="*/ 1528816 w 1905000"/>
                <a:gd name="connsiteY110" fmla="*/ 1159139 h 1673225"/>
                <a:gd name="connsiteX111" fmla="*/ 1514173 w 1905000"/>
                <a:gd name="connsiteY111" fmla="*/ 1166632 h 1673225"/>
                <a:gd name="connsiteX112" fmla="*/ 1499203 w 1905000"/>
                <a:gd name="connsiteY112" fmla="*/ 1173473 h 1673225"/>
                <a:gd name="connsiteX113" fmla="*/ 1484234 w 1905000"/>
                <a:gd name="connsiteY113" fmla="*/ 1180640 h 1673225"/>
                <a:gd name="connsiteX114" fmla="*/ 1469265 w 1905000"/>
                <a:gd name="connsiteY114" fmla="*/ 1187156 h 1673225"/>
                <a:gd name="connsiteX115" fmla="*/ 1453645 w 1905000"/>
                <a:gd name="connsiteY115" fmla="*/ 1193672 h 1673225"/>
                <a:gd name="connsiteX116" fmla="*/ 1438025 w 1905000"/>
                <a:gd name="connsiteY116" fmla="*/ 1199861 h 1673225"/>
                <a:gd name="connsiteX117" fmla="*/ 1422730 w 1905000"/>
                <a:gd name="connsiteY117" fmla="*/ 1206051 h 1673225"/>
                <a:gd name="connsiteX118" fmla="*/ 1406784 w 1905000"/>
                <a:gd name="connsiteY118" fmla="*/ 1211915 h 1673225"/>
                <a:gd name="connsiteX119" fmla="*/ 1390839 w 1905000"/>
                <a:gd name="connsiteY119" fmla="*/ 1217780 h 1673225"/>
                <a:gd name="connsiteX120" fmla="*/ 1374568 w 1905000"/>
                <a:gd name="connsiteY120" fmla="*/ 1223318 h 1673225"/>
                <a:gd name="connsiteX121" fmla="*/ 1358297 w 1905000"/>
                <a:gd name="connsiteY121" fmla="*/ 1228205 h 1673225"/>
                <a:gd name="connsiteX122" fmla="*/ 1341701 w 1905000"/>
                <a:gd name="connsiteY122" fmla="*/ 1233417 h 1673225"/>
                <a:gd name="connsiteX123" fmla="*/ 1325104 w 1905000"/>
                <a:gd name="connsiteY123" fmla="*/ 1238304 h 1673225"/>
                <a:gd name="connsiteX124" fmla="*/ 1308183 w 1905000"/>
                <a:gd name="connsiteY124" fmla="*/ 1243191 h 1673225"/>
                <a:gd name="connsiteX125" fmla="*/ 1291261 w 1905000"/>
                <a:gd name="connsiteY125" fmla="*/ 1247426 h 1673225"/>
                <a:gd name="connsiteX126" fmla="*/ 1274339 w 1905000"/>
                <a:gd name="connsiteY126" fmla="*/ 1251661 h 1673225"/>
                <a:gd name="connsiteX127" fmla="*/ 1257092 w 1905000"/>
                <a:gd name="connsiteY127" fmla="*/ 1255896 h 1673225"/>
                <a:gd name="connsiteX128" fmla="*/ 1239845 w 1905000"/>
                <a:gd name="connsiteY128" fmla="*/ 1259480 h 1673225"/>
                <a:gd name="connsiteX129" fmla="*/ 1223899 w 1905000"/>
                <a:gd name="connsiteY129" fmla="*/ 1277072 h 1673225"/>
                <a:gd name="connsiteX130" fmla="*/ 1207303 w 1905000"/>
                <a:gd name="connsiteY130" fmla="*/ 1294339 h 1673225"/>
                <a:gd name="connsiteX131" fmla="*/ 1191032 w 1905000"/>
                <a:gd name="connsiteY131" fmla="*/ 1310954 h 1673225"/>
                <a:gd name="connsiteX132" fmla="*/ 1174761 w 1905000"/>
                <a:gd name="connsiteY132" fmla="*/ 1326917 h 1673225"/>
                <a:gd name="connsiteX133" fmla="*/ 1157839 w 1905000"/>
                <a:gd name="connsiteY133" fmla="*/ 1342881 h 1673225"/>
                <a:gd name="connsiteX134" fmla="*/ 1141243 w 1905000"/>
                <a:gd name="connsiteY134" fmla="*/ 1357867 h 1673225"/>
                <a:gd name="connsiteX135" fmla="*/ 1124647 w 1905000"/>
                <a:gd name="connsiteY135" fmla="*/ 1372527 h 1673225"/>
                <a:gd name="connsiteX136" fmla="*/ 1108050 w 1905000"/>
                <a:gd name="connsiteY136" fmla="*/ 1386861 h 1673225"/>
                <a:gd name="connsiteX137" fmla="*/ 1091454 w 1905000"/>
                <a:gd name="connsiteY137" fmla="*/ 1400544 h 1673225"/>
                <a:gd name="connsiteX138" fmla="*/ 1074532 w 1905000"/>
                <a:gd name="connsiteY138" fmla="*/ 1414227 h 1673225"/>
                <a:gd name="connsiteX139" fmla="*/ 1057936 w 1905000"/>
                <a:gd name="connsiteY139" fmla="*/ 1426933 h 1673225"/>
                <a:gd name="connsiteX140" fmla="*/ 1041014 w 1905000"/>
                <a:gd name="connsiteY140" fmla="*/ 1439313 h 1673225"/>
                <a:gd name="connsiteX141" fmla="*/ 1024418 w 1905000"/>
                <a:gd name="connsiteY141" fmla="*/ 1451366 h 1673225"/>
                <a:gd name="connsiteX142" fmla="*/ 1007821 w 1905000"/>
                <a:gd name="connsiteY142" fmla="*/ 1463095 h 1673225"/>
                <a:gd name="connsiteX143" fmla="*/ 990574 w 1905000"/>
                <a:gd name="connsiteY143" fmla="*/ 1474171 h 1673225"/>
                <a:gd name="connsiteX144" fmla="*/ 973978 w 1905000"/>
                <a:gd name="connsiteY144" fmla="*/ 1485248 h 1673225"/>
                <a:gd name="connsiteX145" fmla="*/ 957381 w 1905000"/>
                <a:gd name="connsiteY145" fmla="*/ 1495673 h 1673225"/>
                <a:gd name="connsiteX146" fmla="*/ 940785 w 1905000"/>
                <a:gd name="connsiteY146" fmla="*/ 1505772 h 1673225"/>
                <a:gd name="connsiteX147" fmla="*/ 923863 w 1905000"/>
                <a:gd name="connsiteY147" fmla="*/ 1515546 h 1673225"/>
                <a:gd name="connsiteX148" fmla="*/ 907267 w 1905000"/>
                <a:gd name="connsiteY148" fmla="*/ 1524668 h 1673225"/>
                <a:gd name="connsiteX149" fmla="*/ 890996 w 1905000"/>
                <a:gd name="connsiteY149" fmla="*/ 1533790 h 1673225"/>
                <a:gd name="connsiteX150" fmla="*/ 874400 w 1905000"/>
                <a:gd name="connsiteY150" fmla="*/ 1542260 h 1673225"/>
                <a:gd name="connsiteX151" fmla="*/ 858129 w 1905000"/>
                <a:gd name="connsiteY151" fmla="*/ 1550405 h 1673225"/>
                <a:gd name="connsiteX152" fmla="*/ 841858 w 1905000"/>
                <a:gd name="connsiteY152" fmla="*/ 1558224 h 1673225"/>
                <a:gd name="connsiteX153" fmla="*/ 825587 w 1905000"/>
                <a:gd name="connsiteY153" fmla="*/ 1565391 h 1673225"/>
                <a:gd name="connsiteX154" fmla="*/ 809641 w 1905000"/>
                <a:gd name="connsiteY154" fmla="*/ 1572884 h 1673225"/>
                <a:gd name="connsiteX155" fmla="*/ 793696 w 1905000"/>
                <a:gd name="connsiteY155" fmla="*/ 1579725 h 1673225"/>
                <a:gd name="connsiteX156" fmla="*/ 777750 w 1905000"/>
                <a:gd name="connsiteY156" fmla="*/ 1586567 h 1673225"/>
                <a:gd name="connsiteX157" fmla="*/ 762130 w 1905000"/>
                <a:gd name="connsiteY157" fmla="*/ 1592757 h 1673225"/>
                <a:gd name="connsiteX158" fmla="*/ 746510 w 1905000"/>
                <a:gd name="connsiteY158" fmla="*/ 1598295 h 1673225"/>
                <a:gd name="connsiteX159" fmla="*/ 715921 w 1905000"/>
                <a:gd name="connsiteY159" fmla="*/ 1609372 h 1673225"/>
                <a:gd name="connsiteX160" fmla="*/ 685982 w 1905000"/>
                <a:gd name="connsiteY160" fmla="*/ 1619471 h 1673225"/>
                <a:gd name="connsiteX161" fmla="*/ 656695 w 1905000"/>
                <a:gd name="connsiteY161" fmla="*/ 1628267 h 1673225"/>
                <a:gd name="connsiteX162" fmla="*/ 628058 w 1905000"/>
                <a:gd name="connsiteY162" fmla="*/ 1636086 h 1673225"/>
                <a:gd name="connsiteX163" fmla="*/ 600397 w 1905000"/>
                <a:gd name="connsiteY163" fmla="*/ 1642927 h 1673225"/>
                <a:gd name="connsiteX164" fmla="*/ 573713 w 1905000"/>
                <a:gd name="connsiteY164" fmla="*/ 1648791 h 1673225"/>
                <a:gd name="connsiteX165" fmla="*/ 548005 w 1905000"/>
                <a:gd name="connsiteY165" fmla="*/ 1654004 h 1673225"/>
                <a:gd name="connsiteX166" fmla="*/ 523273 w 1905000"/>
                <a:gd name="connsiteY166" fmla="*/ 1658565 h 1673225"/>
                <a:gd name="connsiteX167" fmla="*/ 499843 w 1905000"/>
                <a:gd name="connsiteY167" fmla="*/ 1662149 h 1673225"/>
                <a:gd name="connsiteX168" fmla="*/ 477389 w 1905000"/>
                <a:gd name="connsiteY168" fmla="*/ 1665081 h 1673225"/>
                <a:gd name="connsiteX169" fmla="*/ 456237 w 1905000"/>
                <a:gd name="connsiteY169" fmla="*/ 1668013 h 1673225"/>
                <a:gd name="connsiteX170" fmla="*/ 436712 w 1905000"/>
                <a:gd name="connsiteY170" fmla="*/ 1669316 h 1673225"/>
                <a:gd name="connsiteX171" fmla="*/ 417838 w 1905000"/>
                <a:gd name="connsiteY171" fmla="*/ 1670945 h 1673225"/>
                <a:gd name="connsiteX172" fmla="*/ 401241 w 1905000"/>
                <a:gd name="connsiteY172" fmla="*/ 1672248 h 1673225"/>
                <a:gd name="connsiteX173" fmla="*/ 385947 w 1905000"/>
                <a:gd name="connsiteY173" fmla="*/ 1672574 h 1673225"/>
                <a:gd name="connsiteX174" fmla="*/ 371954 w 1905000"/>
                <a:gd name="connsiteY174" fmla="*/ 1672899 h 1673225"/>
                <a:gd name="connsiteX175" fmla="*/ 359913 w 1905000"/>
                <a:gd name="connsiteY175" fmla="*/ 1673225 h 1673225"/>
                <a:gd name="connsiteX176" fmla="*/ 357310 w 1905000"/>
                <a:gd name="connsiteY176" fmla="*/ 1673225 h 1673225"/>
                <a:gd name="connsiteX177" fmla="*/ 343968 w 1905000"/>
                <a:gd name="connsiteY177" fmla="*/ 1672899 h 1673225"/>
                <a:gd name="connsiteX178" fmla="*/ 333880 w 1905000"/>
                <a:gd name="connsiteY178" fmla="*/ 1672899 h 1673225"/>
                <a:gd name="connsiteX179" fmla="*/ 324117 w 1905000"/>
                <a:gd name="connsiteY179" fmla="*/ 1672574 h 1673225"/>
                <a:gd name="connsiteX180" fmla="*/ 333554 w 1905000"/>
                <a:gd name="connsiteY180" fmla="*/ 1664103 h 1673225"/>
                <a:gd name="connsiteX181" fmla="*/ 344293 w 1905000"/>
                <a:gd name="connsiteY181" fmla="*/ 1654004 h 1673225"/>
                <a:gd name="connsiteX182" fmla="*/ 358611 w 1905000"/>
                <a:gd name="connsiteY182" fmla="*/ 1640321 h 1673225"/>
                <a:gd name="connsiteX183" fmla="*/ 375859 w 1905000"/>
                <a:gd name="connsiteY183" fmla="*/ 1622729 h 1673225"/>
                <a:gd name="connsiteX184" fmla="*/ 395058 w 1905000"/>
                <a:gd name="connsiteY184" fmla="*/ 1601879 h 1673225"/>
                <a:gd name="connsiteX185" fmla="*/ 405472 w 1905000"/>
                <a:gd name="connsiteY185" fmla="*/ 1590150 h 1673225"/>
                <a:gd name="connsiteX186" fmla="*/ 415885 w 1905000"/>
                <a:gd name="connsiteY186" fmla="*/ 1577771 h 1673225"/>
                <a:gd name="connsiteX187" fmla="*/ 427275 w 1905000"/>
                <a:gd name="connsiteY187" fmla="*/ 1564739 h 1673225"/>
                <a:gd name="connsiteX188" fmla="*/ 438013 w 1905000"/>
                <a:gd name="connsiteY188" fmla="*/ 1550731 h 1673225"/>
                <a:gd name="connsiteX189" fmla="*/ 449729 w 1905000"/>
                <a:gd name="connsiteY189" fmla="*/ 1536070 h 1673225"/>
                <a:gd name="connsiteX190" fmla="*/ 461118 w 1905000"/>
                <a:gd name="connsiteY190" fmla="*/ 1520433 h 1673225"/>
                <a:gd name="connsiteX191" fmla="*/ 472182 w 1905000"/>
                <a:gd name="connsiteY191" fmla="*/ 1504469 h 1673225"/>
                <a:gd name="connsiteX192" fmla="*/ 483897 w 1905000"/>
                <a:gd name="connsiteY192" fmla="*/ 1487528 h 1673225"/>
                <a:gd name="connsiteX193" fmla="*/ 494962 w 1905000"/>
                <a:gd name="connsiteY193" fmla="*/ 1469936 h 1673225"/>
                <a:gd name="connsiteX194" fmla="*/ 506026 w 1905000"/>
                <a:gd name="connsiteY194" fmla="*/ 1452018 h 1673225"/>
                <a:gd name="connsiteX195" fmla="*/ 516765 w 1905000"/>
                <a:gd name="connsiteY195" fmla="*/ 1433448 h 1673225"/>
                <a:gd name="connsiteX196" fmla="*/ 526853 w 1905000"/>
                <a:gd name="connsiteY196" fmla="*/ 1414227 h 1673225"/>
                <a:gd name="connsiteX197" fmla="*/ 536941 w 1905000"/>
                <a:gd name="connsiteY197" fmla="*/ 1394354 h 1673225"/>
                <a:gd name="connsiteX198" fmla="*/ 546703 w 1905000"/>
                <a:gd name="connsiteY198" fmla="*/ 1373830 h 1673225"/>
                <a:gd name="connsiteX199" fmla="*/ 555490 w 1905000"/>
                <a:gd name="connsiteY199" fmla="*/ 1352980 h 1673225"/>
                <a:gd name="connsiteX200" fmla="*/ 563625 w 1905000"/>
                <a:gd name="connsiteY200" fmla="*/ 1331478 h 1673225"/>
                <a:gd name="connsiteX201" fmla="*/ 571110 w 1905000"/>
                <a:gd name="connsiteY201" fmla="*/ 1309325 h 1673225"/>
                <a:gd name="connsiteX202" fmla="*/ 577944 w 1905000"/>
                <a:gd name="connsiteY202" fmla="*/ 1287172 h 1673225"/>
                <a:gd name="connsiteX203" fmla="*/ 581198 w 1905000"/>
                <a:gd name="connsiteY203" fmla="*/ 1275769 h 1673225"/>
                <a:gd name="connsiteX204" fmla="*/ 583801 w 1905000"/>
                <a:gd name="connsiteY204" fmla="*/ 1264367 h 1673225"/>
                <a:gd name="connsiteX205" fmla="*/ 586404 w 1905000"/>
                <a:gd name="connsiteY205" fmla="*/ 1252638 h 1673225"/>
                <a:gd name="connsiteX206" fmla="*/ 589333 w 1905000"/>
                <a:gd name="connsiteY206" fmla="*/ 1241236 h 1673225"/>
                <a:gd name="connsiteX207" fmla="*/ 558093 w 1905000"/>
                <a:gd name="connsiteY207" fmla="*/ 1231788 h 1673225"/>
                <a:gd name="connsiteX208" fmla="*/ 527504 w 1905000"/>
                <a:gd name="connsiteY208" fmla="*/ 1222015 h 1673225"/>
                <a:gd name="connsiteX209" fmla="*/ 497890 w 1905000"/>
                <a:gd name="connsiteY209" fmla="*/ 1211590 h 1673225"/>
                <a:gd name="connsiteX210" fmla="*/ 468277 w 1905000"/>
                <a:gd name="connsiteY210" fmla="*/ 1200839 h 1673225"/>
                <a:gd name="connsiteX211" fmla="*/ 439641 w 1905000"/>
                <a:gd name="connsiteY211" fmla="*/ 1188785 h 1673225"/>
                <a:gd name="connsiteX212" fmla="*/ 411329 w 1905000"/>
                <a:gd name="connsiteY212" fmla="*/ 1176405 h 1673225"/>
                <a:gd name="connsiteX213" fmla="*/ 383994 w 1905000"/>
                <a:gd name="connsiteY213" fmla="*/ 1163048 h 1673225"/>
                <a:gd name="connsiteX214" fmla="*/ 357310 w 1905000"/>
                <a:gd name="connsiteY214" fmla="*/ 1149039 h 1673225"/>
                <a:gd name="connsiteX215" fmla="*/ 331276 w 1905000"/>
                <a:gd name="connsiteY215" fmla="*/ 1134705 h 1673225"/>
                <a:gd name="connsiteX216" fmla="*/ 318259 w 1905000"/>
                <a:gd name="connsiteY216" fmla="*/ 1127212 h 1673225"/>
                <a:gd name="connsiteX217" fmla="*/ 305894 w 1905000"/>
                <a:gd name="connsiteY217" fmla="*/ 1119719 h 1673225"/>
                <a:gd name="connsiteX218" fmla="*/ 293528 w 1905000"/>
                <a:gd name="connsiteY218" fmla="*/ 1111574 h 1673225"/>
                <a:gd name="connsiteX219" fmla="*/ 281162 w 1905000"/>
                <a:gd name="connsiteY219" fmla="*/ 1103755 h 1673225"/>
                <a:gd name="connsiteX220" fmla="*/ 269121 w 1905000"/>
                <a:gd name="connsiteY220" fmla="*/ 1095611 h 1673225"/>
                <a:gd name="connsiteX221" fmla="*/ 257732 w 1905000"/>
                <a:gd name="connsiteY221" fmla="*/ 1087466 h 1673225"/>
                <a:gd name="connsiteX222" fmla="*/ 246017 w 1905000"/>
                <a:gd name="connsiteY222" fmla="*/ 1078996 h 1673225"/>
                <a:gd name="connsiteX223" fmla="*/ 234627 w 1905000"/>
                <a:gd name="connsiteY223" fmla="*/ 1070525 h 1673225"/>
                <a:gd name="connsiteX224" fmla="*/ 223563 w 1905000"/>
                <a:gd name="connsiteY224" fmla="*/ 1061403 h 1673225"/>
                <a:gd name="connsiteX225" fmla="*/ 212498 w 1905000"/>
                <a:gd name="connsiteY225" fmla="*/ 1052607 h 1673225"/>
                <a:gd name="connsiteX226" fmla="*/ 201760 w 1905000"/>
                <a:gd name="connsiteY226" fmla="*/ 1043485 h 1673225"/>
                <a:gd name="connsiteX227" fmla="*/ 191346 w 1905000"/>
                <a:gd name="connsiteY227" fmla="*/ 1034363 h 1673225"/>
                <a:gd name="connsiteX228" fmla="*/ 181258 w 1905000"/>
                <a:gd name="connsiteY228" fmla="*/ 1024916 h 1673225"/>
                <a:gd name="connsiteX229" fmla="*/ 171170 w 1905000"/>
                <a:gd name="connsiteY229" fmla="*/ 1015794 h 1673225"/>
                <a:gd name="connsiteX230" fmla="*/ 161408 w 1905000"/>
                <a:gd name="connsiteY230" fmla="*/ 1006020 h 1673225"/>
                <a:gd name="connsiteX231" fmla="*/ 151971 w 1905000"/>
                <a:gd name="connsiteY231" fmla="*/ 996247 h 1673225"/>
                <a:gd name="connsiteX232" fmla="*/ 142859 w 1905000"/>
                <a:gd name="connsiteY232" fmla="*/ 986473 h 1673225"/>
                <a:gd name="connsiteX233" fmla="*/ 133747 w 1905000"/>
                <a:gd name="connsiteY233" fmla="*/ 976374 h 1673225"/>
                <a:gd name="connsiteX234" fmla="*/ 124961 w 1905000"/>
                <a:gd name="connsiteY234" fmla="*/ 965949 h 1673225"/>
                <a:gd name="connsiteX235" fmla="*/ 116500 w 1905000"/>
                <a:gd name="connsiteY235" fmla="*/ 955849 h 1673225"/>
                <a:gd name="connsiteX236" fmla="*/ 108364 w 1905000"/>
                <a:gd name="connsiteY236" fmla="*/ 945424 h 1673225"/>
                <a:gd name="connsiteX237" fmla="*/ 100229 w 1905000"/>
                <a:gd name="connsiteY237" fmla="*/ 934999 h 1673225"/>
                <a:gd name="connsiteX238" fmla="*/ 92419 w 1905000"/>
                <a:gd name="connsiteY238" fmla="*/ 924248 h 1673225"/>
                <a:gd name="connsiteX239" fmla="*/ 85260 w 1905000"/>
                <a:gd name="connsiteY239" fmla="*/ 913172 h 1673225"/>
                <a:gd name="connsiteX240" fmla="*/ 78101 w 1905000"/>
                <a:gd name="connsiteY240" fmla="*/ 902421 h 1673225"/>
                <a:gd name="connsiteX241" fmla="*/ 71267 w 1905000"/>
                <a:gd name="connsiteY241" fmla="*/ 891670 h 1673225"/>
                <a:gd name="connsiteX242" fmla="*/ 64758 w 1905000"/>
                <a:gd name="connsiteY242" fmla="*/ 880268 h 1673225"/>
                <a:gd name="connsiteX243" fmla="*/ 58575 w 1905000"/>
                <a:gd name="connsiteY243" fmla="*/ 868539 h 1673225"/>
                <a:gd name="connsiteX244" fmla="*/ 52718 w 1905000"/>
                <a:gd name="connsiteY244" fmla="*/ 857463 h 1673225"/>
                <a:gd name="connsiteX245" fmla="*/ 46860 w 1905000"/>
                <a:gd name="connsiteY245" fmla="*/ 845735 h 1673225"/>
                <a:gd name="connsiteX246" fmla="*/ 41328 w 1905000"/>
                <a:gd name="connsiteY246" fmla="*/ 834006 h 1673225"/>
                <a:gd name="connsiteX247" fmla="*/ 36447 w 1905000"/>
                <a:gd name="connsiteY247" fmla="*/ 821952 h 1673225"/>
                <a:gd name="connsiteX248" fmla="*/ 31566 w 1905000"/>
                <a:gd name="connsiteY248" fmla="*/ 810550 h 1673225"/>
                <a:gd name="connsiteX249" fmla="*/ 27010 w 1905000"/>
                <a:gd name="connsiteY249" fmla="*/ 798496 h 1673225"/>
                <a:gd name="connsiteX250" fmla="*/ 23105 w 1905000"/>
                <a:gd name="connsiteY250" fmla="*/ 786116 h 1673225"/>
                <a:gd name="connsiteX251" fmla="*/ 19200 w 1905000"/>
                <a:gd name="connsiteY251" fmla="*/ 773736 h 1673225"/>
                <a:gd name="connsiteX252" fmla="*/ 15946 w 1905000"/>
                <a:gd name="connsiteY252" fmla="*/ 761357 h 1673225"/>
                <a:gd name="connsiteX253" fmla="*/ 12691 w 1905000"/>
                <a:gd name="connsiteY253" fmla="*/ 748651 h 1673225"/>
                <a:gd name="connsiteX254" fmla="*/ 10088 w 1905000"/>
                <a:gd name="connsiteY254" fmla="*/ 736271 h 1673225"/>
                <a:gd name="connsiteX255" fmla="*/ 7159 w 1905000"/>
                <a:gd name="connsiteY255" fmla="*/ 723566 h 1673225"/>
                <a:gd name="connsiteX256" fmla="*/ 5207 w 1905000"/>
                <a:gd name="connsiteY256" fmla="*/ 710860 h 1673225"/>
                <a:gd name="connsiteX257" fmla="*/ 3580 w 1905000"/>
                <a:gd name="connsiteY257" fmla="*/ 697503 h 1673225"/>
                <a:gd name="connsiteX258" fmla="*/ 1953 w 1905000"/>
                <a:gd name="connsiteY258" fmla="*/ 684797 h 1673225"/>
                <a:gd name="connsiteX259" fmla="*/ 976 w 1905000"/>
                <a:gd name="connsiteY259" fmla="*/ 671440 h 1673225"/>
                <a:gd name="connsiteX260" fmla="*/ 326 w 1905000"/>
                <a:gd name="connsiteY260" fmla="*/ 658409 h 1673225"/>
                <a:gd name="connsiteX261" fmla="*/ 0 w 1905000"/>
                <a:gd name="connsiteY261" fmla="*/ 644726 h 1673225"/>
                <a:gd name="connsiteX262" fmla="*/ 651 w 1905000"/>
                <a:gd name="connsiteY262" fmla="*/ 626808 h 1673225"/>
                <a:gd name="connsiteX263" fmla="*/ 1953 w 1905000"/>
                <a:gd name="connsiteY263" fmla="*/ 609541 h 1673225"/>
                <a:gd name="connsiteX264" fmla="*/ 3905 w 1905000"/>
                <a:gd name="connsiteY264" fmla="*/ 591949 h 1673225"/>
                <a:gd name="connsiteX265" fmla="*/ 6508 w 1905000"/>
                <a:gd name="connsiteY265" fmla="*/ 574683 h 1673225"/>
                <a:gd name="connsiteX266" fmla="*/ 9763 w 1905000"/>
                <a:gd name="connsiteY266" fmla="*/ 557416 h 1673225"/>
                <a:gd name="connsiteX267" fmla="*/ 13342 w 1905000"/>
                <a:gd name="connsiteY267" fmla="*/ 540475 h 1673225"/>
                <a:gd name="connsiteX268" fmla="*/ 17898 w 1905000"/>
                <a:gd name="connsiteY268" fmla="*/ 523860 h 1673225"/>
                <a:gd name="connsiteX269" fmla="*/ 22454 w 1905000"/>
                <a:gd name="connsiteY269" fmla="*/ 507571 h 1673225"/>
                <a:gd name="connsiteX270" fmla="*/ 28312 w 1905000"/>
                <a:gd name="connsiteY270" fmla="*/ 491282 h 1673225"/>
                <a:gd name="connsiteX271" fmla="*/ 34169 w 1905000"/>
                <a:gd name="connsiteY271" fmla="*/ 474993 h 1673225"/>
                <a:gd name="connsiteX272" fmla="*/ 40677 w 1905000"/>
                <a:gd name="connsiteY272" fmla="*/ 459029 h 1673225"/>
                <a:gd name="connsiteX273" fmla="*/ 47511 w 1905000"/>
                <a:gd name="connsiteY273" fmla="*/ 443392 h 1673225"/>
                <a:gd name="connsiteX274" fmla="*/ 55321 w 1905000"/>
                <a:gd name="connsiteY274" fmla="*/ 428080 h 1673225"/>
                <a:gd name="connsiteX275" fmla="*/ 63457 w 1905000"/>
                <a:gd name="connsiteY275" fmla="*/ 412442 h 1673225"/>
                <a:gd name="connsiteX276" fmla="*/ 71918 w 1905000"/>
                <a:gd name="connsiteY276" fmla="*/ 397782 h 1673225"/>
                <a:gd name="connsiteX277" fmla="*/ 81355 w 1905000"/>
                <a:gd name="connsiteY277" fmla="*/ 382796 h 1673225"/>
                <a:gd name="connsiteX278" fmla="*/ 91117 w 1905000"/>
                <a:gd name="connsiteY278" fmla="*/ 368136 h 1673225"/>
                <a:gd name="connsiteX279" fmla="*/ 101205 w 1905000"/>
                <a:gd name="connsiteY279" fmla="*/ 353801 h 1673225"/>
                <a:gd name="connsiteX280" fmla="*/ 111944 w 1905000"/>
                <a:gd name="connsiteY280" fmla="*/ 339793 h 1673225"/>
                <a:gd name="connsiteX281" fmla="*/ 122683 w 1905000"/>
                <a:gd name="connsiteY281" fmla="*/ 325784 h 1673225"/>
                <a:gd name="connsiteX282" fmla="*/ 134398 w 1905000"/>
                <a:gd name="connsiteY282" fmla="*/ 312427 h 1673225"/>
                <a:gd name="connsiteX283" fmla="*/ 146438 w 1905000"/>
                <a:gd name="connsiteY283" fmla="*/ 298744 h 1673225"/>
                <a:gd name="connsiteX284" fmla="*/ 158804 w 1905000"/>
                <a:gd name="connsiteY284" fmla="*/ 286038 h 1673225"/>
                <a:gd name="connsiteX285" fmla="*/ 171821 w 1905000"/>
                <a:gd name="connsiteY285" fmla="*/ 272681 h 1673225"/>
                <a:gd name="connsiteX286" fmla="*/ 185163 w 1905000"/>
                <a:gd name="connsiteY286" fmla="*/ 260301 h 1673225"/>
                <a:gd name="connsiteX287" fmla="*/ 199156 w 1905000"/>
                <a:gd name="connsiteY287" fmla="*/ 247922 h 1673225"/>
                <a:gd name="connsiteX288" fmla="*/ 213149 w 1905000"/>
                <a:gd name="connsiteY288" fmla="*/ 235868 h 1673225"/>
                <a:gd name="connsiteX289" fmla="*/ 227793 w 1905000"/>
                <a:gd name="connsiteY289" fmla="*/ 223814 h 1673225"/>
                <a:gd name="connsiteX290" fmla="*/ 242437 w 1905000"/>
                <a:gd name="connsiteY290" fmla="*/ 212737 h 1673225"/>
                <a:gd name="connsiteX291" fmla="*/ 258057 w 1905000"/>
                <a:gd name="connsiteY291" fmla="*/ 201009 h 1673225"/>
                <a:gd name="connsiteX292" fmla="*/ 274003 w 1905000"/>
                <a:gd name="connsiteY292" fmla="*/ 190258 h 1673225"/>
                <a:gd name="connsiteX293" fmla="*/ 289623 w 1905000"/>
                <a:gd name="connsiteY293" fmla="*/ 179181 h 1673225"/>
                <a:gd name="connsiteX294" fmla="*/ 306544 w 1905000"/>
                <a:gd name="connsiteY294" fmla="*/ 168756 h 1673225"/>
                <a:gd name="connsiteX295" fmla="*/ 323141 w 1905000"/>
                <a:gd name="connsiteY295" fmla="*/ 158657 h 1673225"/>
                <a:gd name="connsiteX296" fmla="*/ 340388 w 1905000"/>
                <a:gd name="connsiteY296" fmla="*/ 148883 h 1673225"/>
                <a:gd name="connsiteX297" fmla="*/ 357961 w 1905000"/>
                <a:gd name="connsiteY297" fmla="*/ 139436 h 1673225"/>
                <a:gd name="connsiteX298" fmla="*/ 375859 w 1905000"/>
                <a:gd name="connsiteY298" fmla="*/ 129988 h 1673225"/>
                <a:gd name="connsiteX299" fmla="*/ 394082 w 1905000"/>
                <a:gd name="connsiteY299" fmla="*/ 120540 h 1673225"/>
                <a:gd name="connsiteX300" fmla="*/ 412631 w 1905000"/>
                <a:gd name="connsiteY300" fmla="*/ 112070 h 1673225"/>
                <a:gd name="connsiteX301" fmla="*/ 431180 w 1905000"/>
                <a:gd name="connsiteY301" fmla="*/ 103599 h 1673225"/>
                <a:gd name="connsiteX302" fmla="*/ 450054 w 1905000"/>
                <a:gd name="connsiteY302" fmla="*/ 95455 h 1673225"/>
                <a:gd name="connsiteX303" fmla="*/ 469579 w 1905000"/>
                <a:gd name="connsiteY303" fmla="*/ 87636 h 1673225"/>
                <a:gd name="connsiteX304" fmla="*/ 489430 w 1905000"/>
                <a:gd name="connsiteY304" fmla="*/ 80469 h 1673225"/>
                <a:gd name="connsiteX305" fmla="*/ 509280 w 1905000"/>
                <a:gd name="connsiteY305" fmla="*/ 72976 h 1673225"/>
                <a:gd name="connsiteX306" fmla="*/ 529456 w 1905000"/>
                <a:gd name="connsiteY306" fmla="*/ 66460 h 1673225"/>
                <a:gd name="connsiteX307" fmla="*/ 549957 w 1905000"/>
                <a:gd name="connsiteY307" fmla="*/ 59619 h 1673225"/>
                <a:gd name="connsiteX308" fmla="*/ 570784 w 1905000"/>
                <a:gd name="connsiteY308" fmla="*/ 53429 h 1673225"/>
                <a:gd name="connsiteX309" fmla="*/ 591611 w 1905000"/>
                <a:gd name="connsiteY309" fmla="*/ 47565 h 1673225"/>
                <a:gd name="connsiteX310" fmla="*/ 612763 w 1905000"/>
                <a:gd name="connsiteY310" fmla="*/ 42026 h 1673225"/>
                <a:gd name="connsiteX311" fmla="*/ 634241 w 1905000"/>
                <a:gd name="connsiteY311" fmla="*/ 36814 h 1673225"/>
                <a:gd name="connsiteX312" fmla="*/ 655719 w 1905000"/>
                <a:gd name="connsiteY312" fmla="*/ 31927 h 1673225"/>
                <a:gd name="connsiteX313" fmla="*/ 677522 w 1905000"/>
                <a:gd name="connsiteY313" fmla="*/ 27040 h 1673225"/>
                <a:gd name="connsiteX314" fmla="*/ 699650 w 1905000"/>
                <a:gd name="connsiteY314" fmla="*/ 22805 h 1673225"/>
                <a:gd name="connsiteX315" fmla="*/ 721778 w 1905000"/>
                <a:gd name="connsiteY315" fmla="*/ 18896 h 1673225"/>
                <a:gd name="connsiteX316" fmla="*/ 744232 w 1905000"/>
                <a:gd name="connsiteY316" fmla="*/ 15638 h 1673225"/>
                <a:gd name="connsiteX317" fmla="*/ 766686 w 1905000"/>
                <a:gd name="connsiteY317" fmla="*/ 12380 h 1673225"/>
                <a:gd name="connsiteX318" fmla="*/ 789466 w 1905000"/>
                <a:gd name="connsiteY318" fmla="*/ 9774 h 1673225"/>
                <a:gd name="connsiteX319" fmla="*/ 812245 w 1905000"/>
                <a:gd name="connsiteY319" fmla="*/ 7493 h 1673225"/>
                <a:gd name="connsiteX320" fmla="*/ 835350 w 1905000"/>
                <a:gd name="connsiteY320" fmla="*/ 4887 h 1673225"/>
                <a:gd name="connsiteX321" fmla="*/ 858454 w 1905000"/>
                <a:gd name="connsiteY321" fmla="*/ 3584 h 1673225"/>
                <a:gd name="connsiteX322" fmla="*/ 881884 w 1905000"/>
                <a:gd name="connsiteY322" fmla="*/ 1955 h 1673225"/>
                <a:gd name="connsiteX323" fmla="*/ 905315 w 1905000"/>
                <a:gd name="connsiteY323" fmla="*/ 1303 h 1673225"/>
                <a:gd name="connsiteX324" fmla="*/ 929070 w 1905000"/>
                <a:gd name="connsiteY324" fmla="*/ 326 h 167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</a:cxnLst>
              <a:rect l="l" t="t" r="r" b="b"/>
              <a:pathLst>
                <a:path w="1905000" h="1673225">
                  <a:moveTo>
                    <a:pt x="952500" y="0"/>
                  </a:moveTo>
                  <a:lnTo>
                    <a:pt x="976256" y="326"/>
                  </a:lnTo>
                  <a:lnTo>
                    <a:pt x="999686" y="1303"/>
                  </a:lnTo>
                  <a:lnTo>
                    <a:pt x="1023116" y="1955"/>
                  </a:lnTo>
                  <a:lnTo>
                    <a:pt x="1046546" y="3584"/>
                  </a:lnTo>
                  <a:lnTo>
                    <a:pt x="1069651" y="4887"/>
                  </a:lnTo>
                  <a:lnTo>
                    <a:pt x="1092430" y="7493"/>
                  </a:lnTo>
                  <a:lnTo>
                    <a:pt x="1115209" y="9774"/>
                  </a:lnTo>
                  <a:lnTo>
                    <a:pt x="1138314" y="12380"/>
                  </a:lnTo>
                  <a:lnTo>
                    <a:pt x="1160768" y="15638"/>
                  </a:lnTo>
                  <a:lnTo>
                    <a:pt x="1183222" y="18896"/>
                  </a:lnTo>
                  <a:lnTo>
                    <a:pt x="1205350" y="22805"/>
                  </a:lnTo>
                  <a:lnTo>
                    <a:pt x="1227479" y="27040"/>
                  </a:lnTo>
                  <a:lnTo>
                    <a:pt x="1248956" y="31927"/>
                  </a:lnTo>
                  <a:lnTo>
                    <a:pt x="1270759" y="36814"/>
                  </a:lnTo>
                  <a:lnTo>
                    <a:pt x="1291912" y="42026"/>
                  </a:lnTo>
                  <a:lnTo>
                    <a:pt x="1313389" y="47565"/>
                  </a:lnTo>
                  <a:lnTo>
                    <a:pt x="1334216" y="53429"/>
                  </a:lnTo>
                  <a:lnTo>
                    <a:pt x="1354717" y="59619"/>
                  </a:lnTo>
                  <a:lnTo>
                    <a:pt x="1375219" y="66460"/>
                  </a:lnTo>
                  <a:lnTo>
                    <a:pt x="1395395" y="72976"/>
                  </a:lnTo>
                  <a:lnTo>
                    <a:pt x="1415571" y="80469"/>
                  </a:lnTo>
                  <a:lnTo>
                    <a:pt x="1435421" y="87636"/>
                  </a:lnTo>
                  <a:lnTo>
                    <a:pt x="1454621" y="95455"/>
                  </a:lnTo>
                  <a:lnTo>
                    <a:pt x="1473821" y="103599"/>
                  </a:lnTo>
                  <a:lnTo>
                    <a:pt x="1492370" y="112070"/>
                  </a:lnTo>
                  <a:lnTo>
                    <a:pt x="1510918" y="120540"/>
                  </a:lnTo>
                  <a:lnTo>
                    <a:pt x="1529142" y="129988"/>
                  </a:lnTo>
                  <a:lnTo>
                    <a:pt x="1547040" y="139436"/>
                  </a:lnTo>
                  <a:lnTo>
                    <a:pt x="1564287" y="148883"/>
                  </a:lnTo>
                  <a:lnTo>
                    <a:pt x="1581860" y="158657"/>
                  </a:lnTo>
                  <a:lnTo>
                    <a:pt x="1598456" y="168756"/>
                  </a:lnTo>
                  <a:lnTo>
                    <a:pt x="1615052" y="179181"/>
                  </a:lnTo>
                  <a:lnTo>
                    <a:pt x="1630998" y="190258"/>
                  </a:lnTo>
                  <a:lnTo>
                    <a:pt x="1646943" y="201009"/>
                  </a:lnTo>
                  <a:lnTo>
                    <a:pt x="1662563" y="212737"/>
                  </a:lnTo>
                  <a:lnTo>
                    <a:pt x="1677207" y="223814"/>
                  </a:lnTo>
                  <a:lnTo>
                    <a:pt x="1691851" y="235868"/>
                  </a:lnTo>
                  <a:lnTo>
                    <a:pt x="1705844" y="247922"/>
                  </a:lnTo>
                  <a:lnTo>
                    <a:pt x="1719837" y="260301"/>
                  </a:lnTo>
                  <a:lnTo>
                    <a:pt x="1732854" y="272681"/>
                  </a:lnTo>
                  <a:lnTo>
                    <a:pt x="1746196" y="286038"/>
                  </a:lnTo>
                  <a:lnTo>
                    <a:pt x="1758562" y="298744"/>
                  </a:lnTo>
                  <a:lnTo>
                    <a:pt x="1770602" y="312427"/>
                  </a:lnTo>
                  <a:lnTo>
                    <a:pt x="1781992" y="325784"/>
                  </a:lnTo>
                  <a:lnTo>
                    <a:pt x="1793056" y="339793"/>
                  </a:lnTo>
                  <a:lnTo>
                    <a:pt x="1803795" y="353801"/>
                  </a:lnTo>
                  <a:lnTo>
                    <a:pt x="1813883" y="368136"/>
                  </a:lnTo>
                  <a:lnTo>
                    <a:pt x="1823646" y="382796"/>
                  </a:lnTo>
                  <a:lnTo>
                    <a:pt x="1832757" y="397782"/>
                  </a:lnTo>
                  <a:lnTo>
                    <a:pt x="1841544" y="412442"/>
                  </a:lnTo>
                  <a:lnTo>
                    <a:pt x="1849679" y="428080"/>
                  </a:lnTo>
                  <a:lnTo>
                    <a:pt x="1857164" y="443392"/>
                  </a:lnTo>
                  <a:lnTo>
                    <a:pt x="1864323" y="459029"/>
                  </a:lnTo>
                  <a:lnTo>
                    <a:pt x="1870831" y="474993"/>
                  </a:lnTo>
                  <a:lnTo>
                    <a:pt x="1877014" y="491282"/>
                  </a:lnTo>
                  <a:lnTo>
                    <a:pt x="1882546" y="507571"/>
                  </a:lnTo>
                  <a:lnTo>
                    <a:pt x="1887102" y="523860"/>
                  </a:lnTo>
                  <a:lnTo>
                    <a:pt x="1891658" y="540475"/>
                  </a:lnTo>
                  <a:lnTo>
                    <a:pt x="1895238" y="557416"/>
                  </a:lnTo>
                  <a:lnTo>
                    <a:pt x="1898492" y="574683"/>
                  </a:lnTo>
                  <a:lnTo>
                    <a:pt x="1901095" y="591949"/>
                  </a:lnTo>
                  <a:lnTo>
                    <a:pt x="1903048" y="609541"/>
                  </a:lnTo>
                  <a:lnTo>
                    <a:pt x="1904349" y="626808"/>
                  </a:lnTo>
                  <a:lnTo>
                    <a:pt x="1905000" y="644726"/>
                  </a:lnTo>
                  <a:lnTo>
                    <a:pt x="1904675" y="659061"/>
                  </a:lnTo>
                  <a:lnTo>
                    <a:pt x="1903699" y="673395"/>
                  </a:lnTo>
                  <a:lnTo>
                    <a:pt x="1902722" y="687404"/>
                  </a:lnTo>
                  <a:lnTo>
                    <a:pt x="1901095" y="701412"/>
                  </a:lnTo>
                  <a:lnTo>
                    <a:pt x="1898817" y="715421"/>
                  </a:lnTo>
                  <a:lnTo>
                    <a:pt x="1896539" y="729430"/>
                  </a:lnTo>
                  <a:lnTo>
                    <a:pt x="1893611" y="743113"/>
                  </a:lnTo>
                  <a:lnTo>
                    <a:pt x="1890356" y="756470"/>
                  </a:lnTo>
                  <a:lnTo>
                    <a:pt x="1886777" y="769827"/>
                  </a:lnTo>
                  <a:lnTo>
                    <a:pt x="1882872" y="782858"/>
                  </a:lnTo>
                  <a:lnTo>
                    <a:pt x="1878641" y="796215"/>
                  </a:lnTo>
                  <a:lnTo>
                    <a:pt x="1873435" y="808921"/>
                  </a:lnTo>
                  <a:lnTo>
                    <a:pt x="1868553" y="821952"/>
                  </a:lnTo>
                  <a:lnTo>
                    <a:pt x="1863021" y="834658"/>
                  </a:lnTo>
                  <a:lnTo>
                    <a:pt x="1857164" y="847364"/>
                  </a:lnTo>
                  <a:lnTo>
                    <a:pt x="1850981" y="859743"/>
                  </a:lnTo>
                  <a:lnTo>
                    <a:pt x="1844798" y="871797"/>
                  </a:lnTo>
                  <a:lnTo>
                    <a:pt x="1837964" y="884177"/>
                  </a:lnTo>
                  <a:lnTo>
                    <a:pt x="1831130" y="896231"/>
                  </a:lnTo>
                  <a:lnTo>
                    <a:pt x="1823320" y="907959"/>
                  </a:lnTo>
                  <a:lnTo>
                    <a:pt x="1815510" y="919362"/>
                  </a:lnTo>
                  <a:lnTo>
                    <a:pt x="1807375" y="931090"/>
                  </a:lnTo>
                  <a:lnTo>
                    <a:pt x="1798914" y="942492"/>
                  </a:lnTo>
                  <a:lnTo>
                    <a:pt x="1790127" y="953569"/>
                  </a:lnTo>
                  <a:lnTo>
                    <a:pt x="1781016" y="964971"/>
                  </a:lnTo>
                  <a:lnTo>
                    <a:pt x="1771579" y="975722"/>
                  </a:lnTo>
                  <a:lnTo>
                    <a:pt x="1762141" y="986473"/>
                  </a:lnTo>
                  <a:lnTo>
                    <a:pt x="1752379" y="997224"/>
                  </a:lnTo>
                  <a:lnTo>
                    <a:pt x="1741966" y="1007649"/>
                  </a:lnTo>
                  <a:lnTo>
                    <a:pt x="1731552" y="1018074"/>
                  </a:lnTo>
                  <a:lnTo>
                    <a:pt x="1720488" y="1028173"/>
                  </a:lnTo>
                  <a:lnTo>
                    <a:pt x="1709749" y="1038273"/>
                  </a:lnTo>
                  <a:lnTo>
                    <a:pt x="1698034" y="1048046"/>
                  </a:lnTo>
                  <a:lnTo>
                    <a:pt x="1686319" y="1057494"/>
                  </a:lnTo>
                  <a:lnTo>
                    <a:pt x="1674929" y="1066942"/>
                  </a:lnTo>
                  <a:lnTo>
                    <a:pt x="1662889" y="1076389"/>
                  </a:lnTo>
                  <a:lnTo>
                    <a:pt x="1650523" y="1085511"/>
                  </a:lnTo>
                  <a:lnTo>
                    <a:pt x="1637506" y="1094308"/>
                  </a:lnTo>
                  <a:lnTo>
                    <a:pt x="1624815" y="1103104"/>
                  </a:lnTo>
                  <a:lnTo>
                    <a:pt x="1611798" y="1111574"/>
                  </a:lnTo>
                  <a:lnTo>
                    <a:pt x="1598456" y="1120044"/>
                  </a:lnTo>
                  <a:lnTo>
                    <a:pt x="1584788" y="1128189"/>
                  </a:lnTo>
                  <a:lnTo>
                    <a:pt x="1571121" y="1136334"/>
                  </a:lnTo>
                  <a:lnTo>
                    <a:pt x="1557128" y="1144152"/>
                  </a:lnTo>
                  <a:lnTo>
                    <a:pt x="1543135" y="1151971"/>
                  </a:lnTo>
                  <a:lnTo>
                    <a:pt x="1528816" y="1159139"/>
                  </a:lnTo>
                  <a:lnTo>
                    <a:pt x="1514173" y="1166632"/>
                  </a:lnTo>
                  <a:lnTo>
                    <a:pt x="1499203" y="1173473"/>
                  </a:lnTo>
                  <a:lnTo>
                    <a:pt x="1484234" y="1180640"/>
                  </a:lnTo>
                  <a:lnTo>
                    <a:pt x="1469265" y="1187156"/>
                  </a:lnTo>
                  <a:lnTo>
                    <a:pt x="1453645" y="1193672"/>
                  </a:lnTo>
                  <a:lnTo>
                    <a:pt x="1438025" y="1199861"/>
                  </a:lnTo>
                  <a:lnTo>
                    <a:pt x="1422730" y="1206051"/>
                  </a:lnTo>
                  <a:lnTo>
                    <a:pt x="1406784" y="1211915"/>
                  </a:lnTo>
                  <a:lnTo>
                    <a:pt x="1390839" y="1217780"/>
                  </a:lnTo>
                  <a:lnTo>
                    <a:pt x="1374568" y="1223318"/>
                  </a:lnTo>
                  <a:lnTo>
                    <a:pt x="1358297" y="1228205"/>
                  </a:lnTo>
                  <a:lnTo>
                    <a:pt x="1341701" y="1233417"/>
                  </a:lnTo>
                  <a:lnTo>
                    <a:pt x="1325104" y="1238304"/>
                  </a:lnTo>
                  <a:lnTo>
                    <a:pt x="1308183" y="1243191"/>
                  </a:lnTo>
                  <a:lnTo>
                    <a:pt x="1291261" y="1247426"/>
                  </a:lnTo>
                  <a:lnTo>
                    <a:pt x="1274339" y="1251661"/>
                  </a:lnTo>
                  <a:lnTo>
                    <a:pt x="1257092" y="1255896"/>
                  </a:lnTo>
                  <a:lnTo>
                    <a:pt x="1239845" y="1259480"/>
                  </a:lnTo>
                  <a:lnTo>
                    <a:pt x="1223899" y="1277072"/>
                  </a:lnTo>
                  <a:lnTo>
                    <a:pt x="1207303" y="1294339"/>
                  </a:lnTo>
                  <a:lnTo>
                    <a:pt x="1191032" y="1310954"/>
                  </a:lnTo>
                  <a:lnTo>
                    <a:pt x="1174761" y="1326917"/>
                  </a:lnTo>
                  <a:lnTo>
                    <a:pt x="1157839" y="1342881"/>
                  </a:lnTo>
                  <a:lnTo>
                    <a:pt x="1141243" y="1357867"/>
                  </a:lnTo>
                  <a:lnTo>
                    <a:pt x="1124647" y="1372527"/>
                  </a:lnTo>
                  <a:lnTo>
                    <a:pt x="1108050" y="1386861"/>
                  </a:lnTo>
                  <a:lnTo>
                    <a:pt x="1091454" y="1400544"/>
                  </a:lnTo>
                  <a:lnTo>
                    <a:pt x="1074532" y="1414227"/>
                  </a:lnTo>
                  <a:lnTo>
                    <a:pt x="1057936" y="1426933"/>
                  </a:lnTo>
                  <a:lnTo>
                    <a:pt x="1041014" y="1439313"/>
                  </a:lnTo>
                  <a:lnTo>
                    <a:pt x="1024418" y="1451366"/>
                  </a:lnTo>
                  <a:lnTo>
                    <a:pt x="1007821" y="1463095"/>
                  </a:lnTo>
                  <a:lnTo>
                    <a:pt x="990574" y="1474171"/>
                  </a:lnTo>
                  <a:lnTo>
                    <a:pt x="973978" y="1485248"/>
                  </a:lnTo>
                  <a:lnTo>
                    <a:pt x="957381" y="1495673"/>
                  </a:lnTo>
                  <a:lnTo>
                    <a:pt x="940785" y="1505772"/>
                  </a:lnTo>
                  <a:lnTo>
                    <a:pt x="923863" y="1515546"/>
                  </a:lnTo>
                  <a:lnTo>
                    <a:pt x="907267" y="1524668"/>
                  </a:lnTo>
                  <a:lnTo>
                    <a:pt x="890996" y="1533790"/>
                  </a:lnTo>
                  <a:lnTo>
                    <a:pt x="874400" y="1542260"/>
                  </a:lnTo>
                  <a:lnTo>
                    <a:pt x="858129" y="1550405"/>
                  </a:lnTo>
                  <a:lnTo>
                    <a:pt x="841858" y="1558224"/>
                  </a:lnTo>
                  <a:lnTo>
                    <a:pt x="825587" y="1565391"/>
                  </a:lnTo>
                  <a:lnTo>
                    <a:pt x="809641" y="1572884"/>
                  </a:lnTo>
                  <a:lnTo>
                    <a:pt x="793696" y="1579725"/>
                  </a:lnTo>
                  <a:lnTo>
                    <a:pt x="777750" y="1586567"/>
                  </a:lnTo>
                  <a:lnTo>
                    <a:pt x="762130" y="1592757"/>
                  </a:lnTo>
                  <a:lnTo>
                    <a:pt x="746510" y="1598295"/>
                  </a:lnTo>
                  <a:lnTo>
                    <a:pt x="715921" y="1609372"/>
                  </a:lnTo>
                  <a:lnTo>
                    <a:pt x="685982" y="1619471"/>
                  </a:lnTo>
                  <a:lnTo>
                    <a:pt x="656695" y="1628267"/>
                  </a:lnTo>
                  <a:lnTo>
                    <a:pt x="628058" y="1636086"/>
                  </a:lnTo>
                  <a:lnTo>
                    <a:pt x="600397" y="1642927"/>
                  </a:lnTo>
                  <a:lnTo>
                    <a:pt x="573713" y="1648791"/>
                  </a:lnTo>
                  <a:lnTo>
                    <a:pt x="548005" y="1654004"/>
                  </a:lnTo>
                  <a:lnTo>
                    <a:pt x="523273" y="1658565"/>
                  </a:lnTo>
                  <a:lnTo>
                    <a:pt x="499843" y="1662149"/>
                  </a:lnTo>
                  <a:lnTo>
                    <a:pt x="477389" y="1665081"/>
                  </a:lnTo>
                  <a:lnTo>
                    <a:pt x="456237" y="1668013"/>
                  </a:lnTo>
                  <a:lnTo>
                    <a:pt x="436712" y="1669316"/>
                  </a:lnTo>
                  <a:lnTo>
                    <a:pt x="417838" y="1670945"/>
                  </a:lnTo>
                  <a:lnTo>
                    <a:pt x="401241" y="1672248"/>
                  </a:lnTo>
                  <a:lnTo>
                    <a:pt x="385947" y="1672574"/>
                  </a:lnTo>
                  <a:lnTo>
                    <a:pt x="371954" y="1672899"/>
                  </a:lnTo>
                  <a:lnTo>
                    <a:pt x="359913" y="1673225"/>
                  </a:lnTo>
                  <a:lnTo>
                    <a:pt x="357310" y="1673225"/>
                  </a:lnTo>
                  <a:lnTo>
                    <a:pt x="343968" y="1672899"/>
                  </a:lnTo>
                  <a:lnTo>
                    <a:pt x="333880" y="1672899"/>
                  </a:lnTo>
                  <a:lnTo>
                    <a:pt x="324117" y="1672574"/>
                  </a:lnTo>
                  <a:lnTo>
                    <a:pt x="333554" y="1664103"/>
                  </a:lnTo>
                  <a:lnTo>
                    <a:pt x="344293" y="1654004"/>
                  </a:lnTo>
                  <a:lnTo>
                    <a:pt x="358611" y="1640321"/>
                  </a:lnTo>
                  <a:lnTo>
                    <a:pt x="375859" y="1622729"/>
                  </a:lnTo>
                  <a:lnTo>
                    <a:pt x="395058" y="1601879"/>
                  </a:lnTo>
                  <a:lnTo>
                    <a:pt x="405472" y="1590150"/>
                  </a:lnTo>
                  <a:lnTo>
                    <a:pt x="415885" y="1577771"/>
                  </a:lnTo>
                  <a:lnTo>
                    <a:pt x="427275" y="1564739"/>
                  </a:lnTo>
                  <a:lnTo>
                    <a:pt x="438013" y="1550731"/>
                  </a:lnTo>
                  <a:lnTo>
                    <a:pt x="449729" y="1536070"/>
                  </a:lnTo>
                  <a:lnTo>
                    <a:pt x="461118" y="1520433"/>
                  </a:lnTo>
                  <a:lnTo>
                    <a:pt x="472182" y="1504469"/>
                  </a:lnTo>
                  <a:lnTo>
                    <a:pt x="483897" y="1487528"/>
                  </a:lnTo>
                  <a:lnTo>
                    <a:pt x="494962" y="1469936"/>
                  </a:lnTo>
                  <a:lnTo>
                    <a:pt x="506026" y="1452018"/>
                  </a:lnTo>
                  <a:lnTo>
                    <a:pt x="516765" y="1433448"/>
                  </a:lnTo>
                  <a:lnTo>
                    <a:pt x="526853" y="1414227"/>
                  </a:lnTo>
                  <a:lnTo>
                    <a:pt x="536941" y="1394354"/>
                  </a:lnTo>
                  <a:lnTo>
                    <a:pt x="546703" y="1373830"/>
                  </a:lnTo>
                  <a:lnTo>
                    <a:pt x="555490" y="1352980"/>
                  </a:lnTo>
                  <a:lnTo>
                    <a:pt x="563625" y="1331478"/>
                  </a:lnTo>
                  <a:lnTo>
                    <a:pt x="571110" y="1309325"/>
                  </a:lnTo>
                  <a:lnTo>
                    <a:pt x="577944" y="1287172"/>
                  </a:lnTo>
                  <a:lnTo>
                    <a:pt x="581198" y="1275769"/>
                  </a:lnTo>
                  <a:lnTo>
                    <a:pt x="583801" y="1264367"/>
                  </a:lnTo>
                  <a:lnTo>
                    <a:pt x="586404" y="1252638"/>
                  </a:lnTo>
                  <a:lnTo>
                    <a:pt x="589333" y="1241236"/>
                  </a:lnTo>
                  <a:lnTo>
                    <a:pt x="558093" y="1231788"/>
                  </a:lnTo>
                  <a:lnTo>
                    <a:pt x="527504" y="1222015"/>
                  </a:lnTo>
                  <a:lnTo>
                    <a:pt x="497890" y="1211590"/>
                  </a:lnTo>
                  <a:lnTo>
                    <a:pt x="468277" y="1200839"/>
                  </a:lnTo>
                  <a:lnTo>
                    <a:pt x="439641" y="1188785"/>
                  </a:lnTo>
                  <a:lnTo>
                    <a:pt x="411329" y="1176405"/>
                  </a:lnTo>
                  <a:lnTo>
                    <a:pt x="383994" y="1163048"/>
                  </a:lnTo>
                  <a:lnTo>
                    <a:pt x="357310" y="1149039"/>
                  </a:lnTo>
                  <a:lnTo>
                    <a:pt x="331276" y="1134705"/>
                  </a:lnTo>
                  <a:lnTo>
                    <a:pt x="318259" y="1127212"/>
                  </a:lnTo>
                  <a:lnTo>
                    <a:pt x="305894" y="1119719"/>
                  </a:lnTo>
                  <a:lnTo>
                    <a:pt x="293528" y="1111574"/>
                  </a:lnTo>
                  <a:lnTo>
                    <a:pt x="281162" y="1103755"/>
                  </a:lnTo>
                  <a:lnTo>
                    <a:pt x="269121" y="1095611"/>
                  </a:lnTo>
                  <a:lnTo>
                    <a:pt x="257732" y="1087466"/>
                  </a:lnTo>
                  <a:lnTo>
                    <a:pt x="246017" y="1078996"/>
                  </a:lnTo>
                  <a:lnTo>
                    <a:pt x="234627" y="1070525"/>
                  </a:lnTo>
                  <a:lnTo>
                    <a:pt x="223563" y="1061403"/>
                  </a:lnTo>
                  <a:lnTo>
                    <a:pt x="212498" y="1052607"/>
                  </a:lnTo>
                  <a:lnTo>
                    <a:pt x="201760" y="1043485"/>
                  </a:lnTo>
                  <a:lnTo>
                    <a:pt x="191346" y="1034363"/>
                  </a:lnTo>
                  <a:lnTo>
                    <a:pt x="181258" y="1024916"/>
                  </a:lnTo>
                  <a:lnTo>
                    <a:pt x="171170" y="1015794"/>
                  </a:lnTo>
                  <a:lnTo>
                    <a:pt x="161408" y="1006020"/>
                  </a:lnTo>
                  <a:lnTo>
                    <a:pt x="151971" y="996247"/>
                  </a:lnTo>
                  <a:lnTo>
                    <a:pt x="142859" y="986473"/>
                  </a:lnTo>
                  <a:lnTo>
                    <a:pt x="133747" y="976374"/>
                  </a:lnTo>
                  <a:lnTo>
                    <a:pt x="124961" y="965949"/>
                  </a:lnTo>
                  <a:lnTo>
                    <a:pt x="116500" y="955849"/>
                  </a:lnTo>
                  <a:lnTo>
                    <a:pt x="108364" y="945424"/>
                  </a:lnTo>
                  <a:lnTo>
                    <a:pt x="100229" y="934999"/>
                  </a:lnTo>
                  <a:lnTo>
                    <a:pt x="92419" y="924248"/>
                  </a:lnTo>
                  <a:lnTo>
                    <a:pt x="85260" y="913172"/>
                  </a:lnTo>
                  <a:lnTo>
                    <a:pt x="78101" y="902421"/>
                  </a:lnTo>
                  <a:lnTo>
                    <a:pt x="71267" y="891670"/>
                  </a:lnTo>
                  <a:lnTo>
                    <a:pt x="64758" y="880268"/>
                  </a:lnTo>
                  <a:lnTo>
                    <a:pt x="58575" y="868539"/>
                  </a:lnTo>
                  <a:lnTo>
                    <a:pt x="52718" y="857463"/>
                  </a:lnTo>
                  <a:lnTo>
                    <a:pt x="46860" y="845735"/>
                  </a:lnTo>
                  <a:lnTo>
                    <a:pt x="41328" y="834006"/>
                  </a:lnTo>
                  <a:lnTo>
                    <a:pt x="36447" y="821952"/>
                  </a:lnTo>
                  <a:lnTo>
                    <a:pt x="31566" y="810550"/>
                  </a:lnTo>
                  <a:lnTo>
                    <a:pt x="27010" y="798496"/>
                  </a:lnTo>
                  <a:lnTo>
                    <a:pt x="23105" y="786116"/>
                  </a:lnTo>
                  <a:lnTo>
                    <a:pt x="19200" y="773736"/>
                  </a:lnTo>
                  <a:lnTo>
                    <a:pt x="15946" y="761357"/>
                  </a:lnTo>
                  <a:lnTo>
                    <a:pt x="12691" y="748651"/>
                  </a:lnTo>
                  <a:lnTo>
                    <a:pt x="10088" y="736271"/>
                  </a:lnTo>
                  <a:lnTo>
                    <a:pt x="7159" y="723566"/>
                  </a:lnTo>
                  <a:lnTo>
                    <a:pt x="5207" y="710860"/>
                  </a:lnTo>
                  <a:lnTo>
                    <a:pt x="3580" y="697503"/>
                  </a:lnTo>
                  <a:lnTo>
                    <a:pt x="1953" y="684797"/>
                  </a:lnTo>
                  <a:lnTo>
                    <a:pt x="976" y="671440"/>
                  </a:lnTo>
                  <a:lnTo>
                    <a:pt x="326" y="658409"/>
                  </a:lnTo>
                  <a:lnTo>
                    <a:pt x="0" y="644726"/>
                  </a:lnTo>
                  <a:lnTo>
                    <a:pt x="651" y="626808"/>
                  </a:lnTo>
                  <a:lnTo>
                    <a:pt x="1953" y="609541"/>
                  </a:lnTo>
                  <a:lnTo>
                    <a:pt x="3905" y="591949"/>
                  </a:lnTo>
                  <a:lnTo>
                    <a:pt x="6508" y="574683"/>
                  </a:lnTo>
                  <a:lnTo>
                    <a:pt x="9763" y="557416"/>
                  </a:lnTo>
                  <a:lnTo>
                    <a:pt x="13342" y="540475"/>
                  </a:lnTo>
                  <a:lnTo>
                    <a:pt x="17898" y="523860"/>
                  </a:lnTo>
                  <a:lnTo>
                    <a:pt x="22454" y="507571"/>
                  </a:lnTo>
                  <a:lnTo>
                    <a:pt x="28312" y="491282"/>
                  </a:lnTo>
                  <a:lnTo>
                    <a:pt x="34169" y="474993"/>
                  </a:lnTo>
                  <a:lnTo>
                    <a:pt x="40677" y="459029"/>
                  </a:lnTo>
                  <a:lnTo>
                    <a:pt x="47511" y="443392"/>
                  </a:lnTo>
                  <a:lnTo>
                    <a:pt x="55321" y="428080"/>
                  </a:lnTo>
                  <a:lnTo>
                    <a:pt x="63457" y="412442"/>
                  </a:lnTo>
                  <a:lnTo>
                    <a:pt x="71918" y="397782"/>
                  </a:lnTo>
                  <a:lnTo>
                    <a:pt x="81355" y="382796"/>
                  </a:lnTo>
                  <a:lnTo>
                    <a:pt x="91117" y="368136"/>
                  </a:lnTo>
                  <a:lnTo>
                    <a:pt x="101205" y="353801"/>
                  </a:lnTo>
                  <a:lnTo>
                    <a:pt x="111944" y="339793"/>
                  </a:lnTo>
                  <a:lnTo>
                    <a:pt x="122683" y="325784"/>
                  </a:lnTo>
                  <a:lnTo>
                    <a:pt x="134398" y="312427"/>
                  </a:lnTo>
                  <a:lnTo>
                    <a:pt x="146438" y="298744"/>
                  </a:lnTo>
                  <a:lnTo>
                    <a:pt x="158804" y="286038"/>
                  </a:lnTo>
                  <a:lnTo>
                    <a:pt x="171821" y="272681"/>
                  </a:lnTo>
                  <a:lnTo>
                    <a:pt x="185163" y="260301"/>
                  </a:lnTo>
                  <a:lnTo>
                    <a:pt x="199156" y="247922"/>
                  </a:lnTo>
                  <a:lnTo>
                    <a:pt x="213149" y="235868"/>
                  </a:lnTo>
                  <a:lnTo>
                    <a:pt x="227793" y="223814"/>
                  </a:lnTo>
                  <a:lnTo>
                    <a:pt x="242437" y="212737"/>
                  </a:lnTo>
                  <a:lnTo>
                    <a:pt x="258057" y="201009"/>
                  </a:lnTo>
                  <a:lnTo>
                    <a:pt x="274003" y="190258"/>
                  </a:lnTo>
                  <a:lnTo>
                    <a:pt x="289623" y="179181"/>
                  </a:lnTo>
                  <a:lnTo>
                    <a:pt x="306544" y="168756"/>
                  </a:lnTo>
                  <a:lnTo>
                    <a:pt x="323141" y="158657"/>
                  </a:lnTo>
                  <a:lnTo>
                    <a:pt x="340388" y="148883"/>
                  </a:lnTo>
                  <a:lnTo>
                    <a:pt x="357961" y="139436"/>
                  </a:lnTo>
                  <a:lnTo>
                    <a:pt x="375859" y="129988"/>
                  </a:lnTo>
                  <a:lnTo>
                    <a:pt x="394082" y="120540"/>
                  </a:lnTo>
                  <a:lnTo>
                    <a:pt x="412631" y="112070"/>
                  </a:lnTo>
                  <a:lnTo>
                    <a:pt x="431180" y="103599"/>
                  </a:lnTo>
                  <a:lnTo>
                    <a:pt x="450054" y="95455"/>
                  </a:lnTo>
                  <a:lnTo>
                    <a:pt x="469579" y="87636"/>
                  </a:lnTo>
                  <a:lnTo>
                    <a:pt x="489430" y="80469"/>
                  </a:lnTo>
                  <a:lnTo>
                    <a:pt x="509280" y="72976"/>
                  </a:lnTo>
                  <a:lnTo>
                    <a:pt x="529456" y="66460"/>
                  </a:lnTo>
                  <a:lnTo>
                    <a:pt x="549957" y="59619"/>
                  </a:lnTo>
                  <a:lnTo>
                    <a:pt x="570784" y="53429"/>
                  </a:lnTo>
                  <a:lnTo>
                    <a:pt x="591611" y="47565"/>
                  </a:lnTo>
                  <a:lnTo>
                    <a:pt x="612763" y="42026"/>
                  </a:lnTo>
                  <a:lnTo>
                    <a:pt x="634241" y="36814"/>
                  </a:lnTo>
                  <a:lnTo>
                    <a:pt x="655719" y="31927"/>
                  </a:lnTo>
                  <a:lnTo>
                    <a:pt x="677522" y="27040"/>
                  </a:lnTo>
                  <a:lnTo>
                    <a:pt x="699650" y="22805"/>
                  </a:lnTo>
                  <a:lnTo>
                    <a:pt x="721778" y="18896"/>
                  </a:lnTo>
                  <a:lnTo>
                    <a:pt x="744232" y="15638"/>
                  </a:lnTo>
                  <a:lnTo>
                    <a:pt x="766686" y="12380"/>
                  </a:lnTo>
                  <a:lnTo>
                    <a:pt x="789466" y="9774"/>
                  </a:lnTo>
                  <a:lnTo>
                    <a:pt x="812245" y="7493"/>
                  </a:lnTo>
                  <a:lnTo>
                    <a:pt x="835350" y="4887"/>
                  </a:lnTo>
                  <a:lnTo>
                    <a:pt x="858454" y="3584"/>
                  </a:lnTo>
                  <a:lnTo>
                    <a:pt x="881884" y="1955"/>
                  </a:lnTo>
                  <a:lnTo>
                    <a:pt x="905315" y="1303"/>
                  </a:lnTo>
                  <a:lnTo>
                    <a:pt x="929070" y="326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010820" y="4526756"/>
            <a:ext cx="655638" cy="657225"/>
            <a:chOff x="4010820" y="4526756"/>
            <a:chExt cx="655638" cy="657225"/>
          </a:xfrm>
        </p:grpSpPr>
        <p:sp>
          <p:nvSpPr>
            <p:cNvPr id="10" name="MH_Other_8"/>
            <p:cNvSpPr/>
            <p:nvPr>
              <p:custDataLst>
                <p:tags r:id="rId5"/>
              </p:custDataLst>
            </p:nvPr>
          </p:nvSpPr>
          <p:spPr bwMode="auto">
            <a:xfrm rot="13500000" flipV="1">
              <a:off x="4010026" y="4527550"/>
              <a:ext cx="657225" cy="655638"/>
            </a:xfrm>
            <a:custGeom>
              <a:avLst/>
              <a:gdLst>
                <a:gd name="T0" fmla="*/ 0 w 740229"/>
                <a:gd name="T1" fmla="*/ 97232 h 740229"/>
                <a:gd name="T2" fmla="*/ 100469 w 740229"/>
                <a:gd name="T3" fmla="*/ 0 h 740229"/>
                <a:gd name="T4" fmla="*/ 200937 w 740229"/>
                <a:gd name="T5" fmla="*/ 0 h 740229"/>
                <a:gd name="T6" fmla="*/ 200937 w 740229"/>
                <a:gd name="T7" fmla="*/ 97232 h 740229"/>
                <a:gd name="T8" fmla="*/ 100468 w 740229"/>
                <a:gd name="T9" fmla="*/ 194461 h 740229"/>
                <a:gd name="T10" fmla="*/ -1 w 740229"/>
                <a:gd name="T11" fmla="*/ 97232 h 740229"/>
                <a:gd name="T12" fmla="*/ 0 w 740229"/>
                <a:gd name="T13" fmla="*/ 97232 h 7402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0229" h="740229">
                  <a:moveTo>
                    <a:pt x="0" y="370115"/>
                  </a:moveTo>
                  <a:cubicBezTo>
                    <a:pt x="0" y="165706"/>
                    <a:pt x="165706" y="0"/>
                    <a:pt x="370115" y="0"/>
                  </a:cubicBezTo>
                  <a:lnTo>
                    <a:pt x="740229" y="0"/>
                  </a:lnTo>
                  <a:lnTo>
                    <a:pt x="740229" y="370115"/>
                  </a:lnTo>
                  <a:cubicBezTo>
                    <a:pt x="740229" y="574524"/>
                    <a:pt x="574523" y="740230"/>
                    <a:pt x="370114" y="740230"/>
                  </a:cubicBezTo>
                  <a:cubicBezTo>
                    <a:pt x="165705" y="740230"/>
                    <a:pt x="-1" y="574524"/>
                    <a:pt x="-1" y="370115"/>
                  </a:cubicBezTo>
                  <a:lnTo>
                    <a:pt x="0" y="370115"/>
                  </a:lnTo>
                  <a:close/>
                </a:path>
              </a:pathLst>
            </a:custGeom>
            <a:solidFill>
              <a:srgbClr val="DCD495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MH_Other_18"/>
            <p:cNvSpPr/>
            <p:nvPr>
              <p:custDataLst>
                <p:tags r:id="rId6"/>
              </p:custDataLst>
            </p:nvPr>
          </p:nvSpPr>
          <p:spPr bwMode="auto">
            <a:xfrm>
              <a:off x="4198938" y="4700588"/>
              <a:ext cx="279400" cy="309562"/>
            </a:xfrm>
            <a:custGeom>
              <a:avLst/>
              <a:gdLst>
                <a:gd name="T0" fmla="*/ 1709661 w 2424113"/>
                <a:gd name="T1" fmla="*/ 1178878 h 2703513"/>
                <a:gd name="T2" fmla="*/ 1794476 w 2424113"/>
                <a:gd name="T3" fmla="*/ 1247141 h 2703513"/>
                <a:gd name="T4" fmla="*/ 1864996 w 2424113"/>
                <a:gd name="T5" fmla="*/ 1438593 h 2703513"/>
                <a:gd name="T6" fmla="*/ 1803052 w 2424113"/>
                <a:gd name="T7" fmla="*/ 1682751 h 2703513"/>
                <a:gd name="T8" fmla="*/ 1566715 w 2424113"/>
                <a:gd name="T9" fmla="*/ 1968501 h 2703513"/>
                <a:gd name="T10" fmla="*/ 1225550 w 2424113"/>
                <a:gd name="T11" fmla="*/ 2254251 h 2703513"/>
                <a:gd name="T12" fmla="*/ 1275740 w 2424113"/>
                <a:gd name="T13" fmla="*/ 2068514 h 2703513"/>
                <a:gd name="T14" fmla="*/ 1422816 w 2424113"/>
                <a:gd name="T15" fmla="*/ 1857376 h 2703513"/>
                <a:gd name="T16" fmla="*/ 1644541 w 2424113"/>
                <a:gd name="T17" fmla="*/ 1598931 h 2703513"/>
                <a:gd name="T18" fmla="*/ 1681707 w 2424113"/>
                <a:gd name="T19" fmla="*/ 1485583 h 2703513"/>
                <a:gd name="T20" fmla="*/ 1663918 w 2424113"/>
                <a:gd name="T21" fmla="*/ 1382078 h 2703513"/>
                <a:gd name="T22" fmla="*/ 1598481 w 2424113"/>
                <a:gd name="T23" fmla="*/ 1328421 h 2703513"/>
                <a:gd name="T24" fmla="*/ 1507630 w 2424113"/>
                <a:gd name="T25" fmla="*/ 1333183 h 2703513"/>
                <a:gd name="T26" fmla="*/ 1446640 w 2424113"/>
                <a:gd name="T27" fmla="*/ 1400176 h 2703513"/>
                <a:gd name="T28" fmla="*/ 1255410 w 2424113"/>
                <a:gd name="T29" fmla="*/ 1412241 h 2703513"/>
                <a:gd name="T30" fmla="*/ 1314812 w 2424113"/>
                <a:gd name="T31" fmla="*/ 1261746 h 2703513"/>
                <a:gd name="T32" fmla="*/ 1432028 w 2424113"/>
                <a:gd name="T33" fmla="*/ 1171893 h 2703513"/>
                <a:gd name="T34" fmla="*/ 794166 w 2424113"/>
                <a:gd name="T35" fmla="*/ 1458278 h 2703513"/>
                <a:gd name="T36" fmla="*/ 592061 w 2424113"/>
                <a:gd name="T37" fmla="*/ 1604328 h 2703513"/>
                <a:gd name="T38" fmla="*/ 662703 w 2424113"/>
                <a:gd name="T39" fmla="*/ 1366521 h 2703513"/>
                <a:gd name="T40" fmla="*/ 791315 w 2424113"/>
                <a:gd name="T41" fmla="*/ 1231266 h 2703513"/>
                <a:gd name="T42" fmla="*/ 113045 w 2424113"/>
                <a:gd name="T43" fmla="*/ 555625 h 2703513"/>
                <a:gd name="T44" fmla="*/ 382320 w 2424113"/>
                <a:gd name="T45" fmla="*/ 782186 h 2703513"/>
                <a:gd name="T46" fmla="*/ 442653 w 2424113"/>
                <a:gd name="T47" fmla="*/ 836446 h 2703513"/>
                <a:gd name="T48" fmla="*/ 773531 w 2424113"/>
                <a:gd name="T49" fmla="*/ 834225 h 2703513"/>
                <a:gd name="T50" fmla="*/ 831324 w 2424113"/>
                <a:gd name="T51" fmla="*/ 776474 h 2703513"/>
                <a:gd name="T52" fmla="*/ 1591837 w 2424113"/>
                <a:gd name="T53" fmla="*/ 719993 h 2703513"/>
                <a:gd name="T54" fmla="*/ 1617557 w 2424113"/>
                <a:gd name="T55" fmla="*/ 806936 h 2703513"/>
                <a:gd name="T56" fmla="*/ 1682336 w 2424113"/>
                <a:gd name="T57" fmla="*/ 853899 h 2703513"/>
                <a:gd name="T58" fmla="*/ 2012262 w 2424113"/>
                <a:gd name="T59" fmla="*/ 843427 h 2703513"/>
                <a:gd name="T60" fmla="*/ 2065291 w 2424113"/>
                <a:gd name="T61" fmla="*/ 779013 h 2703513"/>
                <a:gd name="T62" fmla="*/ 2328216 w 2424113"/>
                <a:gd name="T63" fmla="*/ 557212 h 2703513"/>
                <a:gd name="T64" fmla="*/ 2394582 w 2424113"/>
                <a:gd name="T65" fmla="*/ 600366 h 2703513"/>
                <a:gd name="T66" fmla="*/ 2424113 w 2424113"/>
                <a:gd name="T67" fmla="*/ 685406 h 2703513"/>
                <a:gd name="T68" fmla="*/ 2405061 w 2424113"/>
                <a:gd name="T69" fmla="*/ 2643224 h 2703513"/>
                <a:gd name="T70" fmla="*/ 2344728 w 2424113"/>
                <a:gd name="T71" fmla="*/ 2697167 h 2703513"/>
                <a:gd name="T72" fmla="*/ 73987 w 2424113"/>
                <a:gd name="T73" fmla="*/ 2695263 h 2703513"/>
                <a:gd name="T74" fmla="*/ 16512 w 2424113"/>
                <a:gd name="T75" fmla="*/ 2637512 h 2703513"/>
                <a:gd name="T76" fmla="*/ 635 w 2424113"/>
                <a:gd name="T77" fmla="*/ 678425 h 2703513"/>
                <a:gd name="T78" fmla="*/ 33024 w 2424113"/>
                <a:gd name="T79" fmla="*/ 595607 h 2703513"/>
                <a:gd name="T80" fmla="*/ 101296 w 2424113"/>
                <a:gd name="T81" fmla="*/ 556260 h 2703513"/>
                <a:gd name="T82" fmla="*/ 745446 w 2424113"/>
                <a:gd name="T83" fmla="*/ 24766 h 2703513"/>
                <a:gd name="T84" fmla="*/ 793109 w 2424113"/>
                <a:gd name="T85" fmla="*/ 94933 h 2703513"/>
                <a:gd name="T86" fmla="*/ 795016 w 2424113"/>
                <a:gd name="T87" fmla="*/ 702311 h 2703513"/>
                <a:gd name="T88" fmla="*/ 750212 w 2424113"/>
                <a:gd name="T89" fmla="*/ 775018 h 2703513"/>
                <a:gd name="T90" fmla="*/ 513484 w 2424113"/>
                <a:gd name="T91" fmla="*/ 798513 h 2703513"/>
                <a:gd name="T92" fmla="*/ 443259 w 2424113"/>
                <a:gd name="T93" fmla="*/ 762953 h 2703513"/>
                <a:gd name="T94" fmla="*/ 407671 w 2424113"/>
                <a:gd name="T95" fmla="*/ 682308 h 2703513"/>
                <a:gd name="T96" fmla="*/ 420063 w 2424113"/>
                <a:gd name="T97" fmla="*/ 76518 h 2703513"/>
                <a:gd name="T98" fmla="*/ 475353 w 2424113"/>
                <a:gd name="T99" fmla="*/ 15876 h 2703513"/>
                <a:gd name="T100" fmla="*/ 1939853 w 2424113"/>
                <a:gd name="T101" fmla="*/ 2859 h 2703513"/>
                <a:gd name="T102" fmla="*/ 2004357 w 2424113"/>
                <a:gd name="T103" fmla="*/ 49867 h 2703513"/>
                <a:gd name="T104" fmla="*/ 2030413 w 2424113"/>
                <a:gd name="T105" fmla="*/ 136897 h 2703513"/>
                <a:gd name="T106" fmla="*/ 2007853 w 2424113"/>
                <a:gd name="T107" fmla="*/ 738801 h 2703513"/>
                <a:gd name="T108" fmla="*/ 1945255 w 2424113"/>
                <a:gd name="T109" fmla="*/ 789621 h 2703513"/>
                <a:gd name="T110" fmla="*/ 1705666 w 2424113"/>
                <a:gd name="T111" fmla="*/ 783268 h 2703513"/>
                <a:gd name="T112" fmla="*/ 1650059 w 2424113"/>
                <a:gd name="T113" fmla="*/ 722284 h 2703513"/>
                <a:gd name="T114" fmla="*/ 1637984 w 2424113"/>
                <a:gd name="T115" fmla="*/ 116252 h 2703513"/>
                <a:gd name="T116" fmla="*/ 1673891 w 2424113"/>
                <a:gd name="T117" fmla="*/ 35574 h 2703513"/>
                <a:gd name="T118" fmla="*/ 1744115 w 2424113"/>
                <a:gd name="T119" fmla="*/ 318 h 2703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24113" h="2703513">
                  <a:moveTo>
                    <a:pt x="1563221" y="1147763"/>
                  </a:moveTo>
                  <a:lnTo>
                    <a:pt x="1580692" y="1148081"/>
                  </a:lnTo>
                  <a:lnTo>
                    <a:pt x="1597528" y="1149351"/>
                  </a:lnTo>
                  <a:lnTo>
                    <a:pt x="1614046" y="1150938"/>
                  </a:lnTo>
                  <a:lnTo>
                    <a:pt x="1630246" y="1153478"/>
                  </a:lnTo>
                  <a:lnTo>
                    <a:pt x="1645494" y="1156336"/>
                  </a:lnTo>
                  <a:lnTo>
                    <a:pt x="1660424" y="1160146"/>
                  </a:lnTo>
                  <a:lnTo>
                    <a:pt x="1668048" y="1162368"/>
                  </a:lnTo>
                  <a:lnTo>
                    <a:pt x="1675354" y="1164591"/>
                  </a:lnTo>
                  <a:lnTo>
                    <a:pt x="1682342" y="1167448"/>
                  </a:lnTo>
                  <a:lnTo>
                    <a:pt x="1689013" y="1169988"/>
                  </a:lnTo>
                  <a:lnTo>
                    <a:pt x="1696002" y="1172528"/>
                  </a:lnTo>
                  <a:lnTo>
                    <a:pt x="1702990" y="1175703"/>
                  </a:lnTo>
                  <a:lnTo>
                    <a:pt x="1709661" y="1178878"/>
                  </a:lnTo>
                  <a:lnTo>
                    <a:pt x="1715696" y="1182053"/>
                  </a:lnTo>
                  <a:lnTo>
                    <a:pt x="1722367" y="1185863"/>
                  </a:lnTo>
                  <a:lnTo>
                    <a:pt x="1728720" y="1189356"/>
                  </a:lnTo>
                  <a:lnTo>
                    <a:pt x="1735073" y="1193483"/>
                  </a:lnTo>
                  <a:lnTo>
                    <a:pt x="1740791" y="1197293"/>
                  </a:lnTo>
                  <a:lnTo>
                    <a:pt x="1746827" y="1201738"/>
                  </a:lnTo>
                  <a:lnTo>
                    <a:pt x="1752862" y="1205866"/>
                  </a:lnTo>
                  <a:lnTo>
                    <a:pt x="1758263" y="1210628"/>
                  </a:lnTo>
                  <a:lnTo>
                    <a:pt x="1763980" y="1215073"/>
                  </a:lnTo>
                  <a:lnTo>
                    <a:pt x="1769063" y="1220153"/>
                  </a:lnTo>
                  <a:lnTo>
                    <a:pt x="1774463" y="1225233"/>
                  </a:lnTo>
                  <a:lnTo>
                    <a:pt x="1779863" y="1230313"/>
                  </a:lnTo>
                  <a:lnTo>
                    <a:pt x="1784946" y="1235711"/>
                  </a:lnTo>
                  <a:lnTo>
                    <a:pt x="1794476" y="1247141"/>
                  </a:lnTo>
                  <a:lnTo>
                    <a:pt x="1803688" y="1258571"/>
                  </a:lnTo>
                  <a:lnTo>
                    <a:pt x="1812264" y="1270318"/>
                  </a:lnTo>
                  <a:lnTo>
                    <a:pt x="1820206" y="1282383"/>
                  </a:lnTo>
                  <a:lnTo>
                    <a:pt x="1827512" y="1294766"/>
                  </a:lnTo>
                  <a:lnTo>
                    <a:pt x="1834183" y="1307783"/>
                  </a:lnTo>
                  <a:lnTo>
                    <a:pt x="1840218" y="1320801"/>
                  </a:lnTo>
                  <a:lnTo>
                    <a:pt x="1845301" y="1334453"/>
                  </a:lnTo>
                  <a:lnTo>
                    <a:pt x="1850066" y="1348106"/>
                  </a:lnTo>
                  <a:lnTo>
                    <a:pt x="1854195" y="1362393"/>
                  </a:lnTo>
                  <a:lnTo>
                    <a:pt x="1857372" y="1377316"/>
                  </a:lnTo>
                  <a:lnTo>
                    <a:pt x="1860548" y="1391921"/>
                  </a:lnTo>
                  <a:lnTo>
                    <a:pt x="1862772" y="1407161"/>
                  </a:lnTo>
                  <a:lnTo>
                    <a:pt x="1864043" y="1422718"/>
                  </a:lnTo>
                  <a:lnTo>
                    <a:pt x="1864996" y="1438593"/>
                  </a:lnTo>
                  <a:lnTo>
                    <a:pt x="1865313" y="1454468"/>
                  </a:lnTo>
                  <a:lnTo>
                    <a:pt x="1864996" y="1472883"/>
                  </a:lnTo>
                  <a:lnTo>
                    <a:pt x="1864043" y="1491616"/>
                  </a:lnTo>
                  <a:lnTo>
                    <a:pt x="1862137" y="1509396"/>
                  </a:lnTo>
                  <a:lnTo>
                    <a:pt x="1859913" y="1527493"/>
                  </a:lnTo>
                  <a:lnTo>
                    <a:pt x="1856419" y="1544956"/>
                  </a:lnTo>
                  <a:lnTo>
                    <a:pt x="1852607" y="1562418"/>
                  </a:lnTo>
                  <a:lnTo>
                    <a:pt x="1847842" y="1579563"/>
                  </a:lnTo>
                  <a:lnTo>
                    <a:pt x="1842442" y="1596073"/>
                  </a:lnTo>
                  <a:lnTo>
                    <a:pt x="1836089" y="1613218"/>
                  </a:lnTo>
                  <a:lnTo>
                    <a:pt x="1829100" y="1630046"/>
                  </a:lnTo>
                  <a:lnTo>
                    <a:pt x="1821159" y="1647508"/>
                  </a:lnTo>
                  <a:lnTo>
                    <a:pt x="1812582" y="1664971"/>
                  </a:lnTo>
                  <a:lnTo>
                    <a:pt x="1803052" y="1682751"/>
                  </a:lnTo>
                  <a:lnTo>
                    <a:pt x="1792570" y="1700531"/>
                  </a:lnTo>
                  <a:lnTo>
                    <a:pt x="1781452" y="1718628"/>
                  </a:lnTo>
                  <a:lnTo>
                    <a:pt x="1769063" y="1737361"/>
                  </a:lnTo>
                  <a:lnTo>
                    <a:pt x="1760168" y="1750061"/>
                  </a:lnTo>
                  <a:lnTo>
                    <a:pt x="1749368" y="1764348"/>
                  </a:lnTo>
                  <a:lnTo>
                    <a:pt x="1736979" y="1779906"/>
                  </a:lnTo>
                  <a:lnTo>
                    <a:pt x="1722685" y="1796733"/>
                  </a:lnTo>
                  <a:lnTo>
                    <a:pt x="1706802" y="1814831"/>
                  </a:lnTo>
                  <a:lnTo>
                    <a:pt x="1689648" y="1834833"/>
                  </a:lnTo>
                  <a:lnTo>
                    <a:pt x="1670589" y="1855471"/>
                  </a:lnTo>
                  <a:lnTo>
                    <a:pt x="1649624" y="1878013"/>
                  </a:lnTo>
                  <a:lnTo>
                    <a:pt x="1610234" y="1919606"/>
                  </a:lnTo>
                  <a:lnTo>
                    <a:pt x="1579103" y="1953896"/>
                  </a:lnTo>
                  <a:lnTo>
                    <a:pt x="1566715" y="1968501"/>
                  </a:lnTo>
                  <a:lnTo>
                    <a:pt x="1555597" y="1980566"/>
                  </a:lnTo>
                  <a:lnTo>
                    <a:pt x="1547020" y="1991044"/>
                  </a:lnTo>
                  <a:lnTo>
                    <a:pt x="1540349" y="1999616"/>
                  </a:lnTo>
                  <a:lnTo>
                    <a:pt x="1534631" y="2006919"/>
                  </a:lnTo>
                  <a:lnTo>
                    <a:pt x="1529231" y="2014539"/>
                  </a:lnTo>
                  <a:lnTo>
                    <a:pt x="1524466" y="2021841"/>
                  </a:lnTo>
                  <a:lnTo>
                    <a:pt x="1519384" y="2029461"/>
                  </a:lnTo>
                  <a:lnTo>
                    <a:pt x="1514937" y="2036764"/>
                  </a:lnTo>
                  <a:lnTo>
                    <a:pt x="1510489" y="2043749"/>
                  </a:lnTo>
                  <a:lnTo>
                    <a:pt x="1506677" y="2051051"/>
                  </a:lnTo>
                  <a:lnTo>
                    <a:pt x="1502866" y="2058036"/>
                  </a:lnTo>
                  <a:lnTo>
                    <a:pt x="1865313" y="2058036"/>
                  </a:lnTo>
                  <a:lnTo>
                    <a:pt x="1865313" y="2254251"/>
                  </a:lnTo>
                  <a:lnTo>
                    <a:pt x="1225550" y="2254251"/>
                  </a:lnTo>
                  <a:lnTo>
                    <a:pt x="1226821" y="2240599"/>
                  </a:lnTo>
                  <a:lnTo>
                    <a:pt x="1228727" y="2226629"/>
                  </a:lnTo>
                  <a:lnTo>
                    <a:pt x="1230633" y="2213294"/>
                  </a:lnTo>
                  <a:lnTo>
                    <a:pt x="1233492" y="2199641"/>
                  </a:lnTo>
                  <a:lnTo>
                    <a:pt x="1236033" y="2186306"/>
                  </a:lnTo>
                  <a:lnTo>
                    <a:pt x="1238892" y="2172654"/>
                  </a:lnTo>
                  <a:lnTo>
                    <a:pt x="1242704" y="2159319"/>
                  </a:lnTo>
                  <a:lnTo>
                    <a:pt x="1246198" y="2145984"/>
                  </a:lnTo>
                  <a:lnTo>
                    <a:pt x="1250328" y="2132966"/>
                  </a:lnTo>
                  <a:lnTo>
                    <a:pt x="1254775" y="2119949"/>
                  </a:lnTo>
                  <a:lnTo>
                    <a:pt x="1259540" y="2106931"/>
                  </a:lnTo>
                  <a:lnTo>
                    <a:pt x="1264305" y="2093914"/>
                  </a:lnTo>
                  <a:lnTo>
                    <a:pt x="1270022" y="2081531"/>
                  </a:lnTo>
                  <a:lnTo>
                    <a:pt x="1275740" y="2068514"/>
                  </a:lnTo>
                  <a:lnTo>
                    <a:pt x="1281458" y="2056131"/>
                  </a:lnTo>
                  <a:lnTo>
                    <a:pt x="1287811" y="2043431"/>
                  </a:lnTo>
                  <a:lnTo>
                    <a:pt x="1294800" y="2030731"/>
                  </a:lnTo>
                  <a:lnTo>
                    <a:pt x="1302741" y="2017396"/>
                  </a:lnTo>
                  <a:lnTo>
                    <a:pt x="1311000" y="2004061"/>
                  </a:lnTo>
                  <a:lnTo>
                    <a:pt x="1320212" y="1989456"/>
                  </a:lnTo>
                  <a:lnTo>
                    <a:pt x="1330377" y="1975169"/>
                  </a:lnTo>
                  <a:lnTo>
                    <a:pt x="1341178" y="1959611"/>
                  </a:lnTo>
                  <a:lnTo>
                    <a:pt x="1352613" y="1944054"/>
                  </a:lnTo>
                  <a:lnTo>
                    <a:pt x="1365320" y="1927544"/>
                  </a:lnTo>
                  <a:lnTo>
                    <a:pt x="1378344" y="1910716"/>
                  </a:lnTo>
                  <a:lnTo>
                    <a:pt x="1392638" y="1893571"/>
                  </a:lnTo>
                  <a:lnTo>
                    <a:pt x="1407251" y="1875791"/>
                  </a:lnTo>
                  <a:lnTo>
                    <a:pt x="1422816" y="1857376"/>
                  </a:lnTo>
                  <a:lnTo>
                    <a:pt x="1439334" y="1838643"/>
                  </a:lnTo>
                  <a:lnTo>
                    <a:pt x="1456488" y="1819593"/>
                  </a:lnTo>
                  <a:lnTo>
                    <a:pt x="1474276" y="1799908"/>
                  </a:lnTo>
                  <a:lnTo>
                    <a:pt x="1493018" y="1779271"/>
                  </a:lnTo>
                  <a:lnTo>
                    <a:pt x="1522560" y="1747521"/>
                  </a:lnTo>
                  <a:lnTo>
                    <a:pt x="1548926" y="1717993"/>
                  </a:lnTo>
                  <a:lnTo>
                    <a:pt x="1572433" y="1691641"/>
                  </a:lnTo>
                  <a:lnTo>
                    <a:pt x="1592445" y="1667828"/>
                  </a:lnTo>
                  <a:lnTo>
                    <a:pt x="1609916" y="1646556"/>
                  </a:lnTo>
                  <a:lnTo>
                    <a:pt x="1624529" y="1627823"/>
                  </a:lnTo>
                  <a:lnTo>
                    <a:pt x="1630882" y="1619568"/>
                  </a:lnTo>
                  <a:lnTo>
                    <a:pt x="1635964" y="1611948"/>
                  </a:lnTo>
                  <a:lnTo>
                    <a:pt x="1640729" y="1604963"/>
                  </a:lnTo>
                  <a:lnTo>
                    <a:pt x="1644541" y="1598931"/>
                  </a:lnTo>
                  <a:lnTo>
                    <a:pt x="1649306" y="1590676"/>
                  </a:lnTo>
                  <a:lnTo>
                    <a:pt x="1653435" y="1582738"/>
                  </a:lnTo>
                  <a:lnTo>
                    <a:pt x="1657565" y="1574483"/>
                  </a:lnTo>
                  <a:lnTo>
                    <a:pt x="1661059" y="1566228"/>
                  </a:lnTo>
                  <a:lnTo>
                    <a:pt x="1664553" y="1557973"/>
                  </a:lnTo>
                  <a:lnTo>
                    <a:pt x="1667412" y="1550036"/>
                  </a:lnTo>
                  <a:lnTo>
                    <a:pt x="1670271" y="1541781"/>
                  </a:lnTo>
                  <a:lnTo>
                    <a:pt x="1673130" y="1533843"/>
                  </a:lnTo>
                  <a:lnTo>
                    <a:pt x="1675036" y="1525588"/>
                  </a:lnTo>
                  <a:lnTo>
                    <a:pt x="1676942" y="1517968"/>
                  </a:lnTo>
                  <a:lnTo>
                    <a:pt x="1678530" y="1509713"/>
                  </a:lnTo>
                  <a:lnTo>
                    <a:pt x="1679801" y="1501776"/>
                  </a:lnTo>
                  <a:lnTo>
                    <a:pt x="1680754" y="1493838"/>
                  </a:lnTo>
                  <a:lnTo>
                    <a:pt x="1681707" y="1485583"/>
                  </a:lnTo>
                  <a:lnTo>
                    <a:pt x="1682342" y="1477646"/>
                  </a:lnTo>
                  <a:lnTo>
                    <a:pt x="1682342" y="1469708"/>
                  </a:lnTo>
                  <a:lnTo>
                    <a:pt x="1682342" y="1460818"/>
                  </a:lnTo>
                  <a:lnTo>
                    <a:pt x="1682025" y="1452563"/>
                  </a:lnTo>
                  <a:lnTo>
                    <a:pt x="1681389" y="1444308"/>
                  </a:lnTo>
                  <a:lnTo>
                    <a:pt x="1680119" y="1436371"/>
                  </a:lnTo>
                  <a:lnTo>
                    <a:pt x="1678848" y="1428433"/>
                  </a:lnTo>
                  <a:lnTo>
                    <a:pt x="1677577" y="1421448"/>
                  </a:lnTo>
                  <a:lnTo>
                    <a:pt x="1675989" y="1414146"/>
                  </a:lnTo>
                  <a:lnTo>
                    <a:pt x="1674083" y="1407161"/>
                  </a:lnTo>
                  <a:lnTo>
                    <a:pt x="1671860" y="1400493"/>
                  </a:lnTo>
                  <a:lnTo>
                    <a:pt x="1669318" y="1393826"/>
                  </a:lnTo>
                  <a:lnTo>
                    <a:pt x="1666777" y="1388111"/>
                  </a:lnTo>
                  <a:lnTo>
                    <a:pt x="1663918" y="1382078"/>
                  </a:lnTo>
                  <a:lnTo>
                    <a:pt x="1660424" y="1376363"/>
                  </a:lnTo>
                  <a:lnTo>
                    <a:pt x="1657247" y="1370966"/>
                  </a:lnTo>
                  <a:lnTo>
                    <a:pt x="1653435" y="1365886"/>
                  </a:lnTo>
                  <a:lnTo>
                    <a:pt x="1649624" y="1361123"/>
                  </a:lnTo>
                  <a:lnTo>
                    <a:pt x="1645176" y="1356361"/>
                  </a:lnTo>
                  <a:lnTo>
                    <a:pt x="1640729" y="1352233"/>
                  </a:lnTo>
                  <a:lnTo>
                    <a:pt x="1635964" y="1348106"/>
                  </a:lnTo>
                  <a:lnTo>
                    <a:pt x="1631517" y="1344296"/>
                  </a:lnTo>
                  <a:lnTo>
                    <a:pt x="1626434" y="1340803"/>
                  </a:lnTo>
                  <a:lnTo>
                    <a:pt x="1621352" y="1337946"/>
                  </a:lnTo>
                  <a:lnTo>
                    <a:pt x="1615952" y="1335088"/>
                  </a:lnTo>
                  <a:lnTo>
                    <a:pt x="1610234" y="1332231"/>
                  </a:lnTo>
                  <a:lnTo>
                    <a:pt x="1604516" y="1330326"/>
                  </a:lnTo>
                  <a:lnTo>
                    <a:pt x="1598481" y="1328421"/>
                  </a:lnTo>
                  <a:lnTo>
                    <a:pt x="1592445" y="1326833"/>
                  </a:lnTo>
                  <a:lnTo>
                    <a:pt x="1586092" y="1325563"/>
                  </a:lnTo>
                  <a:lnTo>
                    <a:pt x="1579739" y="1324611"/>
                  </a:lnTo>
                  <a:lnTo>
                    <a:pt x="1572750" y="1323341"/>
                  </a:lnTo>
                  <a:lnTo>
                    <a:pt x="1565762" y="1323023"/>
                  </a:lnTo>
                  <a:lnTo>
                    <a:pt x="1558773" y="1323023"/>
                  </a:lnTo>
                  <a:lnTo>
                    <a:pt x="1551785" y="1323023"/>
                  </a:lnTo>
                  <a:lnTo>
                    <a:pt x="1544796" y="1323658"/>
                  </a:lnTo>
                  <a:lnTo>
                    <a:pt x="1538126" y="1324611"/>
                  </a:lnTo>
                  <a:lnTo>
                    <a:pt x="1531772" y="1325563"/>
                  </a:lnTo>
                  <a:lnTo>
                    <a:pt x="1525419" y="1326833"/>
                  </a:lnTo>
                  <a:lnTo>
                    <a:pt x="1519066" y="1328738"/>
                  </a:lnTo>
                  <a:lnTo>
                    <a:pt x="1513031" y="1330643"/>
                  </a:lnTo>
                  <a:lnTo>
                    <a:pt x="1507630" y="1333183"/>
                  </a:lnTo>
                  <a:lnTo>
                    <a:pt x="1501913" y="1335723"/>
                  </a:lnTo>
                  <a:lnTo>
                    <a:pt x="1496512" y="1338581"/>
                  </a:lnTo>
                  <a:lnTo>
                    <a:pt x="1491112" y="1342073"/>
                  </a:lnTo>
                  <a:lnTo>
                    <a:pt x="1486030" y="1345566"/>
                  </a:lnTo>
                  <a:lnTo>
                    <a:pt x="1481265" y="1349058"/>
                  </a:lnTo>
                  <a:lnTo>
                    <a:pt x="1476500" y="1353503"/>
                  </a:lnTo>
                  <a:lnTo>
                    <a:pt x="1472370" y="1357948"/>
                  </a:lnTo>
                  <a:lnTo>
                    <a:pt x="1467606" y="1363028"/>
                  </a:lnTo>
                  <a:lnTo>
                    <a:pt x="1463794" y="1367791"/>
                  </a:lnTo>
                  <a:lnTo>
                    <a:pt x="1459664" y="1373506"/>
                  </a:lnTo>
                  <a:lnTo>
                    <a:pt x="1456170" y="1379538"/>
                  </a:lnTo>
                  <a:lnTo>
                    <a:pt x="1452993" y="1386206"/>
                  </a:lnTo>
                  <a:lnTo>
                    <a:pt x="1449499" y="1392873"/>
                  </a:lnTo>
                  <a:lnTo>
                    <a:pt x="1446640" y="1400176"/>
                  </a:lnTo>
                  <a:lnTo>
                    <a:pt x="1443781" y="1407796"/>
                  </a:lnTo>
                  <a:lnTo>
                    <a:pt x="1441240" y="1415733"/>
                  </a:lnTo>
                  <a:lnTo>
                    <a:pt x="1439016" y="1424306"/>
                  </a:lnTo>
                  <a:lnTo>
                    <a:pt x="1436793" y="1433196"/>
                  </a:lnTo>
                  <a:lnTo>
                    <a:pt x="1435204" y="1442403"/>
                  </a:lnTo>
                  <a:lnTo>
                    <a:pt x="1432981" y="1452246"/>
                  </a:lnTo>
                  <a:lnTo>
                    <a:pt x="1431710" y="1462406"/>
                  </a:lnTo>
                  <a:lnTo>
                    <a:pt x="1430440" y="1472883"/>
                  </a:lnTo>
                  <a:lnTo>
                    <a:pt x="1429487" y="1483996"/>
                  </a:lnTo>
                  <a:lnTo>
                    <a:pt x="1428851" y="1495108"/>
                  </a:lnTo>
                  <a:lnTo>
                    <a:pt x="1246833" y="1474153"/>
                  </a:lnTo>
                  <a:lnTo>
                    <a:pt x="1249375" y="1452563"/>
                  </a:lnTo>
                  <a:lnTo>
                    <a:pt x="1252234" y="1432243"/>
                  </a:lnTo>
                  <a:lnTo>
                    <a:pt x="1255410" y="1412241"/>
                  </a:lnTo>
                  <a:lnTo>
                    <a:pt x="1259540" y="1392873"/>
                  </a:lnTo>
                  <a:lnTo>
                    <a:pt x="1263669" y="1374776"/>
                  </a:lnTo>
                  <a:lnTo>
                    <a:pt x="1269069" y="1356996"/>
                  </a:lnTo>
                  <a:lnTo>
                    <a:pt x="1274470" y="1340168"/>
                  </a:lnTo>
                  <a:lnTo>
                    <a:pt x="1280505" y="1324611"/>
                  </a:lnTo>
                  <a:lnTo>
                    <a:pt x="1283682" y="1316673"/>
                  </a:lnTo>
                  <a:lnTo>
                    <a:pt x="1287176" y="1309053"/>
                  </a:lnTo>
                  <a:lnTo>
                    <a:pt x="1290670" y="1301751"/>
                  </a:lnTo>
                  <a:lnTo>
                    <a:pt x="1294482" y="1294448"/>
                  </a:lnTo>
                  <a:lnTo>
                    <a:pt x="1298294" y="1287463"/>
                  </a:lnTo>
                  <a:lnTo>
                    <a:pt x="1302423" y="1281113"/>
                  </a:lnTo>
                  <a:lnTo>
                    <a:pt x="1306235" y="1274446"/>
                  </a:lnTo>
                  <a:lnTo>
                    <a:pt x="1310683" y="1267778"/>
                  </a:lnTo>
                  <a:lnTo>
                    <a:pt x="1314812" y="1261746"/>
                  </a:lnTo>
                  <a:lnTo>
                    <a:pt x="1318942" y="1255713"/>
                  </a:lnTo>
                  <a:lnTo>
                    <a:pt x="1323707" y="1249998"/>
                  </a:lnTo>
                  <a:lnTo>
                    <a:pt x="1328789" y="1244283"/>
                  </a:lnTo>
                  <a:lnTo>
                    <a:pt x="1333554" y="1238886"/>
                  </a:lnTo>
                  <a:lnTo>
                    <a:pt x="1338636" y="1233806"/>
                  </a:lnTo>
                  <a:lnTo>
                    <a:pt x="1343719" y="1228726"/>
                  </a:lnTo>
                  <a:lnTo>
                    <a:pt x="1349119" y="1223963"/>
                  </a:lnTo>
                  <a:lnTo>
                    <a:pt x="1359920" y="1214756"/>
                  </a:lnTo>
                  <a:lnTo>
                    <a:pt x="1371038" y="1206183"/>
                  </a:lnTo>
                  <a:lnTo>
                    <a:pt x="1382791" y="1197928"/>
                  </a:lnTo>
                  <a:lnTo>
                    <a:pt x="1394544" y="1190626"/>
                  </a:lnTo>
                  <a:lnTo>
                    <a:pt x="1406615" y="1183958"/>
                  </a:lnTo>
                  <a:lnTo>
                    <a:pt x="1419322" y="1177608"/>
                  </a:lnTo>
                  <a:lnTo>
                    <a:pt x="1432028" y="1171893"/>
                  </a:lnTo>
                  <a:lnTo>
                    <a:pt x="1445370" y="1167131"/>
                  </a:lnTo>
                  <a:lnTo>
                    <a:pt x="1459029" y="1162368"/>
                  </a:lnTo>
                  <a:lnTo>
                    <a:pt x="1473006" y="1158558"/>
                  </a:lnTo>
                  <a:lnTo>
                    <a:pt x="1487300" y="1155066"/>
                  </a:lnTo>
                  <a:lnTo>
                    <a:pt x="1501595" y="1152526"/>
                  </a:lnTo>
                  <a:lnTo>
                    <a:pt x="1516525" y="1150621"/>
                  </a:lnTo>
                  <a:lnTo>
                    <a:pt x="1532090" y="1149351"/>
                  </a:lnTo>
                  <a:lnTo>
                    <a:pt x="1547338" y="1148081"/>
                  </a:lnTo>
                  <a:lnTo>
                    <a:pt x="1563221" y="1147763"/>
                  </a:lnTo>
                  <a:close/>
                  <a:moveTo>
                    <a:pt x="828378" y="1147763"/>
                  </a:moveTo>
                  <a:lnTo>
                    <a:pt x="976313" y="1147763"/>
                  </a:lnTo>
                  <a:lnTo>
                    <a:pt x="976313" y="2254251"/>
                  </a:lnTo>
                  <a:lnTo>
                    <a:pt x="794166" y="2254251"/>
                  </a:lnTo>
                  <a:lnTo>
                    <a:pt x="794166" y="1458278"/>
                  </a:lnTo>
                  <a:lnTo>
                    <a:pt x="781178" y="1471613"/>
                  </a:lnTo>
                  <a:lnTo>
                    <a:pt x="768507" y="1484631"/>
                  </a:lnTo>
                  <a:lnTo>
                    <a:pt x="755519" y="1497013"/>
                  </a:lnTo>
                  <a:lnTo>
                    <a:pt x="741897" y="1509078"/>
                  </a:lnTo>
                  <a:lnTo>
                    <a:pt x="727959" y="1520508"/>
                  </a:lnTo>
                  <a:lnTo>
                    <a:pt x="714338" y="1531621"/>
                  </a:lnTo>
                  <a:lnTo>
                    <a:pt x="699766" y="1542098"/>
                  </a:lnTo>
                  <a:lnTo>
                    <a:pt x="685511" y="1552258"/>
                  </a:lnTo>
                  <a:lnTo>
                    <a:pt x="670622" y="1562418"/>
                  </a:lnTo>
                  <a:lnTo>
                    <a:pt x="655417" y="1571626"/>
                  </a:lnTo>
                  <a:lnTo>
                    <a:pt x="639895" y="1580516"/>
                  </a:lnTo>
                  <a:lnTo>
                    <a:pt x="624373" y="1589088"/>
                  </a:lnTo>
                  <a:lnTo>
                    <a:pt x="608534" y="1597026"/>
                  </a:lnTo>
                  <a:lnTo>
                    <a:pt x="592061" y="1604328"/>
                  </a:lnTo>
                  <a:lnTo>
                    <a:pt x="575589" y="1611631"/>
                  </a:lnTo>
                  <a:lnTo>
                    <a:pt x="558800" y="1618298"/>
                  </a:lnTo>
                  <a:lnTo>
                    <a:pt x="558800" y="1426846"/>
                  </a:lnTo>
                  <a:lnTo>
                    <a:pt x="567670" y="1423353"/>
                  </a:lnTo>
                  <a:lnTo>
                    <a:pt x="576856" y="1419226"/>
                  </a:lnTo>
                  <a:lnTo>
                    <a:pt x="586043" y="1415098"/>
                  </a:lnTo>
                  <a:lnTo>
                    <a:pt x="595229" y="1410018"/>
                  </a:lnTo>
                  <a:lnTo>
                    <a:pt x="604416" y="1405256"/>
                  </a:lnTo>
                  <a:lnTo>
                    <a:pt x="613919" y="1399541"/>
                  </a:lnTo>
                  <a:lnTo>
                    <a:pt x="623739" y="1393508"/>
                  </a:lnTo>
                  <a:lnTo>
                    <a:pt x="633243" y="1387793"/>
                  </a:lnTo>
                  <a:lnTo>
                    <a:pt x="643063" y="1381126"/>
                  </a:lnTo>
                  <a:lnTo>
                    <a:pt x="652883" y="1373823"/>
                  </a:lnTo>
                  <a:lnTo>
                    <a:pt x="662703" y="1366521"/>
                  </a:lnTo>
                  <a:lnTo>
                    <a:pt x="672523" y="1358583"/>
                  </a:lnTo>
                  <a:lnTo>
                    <a:pt x="682660" y="1350963"/>
                  </a:lnTo>
                  <a:lnTo>
                    <a:pt x="692797" y="1342391"/>
                  </a:lnTo>
                  <a:lnTo>
                    <a:pt x="703567" y="1333501"/>
                  </a:lnTo>
                  <a:lnTo>
                    <a:pt x="713704" y="1323976"/>
                  </a:lnTo>
                  <a:lnTo>
                    <a:pt x="723841" y="1314451"/>
                  </a:lnTo>
                  <a:lnTo>
                    <a:pt x="733661" y="1304608"/>
                  </a:lnTo>
                  <a:lnTo>
                    <a:pt x="743164" y="1294766"/>
                  </a:lnTo>
                  <a:lnTo>
                    <a:pt x="752034" y="1284923"/>
                  </a:lnTo>
                  <a:lnTo>
                    <a:pt x="760904" y="1274446"/>
                  </a:lnTo>
                  <a:lnTo>
                    <a:pt x="769140" y="1263968"/>
                  </a:lnTo>
                  <a:lnTo>
                    <a:pt x="776743" y="1253173"/>
                  </a:lnTo>
                  <a:lnTo>
                    <a:pt x="784345" y="1242378"/>
                  </a:lnTo>
                  <a:lnTo>
                    <a:pt x="791315" y="1231266"/>
                  </a:lnTo>
                  <a:lnTo>
                    <a:pt x="797650" y="1219836"/>
                  </a:lnTo>
                  <a:lnTo>
                    <a:pt x="803669" y="1208406"/>
                  </a:lnTo>
                  <a:lnTo>
                    <a:pt x="809688" y="1196658"/>
                  </a:lnTo>
                  <a:lnTo>
                    <a:pt x="814756" y="1184911"/>
                  </a:lnTo>
                  <a:lnTo>
                    <a:pt x="819825" y="1172528"/>
                  </a:lnTo>
                  <a:lnTo>
                    <a:pt x="824259" y="1160463"/>
                  </a:lnTo>
                  <a:lnTo>
                    <a:pt x="828378" y="1147763"/>
                  </a:lnTo>
                  <a:close/>
                  <a:moveTo>
                    <a:pt x="181634" y="1037623"/>
                  </a:moveTo>
                  <a:lnTo>
                    <a:pt x="181634" y="2421740"/>
                  </a:lnTo>
                  <a:lnTo>
                    <a:pt x="2242479" y="2421740"/>
                  </a:lnTo>
                  <a:lnTo>
                    <a:pt x="2242479" y="1037623"/>
                  </a:lnTo>
                  <a:lnTo>
                    <a:pt x="181634" y="1037623"/>
                  </a:lnTo>
                  <a:close/>
                  <a:moveTo>
                    <a:pt x="107329" y="555625"/>
                  </a:moveTo>
                  <a:lnTo>
                    <a:pt x="113045" y="555625"/>
                  </a:lnTo>
                  <a:lnTo>
                    <a:pt x="362950" y="555625"/>
                  </a:lnTo>
                  <a:lnTo>
                    <a:pt x="362950" y="705714"/>
                  </a:lnTo>
                  <a:lnTo>
                    <a:pt x="363267" y="712695"/>
                  </a:lnTo>
                  <a:lnTo>
                    <a:pt x="363585" y="719676"/>
                  </a:lnTo>
                  <a:lnTo>
                    <a:pt x="364220" y="726339"/>
                  </a:lnTo>
                  <a:lnTo>
                    <a:pt x="365173" y="733003"/>
                  </a:lnTo>
                  <a:lnTo>
                    <a:pt x="366443" y="739666"/>
                  </a:lnTo>
                  <a:lnTo>
                    <a:pt x="368348" y="746330"/>
                  </a:lnTo>
                  <a:lnTo>
                    <a:pt x="369936" y="752676"/>
                  </a:lnTo>
                  <a:lnTo>
                    <a:pt x="371841" y="758705"/>
                  </a:lnTo>
                  <a:lnTo>
                    <a:pt x="374064" y="765051"/>
                  </a:lnTo>
                  <a:lnTo>
                    <a:pt x="376922" y="771080"/>
                  </a:lnTo>
                  <a:lnTo>
                    <a:pt x="379462" y="776474"/>
                  </a:lnTo>
                  <a:lnTo>
                    <a:pt x="382320" y="782186"/>
                  </a:lnTo>
                  <a:lnTo>
                    <a:pt x="385495" y="787263"/>
                  </a:lnTo>
                  <a:lnTo>
                    <a:pt x="388988" y="792657"/>
                  </a:lnTo>
                  <a:lnTo>
                    <a:pt x="392164" y="797734"/>
                  </a:lnTo>
                  <a:lnTo>
                    <a:pt x="396292" y="802494"/>
                  </a:lnTo>
                  <a:lnTo>
                    <a:pt x="400102" y="806936"/>
                  </a:lnTo>
                  <a:lnTo>
                    <a:pt x="404230" y="811061"/>
                  </a:lnTo>
                  <a:lnTo>
                    <a:pt x="408358" y="815504"/>
                  </a:lnTo>
                  <a:lnTo>
                    <a:pt x="413121" y="818994"/>
                  </a:lnTo>
                  <a:lnTo>
                    <a:pt x="417567" y="822485"/>
                  </a:lnTo>
                  <a:lnTo>
                    <a:pt x="422330" y="825975"/>
                  </a:lnTo>
                  <a:lnTo>
                    <a:pt x="427093" y="828831"/>
                  </a:lnTo>
                  <a:lnTo>
                    <a:pt x="432174" y="831687"/>
                  </a:lnTo>
                  <a:lnTo>
                    <a:pt x="437572" y="834225"/>
                  </a:lnTo>
                  <a:lnTo>
                    <a:pt x="442653" y="836446"/>
                  </a:lnTo>
                  <a:lnTo>
                    <a:pt x="448051" y="838033"/>
                  </a:lnTo>
                  <a:lnTo>
                    <a:pt x="453449" y="839620"/>
                  </a:lnTo>
                  <a:lnTo>
                    <a:pt x="458847" y="841206"/>
                  </a:lnTo>
                  <a:lnTo>
                    <a:pt x="464881" y="841841"/>
                  </a:lnTo>
                  <a:lnTo>
                    <a:pt x="470279" y="842475"/>
                  </a:lnTo>
                  <a:lnTo>
                    <a:pt x="476312" y="842475"/>
                  </a:lnTo>
                  <a:lnTo>
                    <a:pt x="734474" y="842475"/>
                  </a:lnTo>
                  <a:lnTo>
                    <a:pt x="740189" y="842475"/>
                  </a:lnTo>
                  <a:lnTo>
                    <a:pt x="745905" y="841841"/>
                  </a:lnTo>
                  <a:lnTo>
                    <a:pt x="751621" y="841206"/>
                  </a:lnTo>
                  <a:lnTo>
                    <a:pt x="757337" y="839620"/>
                  </a:lnTo>
                  <a:lnTo>
                    <a:pt x="762735" y="838033"/>
                  </a:lnTo>
                  <a:lnTo>
                    <a:pt x="768133" y="836446"/>
                  </a:lnTo>
                  <a:lnTo>
                    <a:pt x="773531" y="834225"/>
                  </a:lnTo>
                  <a:lnTo>
                    <a:pt x="778612" y="831687"/>
                  </a:lnTo>
                  <a:lnTo>
                    <a:pt x="783693" y="828831"/>
                  </a:lnTo>
                  <a:lnTo>
                    <a:pt x="788456" y="825975"/>
                  </a:lnTo>
                  <a:lnTo>
                    <a:pt x="793219" y="822485"/>
                  </a:lnTo>
                  <a:lnTo>
                    <a:pt x="797664" y="818994"/>
                  </a:lnTo>
                  <a:lnTo>
                    <a:pt x="802110" y="815504"/>
                  </a:lnTo>
                  <a:lnTo>
                    <a:pt x="806238" y="811061"/>
                  </a:lnTo>
                  <a:lnTo>
                    <a:pt x="810684" y="806936"/>
                  </a:lnTo>
                  <a:lnTo>
                    <a:pt x="814494" y="802494"/>
                  </a:lnTo>
                  <a:lnTo>
                    <a:pt x="818305" y="797734"/>
                  </a:lnTo>
                  <a:lnTo>
                    <a:pt x="821798" y="792657"/>
                  </a:lnTo>
                  <a:lnTo>
                    <a:pt x="824973" y="787263"/>
                  </a:lnTo>
                  <a:lnTo>
                    <a:pt x="828466" y="782186"/>
                  </a:lnTo>
                  <a:lnTo>
                    <a:pt x="831324" y="776474"/>
                  </a:lnTo>
                  <a:lnTo>
                    <a:pt x="833864" y="771080"/>
                  </a:lnTo>
                  <a:lnTo>
                    <a:pt x="836405" y="765051"/>
                  </a:lnTo>
                  <a:lnTo>
                    <a:pt x="838627" y="758705"/>
                  </a:lnTo>
                  <a:lnTo>
                    <a:pt x="840533" y="752676"/>
                  </a:lnTo>
                  <a:lnTo>
                    <a:pt x="842438" y="746330"/>
                  </a:lnTo>
                  <a:lnTo>
                    <a:pt x="844343" y="739666"/>
                  </a:lnTo>
                  <a:lnTo>
                    <a:pt x="845296" y="733003"/>
                  </a:lnTo>
                  <a:lnTo>
                    <a:pt x="846248" y="726339"/>
                  </a:lnTo>
                  <a:lnTo>
                    <a:pt x="847201" y="719676"/>
                  </a:lnTo>
                  <a:lnTo>
                    <a:pt x="847518" y="712695"/>
                  </a:lnTo>
                  <a:lnTo>
                    <a:pt x="847518" y="705714"/>
                  </a:lnTo>
                  <a:lnTo>
                    <a:pt x="847518" y="555625"/>
                  </a:lnTo>
                  <a:lnTo>
                    <a:pt x="1591837" y="555625"/>
                  </a:lnTo>
                  <a:lnTo>
                    <a:pt x="1591837" y="719993"/>
                  </a:lnTo>
                  <a:lnTo>
                    <a:pt x="1591837" y="727291"/>
                  </a:lnTo>
                  <a:lnTo>
                    <a:pt x="1592472" y="733955"/>
                  </a:lnTo>
                  <a:lnTo>
                    <a:pt x="1593424" y="740618"/>
                  </a:lnTo>
                  <a:lnTo>
                    <a:pt x="1594377" y="747599"/>
                  </a:lnTo>
                  <a:lnTo>
                    <a:pt x="1595647" y="754263"/>
                  </a:lnTo>
                  <a:lnTo>
                    <a:pt x="1596917" y="760609"/>
                  </a:lnTo>
                  <a:lnTo>
                    <a:pt x="1598822" y="766955"/>
                  </a:lnTo>
                  <a:lnTo>
                    <a:pt x="1600728" y="773301"/>
                  </a:lnTo>
                  <a:lnTo>
                    <a:pt x="1603268" y="779013"/>
                  </a:lnTo>
                  <a:lnTo>
                    <a:pt x="1605491" y="785042"/>
                  </a:lnTo>
                  <a:lnTo>
                    <a:pt x="1608349" y="791071"/>
                  </a:lnTo>
                  <a:lnTo>
                    <a:pt x="1611207" y="796148"/>
                  </a:lnTo>
                  <a:lnTo>
                    <a:pt x="1614382" y="801859"/>
                  </a:lnTo>
                  <a:lnTo>
                    <a:pt x="1617557" y="806936"/>
                  </a:lnTo>
                  <a:lnTo>
                    <a:pt x="1621368" y="811696"/>
                  </a:lnTo>
                  <a:lnTo>
                    <a:pt x="1624861" y="816773"/>
                  </a:lnTo>
                  <a:lnTo>
                    <a:pt x="1628989" y="821215"/>
                  </a:lnTo>
                  <a:lnTo>
                    <a:pt x="1633117" y="825658"/>
                  </a:lnTo>
                  <a:lnTo>
                    <a:pt x="1637563" y="829466"/>
                  </a:lnTo>
                  <a:lnTo>
                    <a:pt x="1641691" y="833591"/>
                  </a:lnTo>
                  <a:lnTo>
                    <a:pt x="1646454" y="836764"/>
                  </a:lnTo>
                  <a:lnTo>
                    <a:pt x="1651217" y="839937"/>
                  </a:lnTo>
                  <a:lnTo>
                    <a:pt x="1655980" y="843427"/>
                  </a:lnTo>
                  <a:lnTo>
                    <a:pt x="1661061" y="845966"/>
                  </a:lnTo>
                  <a:lnTo>
                    <a:pt x="1666141" y="848187"/>
                  </a:lnTo>
                  <a:lnTo>
                    <a:pt x="1671222" y="850726"/>
                  </a:lnTo>
                  <a:lnTo>
                    <a:pt x="1676620" y="852629"/>
                  </a:lnTo>
                  <a:lnTo>
                    <a:pt x="1682336" y="853899"/>
                  </a:lnTo>
                  <a:lnTo>
                    <a:pt x="1687734" y="855168"/>
                  </a:lnTo>
                  <a:lnTo>
                    <a:pt x="1693450" y="855803"/>
                  </a:lnTo>
                  <a:lnTo>
                    <a:pt x="1699483" y="856437"/>
                  </a:lnTo>
                  <a:lnTo>
                    <a:pt x="1704881" y="856754"/>
                  </a:lnTo>
                  <a:lnTo>
                    <a:pt x="1963043" y="856754"/>
                  </a:lnTo>
                  <a:lnTo>
                    <a:pt x="1969076" y="856437"/>
                  </a:lnTo>
                  <a:lnTo>
                    <a:pt x="1974792" y="855803"/>
                  </a:lnTo>
                  <a:lnTo>
                    <a:pt x="1980507" y="855168"/>
                  </a:lnTo>
                  <a:lnTo>
                    <a:pt x="1985906" y="853899"/>
                  </a:lnTo>
                  <a:lnTo>
                    <a:pt x="1991621" y="852629"/>
                  </a:lnTo>
                  <a:lnTo>
                    <a:pt x="1996702" y="850726"/>
                  </a:lnTo>
                  <a:lnTo>
                    <a:pt x="2002100" y="848187"/>
                  </a:lnTo>
                  <a:lnTo>
                    <a:pt x="2007181" y="845966"/>
                  </a:lnTo>
                  <a:lnTo>
                    <a:pt x="2012262" y="843427"/>
                  </a:lnTo>
                  <a:lnTo>
                    <a:pt x="2017342" y="839937"/>
                  </a:lnTo>
                  <a:lnTo>
                    <a:pt x="2021788" y="836764"/>
                  </a:lnTo>
                  <a:lnTo>
                    <a:pt x="2026551" y="833591"/>
                  </a:lnTo>
                  <a:lnTo>
                    <a:pt x="2030997" y="829466"/>
                  </a:lnTo>
                  <a:lnTo>
                    <a:pt x="2035442" y="825658"/>
                  </a:lnTo>
                  <a:lnTo>
                    <a:pt x="2039253" y="821215"/>
                  </a:lnTo>
                  <a:lnTo>
                    <a:pt x="2043381" y="816773"/>
                  </a:lnTo>
                  <a:lnTo>
                    <a:pt x="2047191" y="811696"/>
                  </a:lnTo>
                  <a:lnTo>
                    <a:pt x="2050367" y="806936"/>
                  </a:lnTo>
                  <a:lnTo>
                    <a:pt x="2054177" y="801859"/>
                  </a:lnTo>
                  <a:lnTo>
                    <a:pt x="2057035" y="796148"/>
                  </a:lnTo>
                  <a:lnTo>
                    <a:pt x="2059893" y="791071"/>
                  </a:lnTo>
                  <a:lnTo>
                    <a:pt x="2062751" y="785042"/>
                  </a:lnTo>
                  <a:lnTo>
                    <a:pt x="2065291" y="779013"/>
                  </a:lnTo>
                  <a:lnTo>
                    <a:pt x="2067514" y="773301"/>
                  </a:lnTo>
                  <a:lnTo>
                    <a:pt x="2069419" y="766955"/>
                  </a:lnTo>
                  <a:lnTo>
                    <a:pt x="2071324" y="760609"/>
                  </a:lnTo>
                  <a:lnTo>
                    <a:pt x="2072912" y="754263"/>
                  </a:lnTo>
                  <a:lnTo>
                    <a:pt x="2074182" y="747599"/>
                  </a:lnTo>
                  <a:lnTo>
                    <a:pt x="2075135" y="740618"/>
                  </a:lnTo>
                  <a:lnTo>
                    <a:pt x="2075770" y="733955"/>
                  </a:lnTo>
                  <a:lnTo>
                    <a:pt x="2076088" y="727291"/>
                  </a:lnTo>
                  <a:lnTo>
                    <a:pt x="2076405" y="719993"/>
                  </a:lnTo>
                  <a:lnTo>
                    <a:pt x="2076405" y="555625"/>
                  </a:lnTo>
                  <a:lnTo>
                    <a:pt x="2311068" y="555625"/>
                  </a:lnTo>
                  <a:lnTo>
                    <a:pt x="2316467" y="555625"/>
                  </a:lnTo>
                  <a:lnTo>
                    <a:pt x="2322500" y="556260"/>
                  </a:lnTo>
                  <a:lnTo>
                    <a:pt x="2328216" y="557212"/>
                  </a:lnTo>
                  <a:lnTo>
                    <a:pt x="2333614" y="558164"/>
                  </a:lnTo>
                  <a:lnTo>
                    <a:pt x="2339330" y="559750"/>
                  </a:lnTo>
                  <a:lnTo>
                    <a:pt x="2344728" y="561654"/>
                  </a:lnTo>
                  <a:lnTo>
                    <a:pt x="2349808" y="563875"/>
                  </a:lnTo>
                  <a:lnTo>
                    <a:pt x="2354889" y="566096"/>
                  </a:lnTo>
                  <a:lnTo>
                    <a:pt x="2359970" y="569270"/>
                  </a:lnTo>
                  <a:lnTo>
                    <a:pt x="2365050" y="572125"/>
                  </a:lnTo>
                  <a:lnTo>
                    <a:pt x="2369813" y="575299"/>
                  </a:lnTo>
                  <a:lnTo>
                    <a:pt x="2374259" y="579106"/>
                  </a:lnTo>
                  <a:lnTo>
                    <a:pt x="2378705" y="582597"/>
                  </a:lnTo>
                  <a:lnTo>
                    <a:pt x="2382833" y="587039"/>
                  </a:lnTo>
                  <a:lnTo>
                    <a:pt x="2386961" y="591164"/>
                  </a:lnTo>
                  <a:lnTo>
                    <a:pt x="2391089" y="595607"/>
                  </a:lnTo>
                  <a:lnTo>
                    <a:pt x="2394582" y="600366"/>
                  </a:lnTo>
                  <a:lnTo>
                    <a:pt x="2398392" y="605443"/>
                  </a:lnTo>
                  <a:lnTo>
                    <a:pt x="2401567" y="610520"/>
                  </a:lnTo>
                  <a:lnTo>
                    <a:pt x="2405061" y="615915"/>
                  </a:lnTo>
                  <a:lnTo>
                    <a:pt x="2407919" y="621309"/>
                  </a:lnTo>
                  <a:lnTo>
                    <a:pt x="2410459" y="627020"/>
                  </a:lnTo>
                  <a:lnTo>
                    <a:pt x="2412681" y="633049"/>
                  </a:lnTo>
                  <a:lnTo>
                    <a:pt x="2415222" y="638761"/>
                  </a:lnTo>
                  <a:lnTo>
                    <a:pt x="2417127" y="645107"/>
                  </a:lnTo>
                  <a:lnTo>
                    <a:pt x="2419032" y="651771"/>
                  </a:lnTo>
                  <a:lnTo>
                    <a:pt x="2420620" y="658117"/>
                  </a:lnTo>
                  <a:lnTo>
                    <a:pt x="2421573" y="664463"/>
                  </a:lnTo>
                  <a:lnTo>
                    <a:pt x="2422843" y="671444"/>
                  </a:lnTo>
                  <a:lnTo>
                    <a:pt x="2423795" y="678425"/>
                  </a:lnTo>
                  <a:lnTo>
                    <a:pt x="2424113" y="685406"/>
                  </a:lnTo>
                  <a:lnTo>
                    <a:pt x="2424113" y="692387"/>
                  </a:lnTo>
                  <a:lnTo>
                    <a:pt x="2424113" y="2566434"/>
                  </a:lnTo>
                  <a:lnTo>
                    <a:pt x="2424113" y="2573732"/>
                  </a:lnTo>
                  <a:lnTo>
                    <a:pt x="2423795" y="2580713"/>
                  </a:lnTo>
                  <a:lnTo>
                    <a:pt x="2422843" y="2587694"/>
                  </a:lnTo>
                  <a:lnTo>
                    <a:pt x="2421573" y="2594040"/>
                  </a:lnTo>
                  <a:lnTo>
                    <a:pt x="2420620" y="2600704"/>
                  </a:lnTo>
                  <a:lnTo>
                    <a:pt x="2419032" y="2607368"/>
                  </a:lnTo>
                  <a:lnTo>
                    <a:pt x="2417127" y="2613396"/>
                  </a:lnTo>
                  <a:lnTo>
                    <a:pt x="2415222" y="2619743"/>
                  </a:lnTo>
                  <a:lnTo>
                    <a:pt x="2412681" y="2625772"/>
                  </a:lnTo>
                  <a:lnTo>
                    <a:pt x="2410459" y="2631801"/>
                  </a:lnTo>
                  <a:lnTo>
                    <a:pt x="2407919" y="2637512"/>
                  </a:lnTo>
                  <a:lnTo>
                    <a:pt x="2405061" y="2643224"/>
                  </a:lnTo>
                  <a:lnTo>
                    <a:pt x="2401567" y="2648301"/>
                  </a:lnTo>
                  <a:lnTo>
                    <a:pt x="2398392" y="2653695"/>
                  </a:lnTo>
                  <a:lnTo>
                    <a:pt x="2394582" y="2658772"/>
                  </a:lnTo>
                  <a:lnTo>
                    <a:pt x="2391089" y="2663214"/>
                  </a:lnTo>
                  <a:lnTo>
                    <a:pt x="2386961" y="2667974"/>
                  </a:lnTo>
                  <a:lnTo>
                    <a:pt x="2382833" y="2672099"/>
                  </a:lnTo>
                  <a:lnTo>
                    <a:pt x="2378705" y="2676224"/>
                  </a:lnTo>
                  <a:lnTo>
                    <a:pt x="2374259" y="2680032"/>
                  </a:lnTo>
                  <a:lnTo>
                    <a:pt x="2369813" y="2683522"/>
                  </a:lnTo>
                  <a:lnTo>
                    <a:pt x="2365050" y="2687013"/>
                  </a:lnTo>
                  <a:lnTo>
                    <a:pt x="2359970" y="2689869"/>
                  </a:lnTo>
                  <a:lnTo>
                    <a:pt x="2354889" y="2692407"/>
                  </a:lnTo>
                  <a:lnTo>
                    <a:pt x="2349808" y="2695263"/>
                  </a:lnTo>
                  <a:lnTo>
                    <a:pt x="2344728" y="2697167"/>
                  </a:lnTo>
                  <a:lnTo>
                    <a:pt x="2339330" y="2699071"/>
                  </a:lnTo>
                  <a:lnTo>
                    <a:pt x="2333614" y="2700340"/>
                  </a:lnTo>
                  <a:lnTo>
                    <a:pt x="2328216" y="2701927"/>
                  </a:lnTo>
                  <a:lnTo>
                    <a:pt x="2322500" y="2702879"/>
                  </a:lnTo>
                  <a:lnTo>
                    <a:pt x="2316467" y="2703196"/>
                  </a:lnTo>
                  <a:lnTo>
                    <a:pt x="2311068" y="2703513"/>
                  </a:lnTo>
                  <a:lnTo>
                    <a:pt x="113045" y="2703513"/>
                  </a:lnTo>
                  <a:lnTo>
                    <a:pt x="107329" y="2703196"/>
                  </a:lnTo>
                  <a:lnTo>
                    <a:pt x="101296" y="2702879"/>
                  </a:lnTo>
                  <a:lnTo>
                    <a:pt x="95897" y="2701927"/>
                  </a:lnTo>
                  <a:lnTo>
                    <a:pt x="90182" y="2700340"/>
                  </a:lnTo>
                  <a:lnTo>
                    <a:pt x="84783" y="2699071"/>
                  </a:lnTo>
                  <a:lnTo>
                    <a:pt x="79385" y="2697167"/>
                  </a:lnTo>
                  <a:lnTo>
                    <a:pt x="73987" y="2695263"/>
                  </a:lnTo>
                  <a:lnTo>
                    <a:pt x="69224" y="2692407"/>
                  </a:lnTo>
                  <a:lnTo>
                    <a:pt x="63826" y="2689869"/>
                  </a:lnTo>
                  <a:lnTo>
                    <a:pt x="59380" y="2687013"/>
                  </a:lnTo>
                  <a:lnTo>
                    <a:pt x="54299" y="2683522"/>
                  </a:lnTo>
                  <a:lnTo>
                    <a:pt x="49854" y="2680032"/>
                  </a:lnTo>
                  <a:lnTo>
                    <a:pt x="45408" y="2676224"/>
                  </a:lnTo>
                  <a:lnTo>
                    <a:pt x="41280" y="2672099"/>
                  </a:lnTo>
                  <a:lnTo>
                    <a:pt x="36835" y="2667974"/>
                  </a:lnTo>
                  <a:lnTo>
                    <a:pt x="33024" y="2663214"/>
                  </a:lnTo>
                  <a:lnTo>
                    <a:pt x="29214" y="2658772"/>
                  </a:lnTo>
                  <a:lnTo>
                    <a:pt x="25721" y="2653695"/>
                  </a:lnTo>
                  <a:lnTo>
                    <a:pt x="22228" y="2648301"/>
                  </a:lnTo>
                  <a:lnTo>
                    <a:pt x="19052" y="2643224"/>
                  </a:lnTo>
                  <a:lnTo>
                    <a:pt x="16512" y="2637512"/>
                  </a:lnTo>
                  <a:lnTo>
                    <a:pt x="13337" y="2631801"/>
                  </a:lnTo>
                  <a:lnTo>
                    <a:pt x="11114" y="2625772"/>
                  </a:lnTo>
                  <a:lnTo>
                    <a:pt x="8891" y="2619743"/>
                  </a:lnTo>
                  <a:lnTo>
                    <a:pt x="6986" y="2613396"/>
                  </a:lnTo>
                  <a:lnTo>
                    <a:pt x="4763" y="2607368"/>
                  </a:lnTo>
                  <a:lnTo>
                    <a:pt x="3493" y="2600704"/>
                  </a:lnTo>
                  <a:lnTo>
                    <a:pt x="2223" y="2594040"/>
                  </a:lnTo>
                  <a:lnTo>
                    <a:pt x="1270" y="2587694"/>
                  </a:lnTo>
                  <a:lnTo>
                    <a:pt x="635" y="2580713"/>
                  </a:lnTo>
                  <a:lnTo>
                    <a:pt x="0" y="2573732"/>
                  </a:lnTo>
                  <a:lnTo>
                    <a:pt x="0" y="2566434"/>
                  </a:lnTo>
                  <a:lnTo>
                    <a:pt x="0" y="692387"/>
                  </a:lnTo>
                  <a:lnTo>
                    <a:pt x="0" y="685406"/>
                  </a:lnTo>
                  <a:lnTo>
                    <a:pt x="635" y="678425"/>
                  </a:lnTo>
                  <a:lnTo>
                    <a:pt x="1270" y="671444"/>
                  </a:lnTo>
                  <a:lnTo>
                    <a:pt x="2223" y="664463"/>
                  </a:lnTo>
                  <a:lnTo>
                    <a:pt x="3493" y="658117"/>
                  </a:lnTo>
                  <a:lnTo>
                    <a:pt x="4763" y="651771"/>
                  </a:lnTo>
                  <a:lnTo>
                    <a:pt x="6986" y="645107"/>
                  </a:lnTo>
                  <a:lnTo>
                    <a:pt x="8891" y="638761"/>
                  </a:lnTo>
                  <a:lnTo>
                    <a:pt x="11114" y="633049"/>
                  </a:lnTo>
                  <a:lnTo>
                    <a:pt x="13337" y="627020"/>
                  </a:lnTo>
                  <a:lnTo>
                    <a:pt x="16512" y="621309"/>
                  </a:lnTo>
                  <a:lnTo>
                    <a:pt x="19052" y="615915"/>
                  </a:lnTo>
                  <a:lnTo>
                    <a:pt x="22228" y="610520"/>
                  </a:lnTo>
                  <a:lnTo>
                    <a:pt x="25721" y="605443"/>
                  </a:lnTo>
                  <a:lnTo>
                    <a:pt x="29214" y="600366"/>
                  </a:lnTo>
                  <a:lnTo>
                    <a:pt x="33024" y="595607"/>
                  </a:lnTo>
                  <a:lnTo>
                    <a:pt x="36835" y="591164"/>
                  </a:lnTo>
                  <a:lnTo>
                    <a:pt x="41280" y="587039"/>
                  </a:lnTo>
                  <a:lnTo>
                    <a:pt x="45408" y="582597"/>
                  </a:lnTo>
                  <a:lnTo>
                    <a:pt x="49854" y="579106"/>
                  </a:lnTo>
                  <a:lnTo>
                    <a:pt x="54299" y="575299"/>
                  </a:lnTo>
                  <a:lnTo>
                    <a:pt x="59380" y="572125"/>
                  </a:lnTo>
                  <a:lnTo>
                    <a:pt x="63826" y="569270"/>
                  </a:lnTo>
                  <a:lnTo>
                    <a:pt x="69224" y="566096"/>
                  </a:lnTo>
                  <a:lnTo>
                    <a:pt x="73987" y="563875"/>
                  </a:lnTo>
                  <a:lnTo>
                    <a:pt x="79385" y="561654"/>
                  </a:lnTo>
                  <a:lnTo>
                    <a:pt x="84783" y="559750"/>
                  </a:lnTo>
                  <a:lnTo>
                    <a:pt x="90182" y="558164"/>
                  </a:lnTo>
                  <a:lnTo>
                    <a:pt x="95897" y="557212"/>
                  </a:lnTo>
                  <a:lnTo>
                    <a:pt x="101296" y="556260"/>
                  </a:lnTo>
                  <a:lnTo>
                    <a:pt x="107329" y="555625"/>
                  </a:lnTo>
                  <a:close/>
                  <a:moveTo>
                    <a:pt x="519521" y="4763"/>
                  </a:moveTo>
                  <a:lnTo>
                    <a:pt x="686979" y="4763"/>
                  </a:lnTo>
                  <a:lnTo>
                    <a:pt x="692380" y="5081"/>
                  </a:lnTo>
                  <a:lnTo>
                    <a:pt x="698418" y="5398"/>
                  </a:lnTo>
                  <a:lnTo>
                    <a:pt x="704137" y="6351"/>
                  </a:lnTo>
                  <a:lnTo>
                    <a:pt x="709539" y="7938"/>
                  </a:lnTo>
                  <a:lnTo>
                    <a:pt x="715259" y="9208"/>
                  </a:lnTo>
                  <a:lnTo>
                    <a:pt x="720661" y="11113"/>
                  </a:lnTo>
                  <a:lnTo>
                    <a:pt x="725745" y="13018"/>
                  </a:lnTo>
                  <a:lnTo>
                    <a:pt x="730829" y="15876"/>
                  </a:lnTo>
                  <a:lnTo>
                    <a:pt x="735913" y="18416"/>
                  </a:lnTo>
                  <a:lnTo>
                    <a:pt x="740679" y="21273"/>
                  </a:lnTo>
                  <a:lnTo>
                    <a:pt x="745446" y="24766"/>
                  </a:lnTo>
                  <a:lnTo>
                    <a:pt x="750212" y="28258"/>
                  </a:lnTo>
                  <a:lnTo>
                    <a:pt x="754661" y="32068"/>
                  </a:lnTo>
                  <a:lnTo>
                    <a:pt x="758791" y="36196"/>
                  </a:lnTo>
                  <a:lnTo>
                    <a:pt x="762922" y="40323"/>
                  </a:lnTo>
                  <a:lnTo>
                    <a:pt x="767053" y="45086"/>
                  </a:lnTo>
                  <a:lnTo>
                    <a:pt x="770548" y="49531"/>
                  </a:lnTo>
                  <a:lnTo>
                    <a:pt x="774362" y="54611"/>
                  </a:lnTo>
                  <a:lnTo>
                    <a:pt x="777539" y="60008"/>
                  </a:lnTo>
                  <a:lnTo>
                    <a:pt x="780717" y="65088"/>
                  </a:lnTo>
                  <a:lnTo>
                    <a:pt x="783894" y="70803"/>
                  </a:lnTo>
                  <a:lnTo>
                    <a:pt x="786436" y="76518"/>
                  </a:lnTo>
                  <a:lnTo>
                    <a:pt x="788661" y="82551"/>
                  </a:lnTo>
                  <a:lnTo>
                    <a:pt x="791203" y="88583"/>
                  </a:lnTo>
                  <a:lnTo>
                    <a:pt x="793109" y="94933"/>
                  </a:lnTo>
                  <a:lnTo>
                    <a:pt x="795016" y="100966"/>
                  </a:lnTo>
                  <a:lnTo>
                    <a:pt x="796287" y="107633"/>
                  </a:lnTo>
                  <a:lnTo>
                    <a:pt x="797558" y="114301"/>
                  </a:lnTo>
                  <a:lnTo>
                    <a:pt x="798829" y="121286"/>
                  </a:lnTo>
                  <a:lnTo>
                    <a:pt x="799464" y="127636"/>
                  </a:lnTo>
                  <a:lnTo>
                    <a:pt x="800100" y="134938"/>
                  </a:lnTo>
                  <a:lnTo>
                    <a:pt x="800100" y="141923"/>
                  </a:lnTo>
                  <a:lnTo>
                    <a:pt x="800100" y="661671"/>
                  </a:lnTo>
                  <a:lnTo>
                    <a:pt x="800100" y="668656"/>
                  </a:lnTo>
                  <a:lnTo>
                    <a:pt x="799464" y="675641"/>
                  </a:lnTo>
                  <a:lnTo>
                    <a:pt x="798829" y="682308"/>
                  </a:lnTo>
                  <a:lnTo>
                    <a:pt x="797558" y="689293"/>
                  </a:lnTo>
                  <a:lnTo>
                    <a:pt x="796287" y="695961"/>
                  </a:lnTo>
                  <a:lnTo>
                    <a:pt x="795016" y="702311"/>
                  </a:lnTo>
                  <a:lnTo>
                    <a:pt x="793109" y="708661"/>
                  </a:lnTo>
                  <a:lnTo>
                    <a:pt x="791203" y="715011"/>
                  </a:lnTo>
                  <a:lnTo>
                    <a:pt x="788661" y="721043"/>
                  </a:lnTo>
                  <a:lnTo>
                    <a:pt x="786436" y="727076"/>
                  </a:lnTo>
                  <a:lnTo>
                    <a:pt x="783894" y="732473"/>
                  </a:lnTo>
                  <a:lnTo>
                    <a:pt x="780717" y="738188"/>
                  </a:lnTo>
                  <a:lnTo>
                    <a:pt x="777539" y="743268"/>
                  </a:lnTo>
                  <a:lnTo>
                    <a:pt x="774362" y="748666"/>
                  </a:lnTo>
                  <a:lnTo>
                    <a:pt x="770548" y="753746"/>
                  </a:lnTo>
                  <a:lnTo>
                    <a:pt x="767053" y="758508"/>
                  </a:lnTo>
                  <a:lnTo>
                    <a:pt x="762922" y="762953"/>
                  </a:lnTo>
                  <a:lnTo>
                    <a:pt x="758791" y="767080"/>
                  </a:lnTo>
                  <a:lnTo>
                    <a:pt x="754661" y="771525"/>
                  </a:lnTo>
                  <a:lnTo>
                    <a:pt x="750212" y="775018"/>
                  </a:lnTo>
                  <a:lnTo>
                    <a:pt x="745446" y="778510"/>
                  </a:lnTo>
                  <a:lnTo>
                    <a:pt x="740679" y="782003"/>
                  </a:lnTo>
                  <a:lnTo>
                    <a:pt x="735913" y="784860"/>
                  </a:lnTo>
                  <a:lnTo>
                    <a:pt x="730829" y="787718"/>
                  </a:lnTo>
                  <a:lnTo>
                    <a:pt x="725745" y="790258"/>
                  </a:lnTo>
                  <a:lnTo>
                    <a:pt x="720661" y="792480"/>
                  </a:lnTo>
                  <a:lnTo>
                    <a:pt x="715259" y="794068"/>
                  </a:lnTo>
                  <a:lnTo>
                    <a:pt x="709539" y="795655"/>
                  </a:lnTo>
                  <a:lnTo>
                    <a:pt x="704137" y="797243"/>
                  </a:lnTo>
                  <a:lnTo>
                    <a:pt x="698418" y="797878"/>
                  </a:lnTo>
                  <a:lnTo>
                    <a:pt x="692380" y="798513"/>
                  </a:lnTo>
                  <a:lnTo>
                    <a:pt x="686979" y="798513"/>
                  </a:lnTo>
                  <a:lnTo>
                    <a:pt x="519521" y="798513"/>
                  </a:lnTo>
                  <a:lnTo>
                    <a:pt x="513484" y="798513"/>
                  </a:lnTo>
                  <a:lnTo>
                    <a:pt x="508082" y="797878"/>
                  </a:lnTo>
                  <a:lnTo>
                    <a:pt x="502362" y="797243"/>
                  </a:lnTo>
                  <a:lnTo>
                    <a:pt x="496643" y="795655"/>
                  </a:lnTo>
                  <a:lnTo>
                    <a:pt x="491241" y="794068"/>
                  </a:lnTo>
                  <a:lnTo>
                    <a:pt x="485839" y="792480"/>
                  </a:lnTo>
                  <a:lnTo>
                    <a:pt x="480437" y="790258"/>
                  </a:lnTo>
                  <a:lnTo>
                    <a:pt x="475353" y="787718"/>
                  </a:lnTo>
                  <a:lnTo>
                    <a:pt x="470269" y="784860"/>
                  </a:lnTo>
                  <a:lnTo>
                    <a:pt x="465502" y="782003"/>
                  </a:lnTo>
                  <a:lnTo>
                    <a:pt x="460736" y="778510"/>
                  </a:lnTo>
                  <a:lnTo>
                    <a:pt x="456287" y="775018"/>
                  </a:lnTo>
                  <a:lnTo>
                    <a:pt x="451839" y="771525"/>
                  </a:lnTo>
                  <a:lnTo>
                    <a:pt x="447708" y="767080"/>
                  </a:lnTo>
                  <a:lnTo>
                    <a:pt x="443259" y="762953"/>
                  </a:lnTo>
                  <a:lnTo>
                    <a:pt x="439446" y="758508"/>
                  </a:lnTo>
                  <a:lnTo>
                    <a:pt x="435633" y="753746"/>
                  </a:lnTo>
                  <a:lnTo>
                    <a:pt x="432138" y="748666"/>
                  </a:lnTo>
                  <a:lnTo>
                    <a:pt x="428960" y="743268"/>
                  </a:lnTo>
                  <a:lnTo>
                    <a:pt x="425465" y="738188"/>
                  </a:lnTo>
                  <a:lnTo>
                    <a:pt x="422605" y="732473"/>
                  </a:lnTo>
                  <a:lnTo>
                    <a:pt x="420063" y="727076"/>
                  </a:lnTo>
                  <a:lnTo>
                    <a:pt x="417521" y="721043"/>
                  </a:lnTo>
                  <a:lnTo>
                    <a:pt x="415297" y="715011"/>
                  </a:lnTo>
                  <a:lnTo>
                    <a:pt x="413390" y="708661"/>
                  </a:lnTo>
                  <a:lnTo>
                    <a:pt x="411484" y="702311"/>
                  </a:lnTo>
                  <a:lnTo>
                    <a:pt x="409895" y="695961"/>
                  </a:lnTo>
                  <a:lnTo>
                    <a:pt x="408624" y="689293"/>
                  </a:lnTo>
                  <a:lnTo>
                    <a:pt x="407671" y="682308"/>
                  </a:lnTo>
                  <a:lnTo>
                    <a:pt x="407035" y="675641"/>
                  </a:lnTo>
                  <a:lnTo>
                    <a:pt x="406400" y="668656"/>
                  </a:lnTo>
                  <a:lnTo>
                    <a:pt x="406400" y="661671"/>
                  </a:lnTo>
                  <a:lnTo>
                    <a:pt x="406400" y="141923"/>
                  </a:lnTo>
                  <a:lnTo>
                    <a:pt x="406400" y="134938"/>
                  </a:lnTo>
                  <a:lnTo>
                    <a:pt x="407035" y="127636"/>
                  </a:lnTo>
                  <a:lnTo>
                    <a:pt x="407671" y="121286"/>
                  </a:lnTo>
                  <a:lnTo>
                    <a:pt x="408624" y="114301"/>
                  </a:lnTo>
                  <a:lnTo>
                    <a:pt x="409895" y="107633"/>
                  </a:lnTo>
                  <a:lnTo>
                    <a:pt x="411484" y="100966"/>
                  </a:lnTo>
                  <a:lnTo>
                    <a:pt x="413390" y="94933"/>
                  </a:lnTo>
                  <a:lnTo>
                    <a:pt x="415297" y="88583"/>
                  </a:lnTo>
                  <a:lnTo>
                    <a:pt x="417521" y="82551"/>
                  </a:lnTo>
                  <a:lnTo>
                    <a:pt x="420063" y="76518"/>
                  </a:lnTo>
                  <a:lnTo>
                    <a:pt x="422605" y="70803"/>
                  </a:lnTo>
                  <a:lnTo>
                    <a:pt x="425465" y="65088"/>
                  </a:lnTo>
                  <a:lnTo>
                    <a:pt x="428960" y="60008"/>
                  </a:lnTo>
                  <a:lnTo>
                    <a:pt x="432138" y="54611"/>
                  </a:lnTo>
                  <a:lnTo>
                    <a:pt x="435633" y="49531"/>
                  </a:lnTo>
                  <a:lnTo>
                    <a:pt x="439446" y="45086"/>
                  </a:lnTo>
                  <a:lnTo>
                    <a:pt x="443259" y="40323"/>
                  </a:lnTo>
                  <a:lnTo>
                    <a:pt x="447708" y="36196"/>
                  </a:lnTo>
                  <a:lnTo>
                    <a:pt x="451839" y="32068"/>
                  </a:lnTo>
                  <a:lnTo>
                    <a:pt x="456287" y="28258"/>
                  </a:lnTo>
                  <a:lnTo>
                    <a:pt x="460736" y="24766"/>
                  </a:lnTo>
                  <a:lnTo>
                    <a:pt x="465502" y="21273"/>
                  </a:lnTo>
                  <a:lnTo>
                    <a:pt x="470269" y="18416"/>
                  </a:lnTo>
                  <a:lnTo>
                    <a:pt x="475353" y="15876"/>
                  </a:lnTo>
                  <a:lnTo>
                    <a:pt x="480437" y="13018"/>
                  </a:lnTo>
                  <a:lnTo>
                    <a:pt x="485839" y="11113"/>
                  </a:lnTo>
                  <a:lnTo>
                    <a:pt x="491241" y="9208"/>
                  </a:lnTo>
                  <a:lnTo>
                    <a:pt x="496643" y="7938"/>
                  </a:lnTo>
                  <a:lnTo>
                    <a:pt x="502362" y="6351"/>
                  </a:lnTo>
                  <a:lnTo>
                    <a:pt x="508082" y="5398"/>
                  </a:lnTo>
                  <a:lnTo>
                    <a:pt x="513484" y="5081"/>
                  </a:lnTo>
                  <a:lnTo>
                    <a:pt x="519521" y="4763"/>
                  </a:lnTo>
                  <a:close/>
                  <a:moveTo>
                    <a:pt x="1749834" y="0"/>
                  </a:moveTo>
                  <a:lnTo>
                    <a:pt x="1916974" y="0"/>
                  </a:lnTo>
                  <a:lnTo>
                    <a:pt x="1923012" y="318"/>
                  </a:lnTo>
                  <a:lnTo>
                    <a:pt x="1928731" y="953"/>
                  </a:lnTo>
                  <a:lnTo>
                    <a:pt x="1934133" y="1588"/>
                  </a:lnTo>
                  <a:lnTo>
                    <a:pt x="1939853" y="2859"/>
                  </a:lnTo>
                  <a:lnTo>
                    <a:pt x="1945255" y="4129"/>
                  </a:lnTo>
                  <a:lnTo>
                    <a:pt x="1950656" y="6035"/>
                  </a:lnTo>
                  <a:lnTo>
                    <a:pt x="1956058" y="8576"/>
                  </a:lnTo>
                  <a:lnTo>
                    <a:pt x="1961142" y="10799"/>
                  </a:lnTo>
                  <a:lnTo>
                    <a:pt x="1966226" y="13340"/>
                  </a:lnTo>
                  <a:lnTo>
                    <a:pt x="1970993" y="16834"/>
                  </a:lnTo>
                  <a:lnTo>
                    <a:pt x="1975759" y="20010"/>
                  </a:lnTo>
                  <a:lnTo>
                    <a:pt x="1980208" y="23187"/>
                  </a:lnTo>
                  <a:lnTo>
                    <a:pt x="1984974" y="27316"/>
                  </a:lnTo>
                  <a:lnTo>
                    <a:pt x="1988787" y="31127"/>
                  </a:lnTo>
                  <a:lnTo>
                    <a:pt x="1993236" y="35574"/>
                  </a:lnTo>
                  <a:lnTo>
                    <a:pt x="1997049" y="40021"/>
                  </a:lnTo>
                  <a:lnTo>
                    <a:pt x="2000862" y="45103"/>
                  </a:lnTo>
                  <a:lnTo>
                    <a:pt x="2004357" y="49867"/>
                  </a:lnTo>
                  <a:lnTo>
                    <a:pt x="2007853" y="54949"/>
                  </a:lnTo>
                  <a:lnTo>
                    <a:pt x="2011030" y="60667"/>
                  </a:lnTo>
                  <a:lnTo>
                    <a:pt x="2013890" y="65749"/>
                  </a:lnTo>
                  <a:lnTo>
                    <a:pt x="2016750" y="71784"/>
                  </a:lnTo>
                  <a:lnTo>
                    <a:pt x="2019292" y="77819"/>
                  </a:lnTo>
                  <a:lnTo>
                    <a:pt x="2021516" y="83536"/>
                  </a:lnTo>
                  <a:lnTo>
                    <a:pt x="2023423" y="89888"/>
                  </a:lnTo>
                  <a:lnTo>
                    <a:pt x="2025329" y="96241"/>
                  </a:lnTo>
                  <a:lnTo>
                    <a:pt x="2026918" y="102594"/>
                  </a:lnTo>
                  <a:lnTo>
                    <a:pt x="2028189" y="109264"/>
                  </a:lnTo>
                  <a:lnTo>
                    <a:pt x="2029142" y="116252"/>
                  </a:lnTo>
                  <a:lnTo>
                    <a:pt x="2029778" y="122922"/>
                  </a:lnTo>
                  <a:lnTo>
                    <a:pt x="2030095" y="130227"/>
                  </a:lnTo>
                  <a:lnTo>
                    <a:pt x="2030413" y="136897"/>
                  </a:lnTo>
                  <a:lnTo>
                    <a:pt x="2030413" y="657170"/>
                  </a:lnTo>
                  <a:lnTo>
                    <a:pt x="2030095" y="663841"/>
                  </a:lnTo>
                  <a:lnTo>
                    <a:pt x="2029778" y="670828"/>
                  </a:lnTo>
                  <a:lnTo>
                    <a:pt x="2029142" y="677816"/>
                  </a:lnTo>
                  <a:lnTo>
                    <a:pt x="2028189" y="684486"/>
                  </a:lnTo>
                  <a:lnTo>
                    <a:pt x="2026918" y="691157"/>
                  </a:lnTo>
                  <a:lnTo>
                    <a:pt x="2025329" y="697509"/>
                  </a:lnTo>
                  <a:lnTo>
                    <a:pt x="2023423" y="704179"/>
                  </a:lnTo>
                  <a:lnTo>
                    <a:pt x="2021516" y="710214"/>
                  </a:lnTo>
                  <a:lnTo>
                    <a:pt x="2019292" y="716249"/>
                  </a:lnTo>
                  <a:lnTo>
                    <a:pt x="2016750" y="722284"/>
                  </a:lnTo>
                  <a:lnTo>
                    <a:pt x="2013890" y="728001"/>
                  </a:lnTo>
                  <a:lnTo>
                    <a:pt x="2011030" y="733401"/>
                  </a:lnTo>
                  <a:lnTo>
                    <a:pt x="2007853" y="738801"/>
                  </a:lnTo>
                  <a:lnTo>
                    <a:pt x="2004357" y="743883"/>
                  </a:lnTo>
                  <a:lnTo>
                    <a:pt x="2000862" y="748965"/>
                  </a:lnTo>
                  <a:lnTo>
                    <a:pt x="1997049" y="754047"/>
                  </a:lnTo>
                  <a:lnTo>
                    <a:pt x="1993236" y="758176"/>
                  </a:lnTo>
                  <a:lnTo>
                    <a:pt x="1988787" y="762622"/>
                  </a:lnTo>
                  <a:lnTo>
                    <a:pt x="1984974" y="766752"/>
                  </a:lnTo>
                  <a:lnTo>
                    <a:pt x="1980208" y="770246"/>
                  </a:lnTo>
                  <a:lnTo>
                    <a:pt x="1975759" y="774057"/>
                  </a:lnTo>
                  <a:lnTo>
                    <a:pt x="1970993" y="777233"/>
                  </a:lnTo>
                  <a:lnTo>
                    <a:pt x="1966226" y="780410"/>
                  </a:lnTo>
                  <a:lnTo>
                    <a:pt x="1961142" y="783268"/>
                  </a:lnTo>
                  <a:lnTo>
                    <a:pt x="1956058" y="785492"/>
                  </a:lnTo>
                  <a:lnTo>
                    <a:pt x="1950656" y="787715"/>
                  </a:lnTo>
                  <a:lnTo>
                    <a:pt x="1945255" y="789621"/>
                  </a:lnTo>
                  <a:lnTo>
                    <a:pt x="1939853" y="791209"/>
                  </a:lnTo>
                  <a:lnTo>
                    <a:pt x="1934133" y="792162"/>
                  </a:lnTo>
                  <a:lnTo>
                    <a:pt x="1928731" y="793115"/>
                  </a:lnTo>
                  <a:lnTo>
                    <a:pt x="1923012" y="793750"/>
                  </a:lnTo>
                  <a:lnTo>
                    <a:pt x="1916974" y="793750"/>
                  </a:lnTo>
                  <a:lnTo>
                    <a:pt x="1749834" y="793750"/>
                  </a:lnTo>
                  <a:lnTo>
                    <a:pt x="1744115" y="793750"/>
                  </a:lnTo>
                  <a:lnTo>
                    <a:pt x="1738077" y="793115"/>
                  </a:lnTo>
                  <a:lnTo>
                    <a:pt x="1732358" y="792162"/>
                  </a:lnTo>
                  <a:lnTo>
                    <a:pt x="1726956" y="791209"/>
                  </a:lnTo>
                  <a:lnTo>
                    <a:pt x="1721554" y="789621"/>
                  </a:lnTo>
                  <a:lnTo>
                    <a:pt x="1716152" y="787715"/>
                  </a:lnTo>
                  <a:lnTo>
                    <a:pt x="1710750" y="785492"/>
                  </a:lnTo>
                  <a:lnTo>
                    <a:pt x="1705666" y="783268"/>
                  </a:lnTo>
                  <a:lnTo>
                    <a:pt x="1700900" y="780410"/>
                  </a:lnTo>
                  <a:lnTo>
                    <a:pt x="1695816" y="777233"/>
                  </a:lnTo>
                  <a:lnTo>
                    <a:pt x="1691050" y="774057"/>
                  </a:lnTo>
                  <a:lnTo>
                    <a:pt x="1686283" y="770246"/>
                  </a:lnTo>
                  <a:lnTo>
                    <a:pt x="1682152" y="766752"/>
                  </a:lnTo>
                  <a:lnTo>
                    <a:pt x="1677704" y="762622"/>
                  </a:lnTo>
                  <a:lnTo>
                    <a:pt x="1673891" y="758176"/>
                  </a:lnTo>
                  <a:lnTo>
                    <a:pt x="1669760" y="754047"/>
                  </a:lnTo>
                  <a:lnTo>
                    <a:pt x="1665947" y="748965"/>
                  </a:lnTo>
                  <a:lnTo>
                    <a:pt x="1662134" y="743883"/>
                  </a:lnTo>
                  <a:lnTo>
                    <a:pt x="1658956" y="738801"/>
                  </a:lnTo>
                  <a:lnTo>
                    <a:pt x="1656096" y="733401"/>
                  </a:lnTo>
                  <a:lnTo>
                    <a:pt x="1652919" y="728001"/>
                  </a:lnTo>
                  <a:lnTo>
                    <a:pt x="1650059" y="722284"/>
                  </a:lnTo>
                  <a:lnTo>
                    <a:pt x="1647835" y="716249"/>
                  </a:lnTo>
                  <a:lnTo>
                    <a:pt x="1645610" y="710214"/>
                  </a:lnTo>
                  <a:lnTo>
                    <a:pt x="1643386" y="704179"/>
                  </a:lnTo>
                  <a:lnTo>
                    <a:pt x="1641480" y="697509"/>
                  </a:lnTo>
                  <a:lnTo>
                    <a:pt x="1640209" y="691157"/>
                  </a:lnTo>
                  <a:lnTo>
                    <a:pt x="1638938" y="684486"/>
                  </a:lnTo>
                  <a:lnTo>
                    <a:pt x="1637984" y="677816"/>
                  </a:lnTo>
                  <a:lnTo>
                    <a:pt x="1637349" y="670828"/>
                  </a:lnTo>
                  <a:lnTo>
                    <a:pt x="1636713" y="663841"/>
                  </a:lnTo>
                  <a:lnTo>
                    <a:pt x="1636713" y="657170"/>
                  </a:lnTo>
                  <a:lnTo>
                    <a:pt x="1636713" y="136897"/>
                  </a:lnTo>
                  <a:lnTo>
                    <a:pt x="1636713" y="130227"/>
                  </a:lnTo>
                  <a:lnTo>
                    <a:pt x="1637349" y="122922"/>
                  </a:lnTo>
                  <a:lnTo>
                    <a:pt x="1637984" y="116252"/>
                  </a:lnTo>
                  <a:lnTo>
                    <a:pt x="1638938" y="109264"/>
                  </a:lnTo>
                  <a:lnTo>
                    <a:pt x="1640209" y="102594"/>
                  </a:lnTo>
                  <a:lnTo>
                    <a:pt x="1641480" y="96241"/>
                  </a:lnTo>
                  <a:lnTo>
                    <a:pt x="1643386" y="89888"/>
                  </a:lnTo>
                  <a:lnTo>
                    <a:pt x="1645610" y="83536"/>
                  </a:lnTo>
                  <a:lnTo>
                    <a:pt x="1647835" y="77819"/>
                  </a:lnTo>
                  <a:lnTo>
                    <a:pt x="1650059" y="71784"/>
                  </a:lnTo>
                  <a:lnTo>
                    <a:pt x="1652919" y="65749"/>
                  </a:lnTo>
                  <a:lnTo>
                    <a:pt x="1656096" y="60667"/>
                  </a:lnTo>
                  <a:lnTo>
                    <a:pt x="1658956" y="54949"/>
                  </a:lnTo>
                  <a:lnTo>
                    <a:pt x="1662134" y="49867"/>
                  </a:lnTo>
                  <a:lnTo>
                    <a:pt x="1665947" y="45103"/>
                  </a:lnTo>
                  <a:lnTo>
                    <a:pt x="1669760" y="40021"/>
                  </a:lnTo>
                  <a:lnTo>
                    <a:pt x="1673891" y="35574"/>
                  </a:lnTo>
                  <a:lnTo>
                    <a:pt x="1677704" y="31127"/>
                  </a:lnTo>
                  <a:lnTo>
                    <a:pt x="1682152" y="27316"/>
                  </a:lnTo>
                  <a:lnTo>
                    <a:pt x="1686283" y="23187"/>
                  </a:lnTo>
                  <a:lnTo>
                    <a:pt x="1691050" y="20010"/>
                  </a:lnTo>
                  <a:lnTo>
                    <a:pt x="1695816" y="16834"/>
                  </a:lnTo>
                  <a:lnTo>
                    <a:pt x="1700900" y="13340"/>
                  </a:lnTo>
                  <a:lnTo>
                    <a:pt x="1705666" y="10799"/>
                  </a:lnTo>
                  <a:lnTo>
                    <a:pt x="1710750" y="8576"/>
                  </a:lnTo>
                  <a:lnTo>
                    <a:pt x="1716152" y="6035"/>
                  </a:lnTo>
                  <a:lnTo>
                    <a:pt x="1721554" y="4129"/>
                  </a:lnTo>
                  <a:lnTo>
                    <a:pt x="1726956" y="2859"/>
                  </a:lnTo>
                  <a:lnTo>
                    <a:pt x="1732358" y="1588"/>
                  </a:lnTo>
                  <a:lnTo>
                    <a:pt x="1738077" y="953"/>
                  </a:lnTo>
                  <a:lnTo>
                    <a:pt x="1744115" y="318"/>
                  </a:lnTo>
                  <a:lnTo>
                    <a:pt x="1749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704933" y="4526756"/>
            <a:ext cx="655638" cy="657225"/>
            <a:chOff x="7704933" y="4526756"/>
            <a:chExt cx="655638" cy="657225"/>
          </a:xfrm>
        </p:grpSpPr>
        <p:sp>
          <p:nvSpPr>
            <p:cNvPr id="12" name="MH_Other_10"/>
            <p:cNvSpPr/>
            <p:nvPr>
              <p:custDataLst>
                <p:tags r:id="rId7"/>
              </p:custDataLst>
            </p:nvPr>
          </p:nvSpPr>
          <p:spPr bwMode="auto">
            <a:xfrm rot="13500000" flipV="1">
              <a:off x="7704139" y="4527550"/>
              <a:ext cx="657225" cy="655638"/>
            </a:xfrm>
            <a:custGeom>
              <a:avLst/>
              <a:gdLst>
                <a:gd name="T0" fmla="*/ 0 w 740229"/>
                <a:gd name="T1" fmla="*/ 97232 h 740229"/>
                <a:gd name="T2" fmla="*/ 100468 w 740229"/>
                <a:gd name="T3" fmla="*/ 0 h 740229"/>
                <a:gd name="T4" fmla="*/ 200936 w 740229"/>
                <a:gd name="T5" fmla="*/ 0 h 740229"/>
                <a:gd name="T6" fmla="*/ 200936 w 740229"/>
                <a:gd name="T7" fmla="*/ 97232 h 740229"/>
                <a:gd name="T8" fmla="*/ 100467 w 740229"/>
                <a:gd name="T9" fmla="*/ 194461 h 740229"/>
                <a:gd name="T10" fmla="*/ -1 w 740229"/>
                <a:gd name="T11" fmla="*/ 97232 h 740229"/>
                <a:gd name="T12" fmla="*/ 0 w 740229"/>
                <a:gd name="T13" fmla="*/ 97232 h 7402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0229" h="740229">
                  <a:moveTo>
                    <a:pt x="0" y="370115"/>
                  </a:moveTo>
                  <a:cubicBezTo>
                    <a:pt x="0" y="165706"/>
                    <a:pt x="165706" y="0"/>
                    <a:pt x="370115" y="0"/>
                  </a:cubicBezTo>
                  <a:lnTo>
                    <a:pt x="740229" y="0"/>
                  </a:lnTo>
                  <a:lnTo>
                    <a:pt x="740229" y="370115"/>
                  </a:lnTo>
                  <a:cubicBezTo>
                    <a:pt x="740229" y="574524"/>
                    <a:pt x="574523" y="740230"/>
                    <a:pt x="370114" y="740230"/>
                  </a:cubicBezTo>
                  <a:cubicBezTo>
                    <a:pt x="165705" y="740230"/>
                    <a:pt x="-1" y="574524"/>
                    <a:pt x="-1" y="370115"/>
                  </a:cubicBezTo>
                  <a:lnTo>
                    <a:pt x="0" y="370115"/>
                  </a:lnTo>
                  <a:close/>
                </a:path>
              </a:pathLst>
            </a:custGeom>
            <a:solidFill>
              <a:srgbClr val="EDC99E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MH_Other_19"/>
            <p:cNvSpPr/>
            <p:nvPr>
              <p:custDataLst>
                <p:tags r:id="rId8"/>
              </p:custDataLst>
            </p:nvPr>
          </p:nvSpPr>
          <p:spPr bwMode="auto">
            <a:xfrm>
              <a:off x="7848601" y="4700589"/>
              <a:ext cx="366713" cy="320675"/>
            </a:xfrm>
            <a:custGeom>
              <a:avLst/>
              <a:gdLst>
                <a:gd name="T0" fmla="*/ 1506598 w 2143125"/>
                <a:gd name="T1" fmla="*/ 447803 h 1871663"/>
                <a:gd name="T2" fmla="*/ 1592777 w 2143125"/>
                <a:gd name="T3" fmla="*/ 499339 h 1871663"/>
                <a:gd name="T4" fmla="*/ 1655174 w 2143125"/>
                <a:gd name="T5" fmla="*/ 576523 h 1871663"/>
                <a:gd name="T6" fmla="*/ 1690965 w 2143125"/>
                <a:gd name="T7" fmla="*/ 723128 h 1871663"/>
                <a:gd name="T8" fmla="*/ 1661768 w 2143125"/>
                <a:gd name="T9" fmla="*/ 839846 h 1871663"/>
                <a:gd name="T10" fmla="*/ 1589952 w 2143125"/>
                <a:gd name="T11" fmla="*/ 932091 h 1871663"/>
                <a:gd name="T12" fmla="*/ 1653526 w 2143125"/>
                <a:gd name="T13" fmla="*/ 1027396 h 1871663"/>
                <a:gd name="T14" fmla="*/ 1757836 w 2143125"/>
                <a:gd name="T15" fmla="*/ 1106934 h 1871663"/>
                <a:gd name="T16" fmla="*/ 1838129 w 2143125"/>
                <a:gd name="T17" fmla="*/ 1211180 h 1871663"/>
                <a:gd name="T18" fmla="*/ 1888988 w 2143125"/>
                <a:gd name="T19" fmla="*/ 1334488 h 1871663"/>
                <a:gd name="T20" fmla="*/ 1905000 w 2143125"/>
                <a:gd name="T21" fmla="*/ 1464855 h 1871663"/>
                <a:gd name="T22" fmla="*/ 1875567 w 2143125"/>
                <a:gd name="T23" fmla="*/ 1522273 h 1871663"/>
                <a:gd name="T24" fmla="*/ 1735232 w 2143125"/>
                <a:gd name="T25" fmla="*/ 1607224 h 1871663"/>
                <a:gd name="T26" fmla="*/ 1502360 w 2143125"/>
                <a:gd name="T27" fmla="*/ 1659464 h 1871663"/>
                <a:gd name="T28" fmla="*/ 1183544 w 2143125"/>
                <a:gd name="T29" fmla="*/ 1640639 h 1871663"/>
                <a:gd name="T30" fmla="*/ 976101 w 2143125"/>
                <a:gd name="T31" fmla="*/ 1558748 h 1871663"/>
                <a:gd name="T32" fmla="*/ 911820 w 2143125"/>
                <a:gd name="T33" fmla="*/ 1489564 h 1871663"/>
                <a:gd name="T34" fmla="*/ 910878 w 2143125"/>
                <a:gd name="T35" fmla="*/ 1391671 h 1871663"/>
                <a:gd name="T36" fmla="*/ 947375 w 2143125"/>
                <a:gd name="T37" fmla="*/ 1262009 h 1871663"/>
                <a:gd name="T38" fmla="*/ 1015188 w 2143125"/>
                <a:gd name="T39" fmla="*/ 1149291 h 1871663"/>
                <a:gd name="T40" fmla="*/ 1109844 w 2143125"/>
                <a:gd name="T41" fmla="*/ 1058693 h 1871663"/>
                <a:gd name="T42" fmla="*/ 1225927 w 2143125"/>
                <a:gd name="T43" fmla="*/ 995157 h 1871663"/>
                <a:gd name="T44" fmla="*/ 1159526 w 2143125"/>
                <a:gd name="T45" fmla="*/ 859613 h 1871663"/>
                <a:gd name="T46" fmla="*/ 1119969 w 2143125"/>
                <a:gd name="T47" fmla="*/ 707126 h 1871663"/>
                <a:gd name="T48" fmla="*/ 1139983 w 2143125"/>
                <a:gd name="T49" fmla="*/ 609939 h 1871663"/>
                <a:gd name="T50" fmla="*/ 1193668 w 2143125"/>
                <a:gd name="T51" fmla="*/ 523811 h 1871663"/>
                <a:gd name="T52" fmla="*/ 1273725 w 2143125"/>
                <a:gd name="T53" fmla="*/ 461923 h 1871663"/>
                <a:gd name="T54" fmla="*/ 1405585 w 2143125"/>
                <a:gd name="T55" fmla="*/ 428978 h 1871663"/>
                <a:gd name="T56" fmla="*/ 779404 w 2143125"/>
                <a:gd name="T57" fmla="*/ 20690 h 1871663"/>
                <a:gd name="T58" fmla="*/ 894409 w 2143125"/>
                <a:gd name="T59" fmla="*/ 82761 h 1871663"/>
                <a:gd name="T60" fmla="*/ 981899 w 2143125"/>
                <a:gd name="T61" fmla="*/ 178924 h 1871663"/>
                <a:gd name="T62" fmla="*/ 1032699 w 2143125"/>
                <a:gd name="T63" fmla="*/ 300243 h 1871663"/>
                <a:gd name="T64" fmla="*/ 1040224 w 2143125"/>
                <a:gd name="T65" fmla="*/ 430733 h 1871663"/>
                <a:gd name="T66" fmla="*/ 1016706 w 2143125"/>
                <a:gd name="T67" fmla="*/ 527836 h 1871663"/>
                <a:gd name="T68" fmla="*/ 955323 w 2143125"/>
                <a:gd name="T69" fmla="*/ 632933 h 1871663"/>
                <a:gd name="T70" fmla="*/ 910872 w 2143125"/>
                <a:gd name="T71" fmla="*/ 717340 h 1871663"/>
                <a:gd name="T72" fmla="*/ 1037872 w 2143125"/>
                <a:gd name="T73" fmla="*/ 872752 h 1871663"/>
                <a:gd name="T74" fmla="*/ 1054335 w 2143125"/>
                <a:gd name="T75" fmla="*/ 987959 h 1871663"/>
                <a:gd name="T76" fmla="*/ 947561 w 2143125"/>
                <a:gd name="T77" fmla="*/ 1070484 h 1871663"/>
                <a:gd name="T78" fmla="*/ 863835 w 2143125"/>
                <a:gd name="T79" fmla="*/ 1176522 h 1871663"/>
                <a:gd name="T80" fmla="*/ 808096 w 2143125"/>
                <a:gd name="T81" fmla="*/ 1301134 h 1871663"/>
                <a:gd name="T82" fmla="*/ 784812 w 2143125"/>
                <a:gd name="T83" fmla="*/ 1439852 h 1871663"/>
                <a:gd name="T84" fmla="*/ 812800 w 2143125"/>
                <a:gd name="T85" fmla="*/ 1540482 h 1871663"/>
                <a:gd name="T86" fmla="*/ 708612 w 2143125"/>
                <a:gd name="T87" fmla="*/ 1603493 h 1871663"/>
                <a:gd name="T88" fmla="*/ 460257 w 2143125"/>
                <a:gd name="T89" fmla="*/ 1590797 h 1871663"/>
                <a:gd name="T90" fmla="*/ 262937 w 2143125"/>
                <a:gd name="T91" fmla="*/ 1545184 h 1871663"/>
                <a:gd name="T92" fmla="*/ 111713 w 2143125"/>
                <a:gd name="T93" fmla="*/ 1474884 h 1871663"/>
                <a:gd name="T94" fmla="*/ 20461 w 2143125"/>
                <a:gd name="T95" fmla="*/ 1388127 h 1871663"/>
                <a:gd name="T96" fmla="*/ 1411 w 2143125"/>
                <a:gd name="T97" fmla="*/ 1275741 h 1871663"/>
                <a:gd name="T98" fmla="*/ 28928 w 2143125"/>
                <a:gd name="T99" fmla="*/ 1127383 h 1871663"/>
                <a:gd name="T100" fmla="*/ 87959 w 2143125"/>
                <a:gd name="T101" fmla="*/ 992661 h 1871663"/>
                <a:gd name="T102" fmla="*/ 219192 w 2143125"/>
                <a:gd name="T103" fmla="*/ 832076 h 1871663"/>
                <a:gd name="T104" fmla="*/ 362185 w 2143125"/>
                <a:gd name="T105" fmla="*/ 734974 h 1871663"/>
                <a:gd name="T106" fmla="*/ 363831 w 2143125"/>
                <a:gd name="T107" fmla="*/ 643748 h 1871663"/>
                <a:gd name="T108" fmla="*/ 285515 w 2143125"/>
                <a:gd name="T109" fmla="*/ 505030 h 1871663"/>
                <a:gd name="T110" fmla="*/ 269287 w 2143125"/>
                <a:gd name="T111" fmla="*/ 348207 h 1871663"/>
                <a:gd name="T112" fmla="*/ 305740 w 2143125"/>
                <a:gd name="T113" fmla="*/ 219834 h 1871663"/>
                <a:gd name="T114" fmla="*/ 380764 w 2143125"/>
                <a:gd name="T115" fmla="*/ 113796 h 1871663"/>
                <a:gd name="T116" fmla="*/ 486833 w 2143125"/>
                <a:gd name="T117" fmla="*/ 38324 h 1871663"/>
                <a:gd name="T118" fmla="*/ 615244 w 2143125"/>
                <a:gd name="T119" fmla="*/ 2351 h 1871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43125" h="1871663">
                  <a:moveTo>
                    <a:pt x="1581283" y="482600"/>
                  </a:moveTo>
                  <a:lnTo>
                    <a:pt x="1590554" y="482865"/>
                  </a:lnTo>
                  <a:lnTo>
                    <a:pt x="1599825" y="483130"/>
                  </a:lnTo>
                  <a:lnTo>
                    <a:pt x="1609097" y="484189"/>
                  </a:lnTo>
                  <a:lnTo>
                    <a:pt x="1618103" y="484983"/>
                  </a:lnTo>
                  <a:lnTo>
                    <a:pt x="1629229" y="486836"/>
                  </a:lnTo>
                  <a:lnTo>
                    <a:pt x="1635586" y="487895"/>
                  </a:lnTo>
                  <a:lnTo>
                    <a:pt x="1641679" y="488689"/>
                  </a:lnTo>
                  <a:lnTo>
                    <a:pt x="1654129" y="491601"/>
                  </a:lnTo>
                  <a:lnTo>
                    <a:pt x="1659957" y="492925"/>
                  </a:lnTo>
                  <a:lnTo>
                    <a:pt x="1665519" y="494249"/>
                  </a:lnTo>
                  <a:lnTo>
                    <a:pt x="1677969" y="497955"/>
                  </a:lnTo>
                  <a:lnTo>
                    <a:pt x="1689890" y="501661"/>
                  </a:lnTo>
                  <a:lnTo>
                    <a:pt x="1694923" y="503779"/>
                  </a:lnTo>
                  <a:lnTo>
                    <a:pt x="1699426" y="505632"/>
                  </a:lnTo>
                  <a:lnTo>
                    <a:pt x="1706843" y="508544"/>
                  </a:lnTo>
                  <a:lnTo>
                    <a:pt x="1714260" y="511986"/>
                  </a:lnTo>
                  <a:lnTo>
                    <a:pt x="1728829" y="519134"/>
                  </a:lnTo>
                  <a:lnTo>
                    <a:pt x="1730154" y="519663"/>
                  </a:lnTo>
                  <a:lnTo>
                    <a:pt x="1731213" y="520193"/>
                  </a:lnTo>
                  <a:lnTo>
                    <a:pt x="1739160" y="524693"/>
                  </a:lnTo>
                  <a:lnTo>
                    <a:pt x="1747107" y="529194"/>
                  </a:lnTo>
                  <a:lnTo>
                    <a:pt x="1755054" y="534224"/>
                  </a:lnTo>
                  <a:lnTo>
                    <a:pt x="1762736" y="539253"/>
                  </a:lnTo>
                  <a:lnTo>
                    <a:pt x="1770153" y="544548"/>
                  </a:lnTo>
                  <a:lnTo>
                    <a:pt x="1777570" y="550108"/>
                  </a:lnTo>
                  <a:lnTo>
                    <a:pt x="1784722" y="555932"/>
                  </a:lnTo>
                  <a:lnTo>
                    <a:pt x="1791874" y="561756"/>
                  </a:lnTo>
                  <a:lnTo>
                    <a:pt x="1793993" y="563609"/>
                  </a:lnTo>
                  <a:lnTo>
                    <a:pt x="1800086" y="569698"/>
                  </a:lnTo>
                  <a:lnTo>
                    <a:pt x="1806179" y="575257"/>
                  </a:lnTo>
                  <a:lnTo>
                    <a:pt x="1812006" y="581346"/>
                  </a:lnTo>
                  <a:lnTo>
                    <a:pt x="1818099" y="587435"/>
                  </a:lnTo>
                  <a:lnTo>
                    <a:pt x="1820218" y="589818"/>
                  </a:lnTo>
                  <a:lnTo>
                    <a:pt x="1826046" y="596701"/>
                  </a:lnTo>
                  <a:lnTo>
                    <a:pt x="1831873" y="603584"/>
                  </a:lnTo>
                  <a:lnTo>
                    <a:pt x="1837171" y="610732"/>
                  </a:lnTo>
                  <a:lnTo>
                    <a:pt x="1842734" y="617615"/>
                  </a:lnTo>
                  <a:lnTo>
                    <a:pt x="1842734" y="617880"/>
                  </a:lnTo>
                  <a:lnTo>
                    <a:pt x="1849357" y="627940"/>
                  </a:lnTo>
                  <a:lnTo>
                    <a:pt x="1855979" y="638000"/>
                  </a:lnTo>
                  <a:lnTo>
                    <a:pt x="1862071" y="648589"/>
                  </a:lnTo>
                  <a:lnTo>
                    <a:pt x="1867634" y="659443"/>
                  </a:lnTo>
                  <a:lnTo>
                    <a:pt x="1873197" y="670032"/>
                  </a:lnTo>
                  <a:lnTo>
                    <a:pt x="1877965" y="681416"/>
                  </a:lnTo>
                  <a:lnTo>
                    <a:pt x="1882468" y="693064"/>
                  </a:lnTo>
                  <a:lnTo>
                    <a:pt x="1886442" y="704448"/>
                  </a:lnTo>
                  <a:lnTo>
                    <a:pt x="1890150" y="716096"/>
                  </a:lnTo>
                  <a:lnTo>
                    <a:pt x="1893329" y="728009"/>
                  </a:lnTo>
                  <a:lnTo>
                    <a:pt x="1895978" y="740452"/>
                  </a:lnTo>
                  <a:lnTo>
                    <a:pt x="1898097" y="752894"/>
                  </a:lnTo>
                  <a:lnTo>
                    <a:pt x="1899951" y="765072"/>
                  </a:lnTo>
                  <a:lnTo>
                    <a:pt x="1901276" y="777779"/>
                  </a:lnTo>
                  <a:lnTo>
                    <a:pt x="1901806" y="790751"/>
                  </a:lnTo>
                  <a:lnTo>
                    <a:pt x="1902336" y="803459"/>
                  </a:lnTo>
                  <a:lnTo>
                    <a:pt x="1902336" y="813519"/>
                  </a:lnTo>
                  <a:lnTo>
                    <a:pt x="1901541" y="823579"/>
                  </a:lnTo>
                  <a:lnTo>
                    <a:pt x="1901011" y="833638"/>
                  </a:lnTo>
                  <a:lnTo>
                    <a:pt x="1899687" y="843434"/>
                  </a:lnTo>
                  <a:lnTo>
                    <a:pt x="1898627" y="853229"/>
                  </a:lnTo>
                  <a:lnTo>
                    <a:pt x="1896773" y="862759"/>
                  </a:lnTo>
                  <a:lnTo>
                    <a:pt x="1894918" y="872554"/>
                  </a:lnTo>
                  <a:lnTo>
                    <a:pt x="1892534" y="882085"/>
                  </a:lnTo>
                  <a:lnTo>
                    <a:pt x="1890150" y="891351"/>
                  </a:lnTo>
                  <a:lnTo>
                    <a:pt x="1887501" y="900616"/>
                  </a:lnTo>
                  <a:lnTo>
                    <a:pt x="1884323" y="909617"/>
                  </a:lnTo>
                  <a:lnTo>
                    <a:pt x="1880879" y="918618"/>
                  </a:lnTo>
                  <a:lnTo>
                    <a:pt x="1877435" y="927619"/>
                  </a:lnTo>
                  <a:lnTo>
                    <a:pt x="1873462" y="936356"/>
                  </a:lnTo>
                  <a:lnTo>
                    <a:pt x="1869489" y="944827"/>
                  </a:lnTo>
                  <a:lnTo>
                    <a:pt x="1865250" y="953299"/>
                  </a:lnTo>
                  <a:lnTo>
                    <a:pt x="1860482" y="961505"/>
                  </a:lnTo>
                  <a:lnTo>
                    <a:pt x="1855979" y="969977"/>
                  </a:lnTo>
                  <a:lnTo>
                    <a:pt x="1850681" y="977919"/>
                  </a:lnTo>
                  <a:lnTo>
                    <a:pt x="1845383" y="985596"/>
                  </a:lnTo>
                  <a:lnTo>
                    <a:pt x="1839820" y="993273"/>
                  </a:lnTo>
                  <a:lnTo>
                    <a:pt x="1834258" y="1000686"/>
                  </a:lnTo>
                  <a:lnTo>
                    <a:pt x="1828430" y="1008099"/>
                  </a:lnTo>
                  <a:lnTo>
                    <a:pt x="1822337" y="1015511"/>
                  </a:lnTo>
                  <a:lnTo>
                    <a:pt x="1815715" y="1022394"/>
                  </a:lnTo>
                  <a:lnTo>
                    <a:pt x="1809357" y="1029013"/>
                  </a:lnTo>
                  <a:lnTo>
                    <a:pt x="1802735" y="1035896"/>
                  </a:lnTo>
                  <a:lnTo>
                    <a:pt x="1795848" y="1041985"/>
                  </a:lnTo>
                  <a:lnTo>
                    <a:pt x="1788696" y="1048603"/>
                  </a:lnTo>
                  <a:lnTo>
                    <a:pt x="1781543" y="1054427"/>
                  </a:lnTo>
                  <a:lnTo>
                    <a:pt x="1773861" y="1060251"/>
                  </a:lnTo>
                  <a:lnTo>
                    <a:pt x="1766444" y="1065811"/>
                  </a:lnTo>
                  <a:lnTo>
                    <a:pt x="1722207" y="1097049"/>
                  </a:lnTo>
                  <a:lnTo>
                    <a:pt x="1772802" y="1115316"/>
                  </a:lnTo>
                  <a:lnTo>
                    <a:pt x="1783133" y="1119022"/>
                  </a:lnTo>
                  <a:lnTo>
                    <a:pt x="1792934" y="1123258"/>
                  </a:lnTo>
                  <a:lnTo>
                    <a:pt x="1802735" y="1127229"/>
                  </a:lnTo>
                  <a:lnTo>
                    <a:pt x="1812801" y="1131465"/>
                  </a:lnTo>
                  <a:lnTo>
                    <a:pt x="1822602" y="1135965"/>
                  </a:lnTo>
                  <a:lnTo>
                    <a:pt x="1832138" y="1140731"/>
                  </a:lnTo>
                  <a:lnTo>
                    <a:pt x="1841410" y="1145761"/>
                  </a:lnTo>
                  <a:lnTo>
                    <a:pt x="1850946" y="1150526"/>
                  </a:lnTo>
                  <a:lnTo>
                    <a:pt x="1860217" y="1155821"/>
                  </a:lnTo>
                  <a:lnTo>
                    <a:pt x="1869489" y="1161115"/>
                  </a:lnTo>
                  <a:lnTo>
                    <a:pt x="1878495" y="1166675"/>
                  </a:lnTo>
                  <a:lnTo>
                    <a:pt x="1887501" y="1172499"/>
                  </a:lnTo>
                  <a:lnTo>
                    <a:pt x="1895978" y="1178323"/>
                  </a:lnTo>
                  <a:lnTo>
                    <a:pt x="1904985" y="1184147"/>
                  </a:lnTo>
                  <a:lnTo>
                    <a:pt x="1913196" y="1190501"/>
                  </a:lnTo>
                  <a:lnTo>
                    <a:pt x="1921938" y="1196854"/>
                  </a:lnTo>
                  <a:lnTo>
                    <a:pt x="1930414" y="1203208"/>
                  </a:lnTo>
                  <a:lnTo>
                    <a:pt x="1938626" y="1209826"/>
                  </a:lnTo>
                  <a:lnTo>
                    <a:pt x="1946573" y="1216710"/>
                  </a:lnTo>
                  <a:lnTo>
                    <a:pt x="1954785" y="1223593"/>
                  </a:lnTo>
                  <a:lnTo>
                    <a:pt x="1962467" y="1230740"/>
                  </a:lnTo>
                  <a:lnTo>
                    <a:pt x="1970149" y="1237888"/>
                  </a:lnTo>
                  <a:lnTo>
                    <a:pt x="1977566" y="1245301"/>
                  </a:lnTo>
                  <a:lnTo>
                    <a:pt x="1984983" y="1252978"/>
                  </a:lnTo>
                  <a:lnTo>
                    <a:pt x="1992400" y="1260656"/>
                  </a:lnTo>
                  <a:lnTo>
                    <a:pt x="1999552" y="1268333"/>
                  </a:lnTo>
                  <a:lnTo>
                    <a:pt x="2006439" y="1276540"/>
                  </a:lnTo>
                  <a:lnTo>
                    <a:pt x="2013327" y="1284482"/>
                  </a:lnTo>
                  <a:lnTo>
                    <a:pt x="2020214" y="1292424"/>
                  </a:lnTo>
                  <a:lnTo>
                    <a:pt x="2026571" y="1300895"/>
                  </a:lnTo>
                  <a:lnTo>
                    <a:pt x="2032664" y="1309367"/>
                  </a:lnTo>
                  <a:lnTo>
                    <a:pt x="2039286" y="1317838"/>
                  </a:lnTo>
                  <a:lnTo>
                    <a:pt x="2045114" y="1326574"/>
                  </a:lnTo>
                  <a:lnTo>
                    <a:pt x="2050942" y="1335311"/>
                  </a:lnTo>
                  <a:lnTo>
                    <a:pt x="2056769" y="1344312"/>
                  </a:lnTo>
                  <a:lnTo>
                    <a:pt x="2062332" y="1353313"/>
                  </a:lnTo>
                  <a:lnTo>
                    <a:pt x="2067895" y="1362578"/>
                  </a:lnTo>
                  <a:lnTo>
                    <a:pt x="2073193" y="1371579"/>
                  </a:lnTo>
                  <a:lnTo>
                    <a:pt x="2078226" y="1380845"/>
                  </a:lnTo>
                  <a:lnTo>
                    <a:pt x="2082994" y="1390640"/>
                  </a:lnTo>
                  <a:lnTo>
                    <a:pt x="2087762" y="1400171"/>
                  </a:lnTo>
                  <a:lnTo>
                    <a:pt x="2092265" y="1409701"/>
                  </a:lnTo>
                  <a:lnTo>
                    <a:pt x="2096504" y="1419496"/>
                  </a:lnTo>
                  <a:lnTo>
                    <a:pt x="2101007" y="1429292"/>
                  </a:lnTo>
                  <a:lnTo>
                    <a:pt x="2104980" y="1439351"/>
                  </a:lnTo>
                  <a:lnTo>
                    <a:pt x="2108689" y="1449411"/>
                  </a:lnTo>
                  <a:lnTo>
                    <a:pt x="2112397" y="1459471"/>
                  </a:lnTo>
                  <a:lnTo>
                    <a:pt x="2115841" y="1469796"/>
                  </a:lnTo>
                  <a:lnTo>
                    <a:pt x="2119020" y="1480385"/>
                  </a:lnTo>
                  <a:lnTo>
                    <a:pt x="2121934" y="1490710"/>
                  </a:lnTo>
                  <a:lnTo>
                    <a:pt x="2125112" y="1501299"/>
                  </a:lnTo>
                  <a:lnTo>
                    <a:pt x="2127496" y="1511624"/>
                  </a:lnTo>
                  <a:lnTo>
                    <a:pt x="2129880" y="1522213"/>
                  </a:lnTo>
                  <a:lnTo>
                    <a:pt x="2132529" y="1533067"/>
                  </a:lnTo>
                  <a:lnTo>
                    <a:pt x="2134384" y="1543657"/>
                  </a:lnTo>
                  <a:lnTo>
                    <a:pt x="2136238" y="1554776"/>
                  </a:lnTo>
                  <a:lnTo>
                    <a:pt x="2138092" y="1565630"/>
                  </a:lnTo>
                  <a:lnTo>
                    <a:pt x="2139152" y="1576749"/>
                  </a:lnTo>
                  <a:lnTo>
                    <a:pt x="2140476" y="1587868"/>
                  </a:lnTo>
                  <a:lnTo>
                    <a:pt x="2141271" y="1598986"/>
                  </a:lnTo>
                  <a:lnTo>
                    <a:pt x="2142331" y="1610105"/>
                  </a:lnTo>
                  <a:lnTo>
                    <a:pt x="2142860" y="1621489"/>
                  </a:lnTo>
                  <a:lnTo>
                    <a:pt x="2143125" y="1632608"/>
                  </a:lnTo>
                  <a:lnTo>
                    <a:pt x="2143125" y="1643991"/>
                  </a:lnTo>
                  <a:lnTo>
                    <a:pt x="2143125" y="1647962"/>
                  </a:lnTo>
                  <a:lnTo>
                    <a:pt x="2142595" y="1652463"/>
                  </a:lnTo>
                  <a:lnTo>
                    <a:pt x="2142066" y="1656434"/>
                  </a:lnTo>
                  <a:lnTo>
                    <a:pt x="2141006" y="1660670"/>
                  </a:lnTo>
                  <a:lnTo>
                    <a:pt x="2139946" y="1664905"/>
                  </a:lnTo>
                  <a:lnTo>
                    <a:pt x="2138357" y="1669671"/>
                  </a:lnTo>
                  <a:lnTo>
                    <a:pt x="2136503" y="1674171"/>
                  </a:lnTo>
                  <a:lnTo>
                    <a:pt x="2134384" y="1678672"/>
                  </a:lnTo>
                  <a:lnTo>
                    <a:pt x="2131735" y="1683172"/>
                  </a:lnTo>
                  <a:lnTo>
                    <a:pt x="2129086" y="1688202"/>
                  </a:lnTo>
                  <a:lnTo>
                    <a:pt x="2125907" y="1692703"/>
                  </a:lnTo>
                  <a:lnTo>
                    <a:pt x="2122198" y="1697732"/>
                  </a:lnTo>
                  <a:lnTo>
                    <a:pt x="2118490" y="1702498"/>
                  </a:lnTo>
                  <a:lnTo>
                    <a:pt x="2114517" y="1707528"/>
                  </a:lnTo>
                  <a:lnTo>
                    <a:pt x="2110013" y="1712558"/>
                  </a:lnTo>
                  <a:lnTo>
                    <a:pt x="2105245" y="1717323"/>
                  </a:lnTo>
                  <a:lnTo>
                    <a:pt x="2097298" y="1725000"/>
                  </a:lnTo>
                  <a:lnTo>
                    <a:pt x="2088822" y="1732413"/>
                  </a:lnTo>
                  <a:lnTo>
                    <a:pt x="2079550" y="1739825"/>
                  </a:lnTo>
                  <a:lnTo>
                    <a:pt x="2069484" y="1747238"/>
                  </a:lnTo>
                  <a:lnTo>
                    <a:pt x="2058889" y="1754650"/>
                  </a:lnTo>
                  <a:lnTo>
                    <a:pt x="2047763" y="1761798"/>
                  </a:lnTo>
                  <a:lnTo>
                    <a:pt x="2035843" y="1768946"/>
                  </a:lnTo>
                  <a:lnTo>
                    <a:pt x="2023393" y="1776094"/>
                  </a:lnTo>
                  <a:lnTo>
                    <a:pt x="2010148" y="1782712"/>
                  </a:lnTo>
                  <a:lnTo>
                    <a:pt x="1996638" y="1789331"/>
                  </a:lnTo>
                  <a:lnTo>
                    <a:pt x="1982069" y="1795684"/>
                  </a:lnTo>
                  <a:lnTo>
                    <a:pt x="1967235" y="1802303"/>
                  </a:lnTo>
                  <a:lnTo>
                    <a:pt x="1952136" y="1808127"/>
                  </a:lnTo>
                  <a:lnTo>
                    <a:pt x="1936242" y="1814216"/>
                  </a:lnTo>
                  <a:lnTo>
                    <a:pt x="1919819" y="1819775"/>
                  </a:lnTo>
                  <a:lnTo>
                    <a:pt x="1902865" y="1825335"/>
                  </a:lnTo>
                  <a:lnTo>
                    <a:pt x="1885647" y="1830629"/>
                  </a:lnTo>
                  <a:lnTo>
                    <a:pt x="1867899" y="1835395"/>
                  </a:lnTo>
                  <a:lnTo>
                    <a:pt x="1849886" y="1840160"/>
                  </a:lnTo>
                  <a:lnTo>
                    <a:pt x="1830814" y="1844396"/>
                  </a:lnTo>
                  <a:lnTo>
                    <a:pt x="1811741" y="1848896"/>
                  </a:lnTo>
                  <a:lnTo>
                    <a:pt x="1792669" y="1852602"/>
                  </a:lnTo>
                  <a:lnTo>
                    <a:pt x="1772537" y="1856309"/>
                  </a:lnTo>
                  <a:lnTo>
                    <a:pt x="1752670" y="1859221"/>
                  </a:lnTo>
                  <a:lnTo>
                    <a:pt x="1732273" y="1862133"/>
                  </a:lnTo>
                  <a:lnTo>
                    <a:pt x="1711611" y="1864780"/>
                  </a:lnTo>
                  <a:lnTo>
                    <a:pt x="1690155" y="1866898"/>
                  </a:lnTo>
                  <a:lnTo>
                    <a:pt x="1668963" y="1868486"/>
                  </a:lnTo>
                  <a:lnTo>
                    <a:pt x="1647242" y="1870075"/>
                  </a:lnTo>
                  <a:lnTo>
                    <a:pt x="1625520" y="1870869"/>
                  </a:lnTo>
                  <a:lnTo>
                    <a:pt x="1603534" y="1871663"/>
                  </a:lnTo>
                  <a:lnTo>
                    <a:pt x="1581283" y="1871663"/>
                  </a:lnTo>
                  <a:lnTo>
                    <a:pt x="1551350" y="1871398"/>
                  </a:lnTo>
                  <a:lnTo>
                    <a:pt x="1521946" y="1870340"/>
                  </a:lnTo>
                  <a:lnTo>
                    <a:pt x="1493338" y="1868486"/>
                  </a:lnTo>
                  <a:lnTo>
                    <a:pt x="1464994" y="1866368"/>
                  </a:lnTo>
                  <a:lnTo>
                    <a:pt x="1436915" y="1863192"/>
                  </a:lnTo>
                  <a:lnTo>
                    <a:pt x="1409631" y="1859750"/>
                  </a:lnTo>
                  <a:lnTo>
                    <a:pt x="1382876" y="1855514"/>
                  </a:lnTo>
                  <a:lnTo>
                    <a:pt x="1356652" y="1851014"/>
                  </a:lnTo>
                  <a:lnTo>
                    <a:pt x="1331487" y="1845719"/>
                  </a:lnTo>
                  <a:lnTo>
                    <a:pt x="1306586" y="1839895"/>
                  </a:lnTo>
                  <a:lnTo>
                    <a:pt x="1282481" y="1833541"/>
                  </a:lnTo>
                  <a:lnTo>
                    <a:pt x="1259435" y="1826923"/>
                  </a:lnTo>
                  <a:lnTo>
                    <a:pt x="1236919" y="1819775"/>
                  </a:lnTo>
                  <a:lnTo>
                    <a:pt x="1215463" y="1812098"/>
                  </a:lnTo>
                  <a:lnTo>
                    <a:pt x="1195066" y="1804156"/>
                  </a:lnTo>
                  <a:lnTo>
                    <a:pt x="1175198" y="1795684"/>
                  </a:lnTo>
                  <a:lnTo>
                    <a:pt x="1163278" y="1790125"/>
                  </a:lnTo>
                  <a:lnTo>
                    <a:pt x="1151358" y="1784565"/>
                  </a:lnTo>
                  <a:lnTo>
                    <a:pt x="1139967" y="1778741"/>
                  </a:lnTo>
                  <a:lnTo>
                    <a:pt x="1129372" y="1772652"/>
                  </a:lnTo>
                  <a:lnTo>
                    <a:pt x="1118511" y="1766564"/>
                  </a:lnTo>
                  <a:lnTo>
                    <a:pt x="1107915" y="1759945"/>
                  </a:lnTo>
                  <a:lnTo>
                    <a:pt x="1098114" y="1753592"/>
                  </a:lnTo>
                  <a:lnTo>
                    <a:pt x="1088843" y="1746973"/>
                  </a:lnTo>
                  <a:lnTo>
                    <a:pt x="1079836" y="1740355"/>
                  </a:lnTo>
                  <a:lnTo>
                    <a:pt x="1071889" y="1733472"/>
                  </a:lnTo>
                  <a:lnTo>
                    <a:pt x="1064207" y="1726589"/>
                  </a:lnTo>
                  <a:lnTo>
                    <a:pt x="1057055" y="1719970"/>
                  </a:lnTo>
                  <a:lnTo>
                    <a:pt x="1052287" y="1714940"/>
                  </a:lnTo>
                  <a:lnTo>
                    <a:pt x="1048049" y="1709910"/>
                  </a:lnTo>
                  <a:lnTo>
                    <a:pt x="1043810" y="1705145"/>
                  </a:lnTo>
                  <a:lnTo>
                    <a:pt x="1040102" y="1700115"/>
                  </a:lnTo>
                  <a:lnTo>
                    <a:pt x="1036658" y="1695085"/>
                  </a:lnTo>
                  <a:lnTo>
                    <a:pt x="1033480" y="1690320"/>
                  </a:lnTo>
                  <a:lnTo>
                    <a:pt x="1030831" y="1685290"/>
                  </a:lnTo>
                  <a:lnTo>
                    <a:pt x="1027917" y="1680789"/>
                  </a:lnTo>
                  <a:lnTo>
                    <a:pt x="1025798" y="1675760"/>
                  </a:lnTo>
                  <a:lnTo>
                    <a:pt x="1023943" y="1671259"/>
                  </a:lnTo>
                  <a:lnTo>
                    <a:pt x="1022354" y="1666494"/>
                  </a:lnTo>
                  <a:lnTo>
                    <a:pt x="1021294" y="1661993"/>
                  </a:lnTo>
                  <a:lnTo>
                    <a:pt x="1020235" y="1657228"/>
                  </a:lnTo>
                  <a:lnTo>
                    <a:pt x="1019705" y="1652992"/>
                  </a:lnTo>
                  <a:lnTo>
                    <a:pt x="1019175" y="1648227"/>
                  </a:lnTo>
                  <a:lnTo>
                    <a:pt x="1019175" y="1643991"/>
                  </a:lnTo>
                  <a:lnTo>
                    <a:pt x="1019175" y="1632608"/>
                  </a:lnTo>
                  <a:lnTo>
                    <a:pt x="1019705" y="1621224"/>
                  </a:lnTo>
                  <a:lnTo>
                    <a:pt x="1019970" y="1610105"/>
                  </a:lnTo>
                  <a:lnTo>
                    <a:pt x="1021030" y="1598986"/>
                  </a:lnTo>
                  <a:lnTo>
                    <a:pt x="1021824" y="1587868"/>
                  </a:lnTo>
                  <a:lnTo>
                    <a:pt x="1023149" y="1576749"/>
                  </a:lnTo>
                  <a:lnTo>
                    <a:pt x="1024738" y="1565630"/>
                  </a:lnTo>
                  <a:lnTo>
                    <a:pt x="1026063" y="1554776"/>
                  </a:lnTo>
                  <a:lnTo>
                    <a:pt x="1027917" y="1543657"/>
                  </a:lnTo>
                  <a:lnTo>
                    <a:pt x="1030301" y="1533067"/>
                  </a:lnTo>
                  <a:lnTo>
                    <a:pt x="1032420" y="1522478"/>
                  </a:lnTo>
                  <a:lnTo>
                    <a:pt x="1034804" y="1511624"/>
                  </a:lnTo>
                  <a:lnTo>
                    <a:pt x="1037188" y="1501299"/>
                  </a:lnTo>
                  <a:lnTo>
                    <a:pt x="1040367" y="1490710"/>
                  </a:lnTo>
                  <a:lnTo>
                    <a:pt x="1043546" y="1480385"/>
                  </a:lnTo>
                  <a:lnTo>
                    <a:pt x="1046459" y="1470061"/>
                  </a:lnTo>
                  <a:lnTo>
                    <a:pt x="1049903" y="1460001"/>
                  </a:lnTo>
                  <a:lnTo>
                    <a:pt x="1053612" y="1449676"/>
                  </a:lnTo>
                  <a:lnTo>
                    <a:pt x="1057320" y="1439616"/>
                  </a:lnTo>
                  <a:lnTo>
                    <a:pt x="1061294" y="1429556"/>
                  </a:lnTo>
                  <a:lnTo>
                    <a:pt x="1065797" y="1419761"/>
                  </a:lnTo>
                  <a:lnTo>
                    <a:pt x="1070035" y="1409966"/>
                  </a:lnTo>
                  <a:lnTo>
                    <a:pt x="1074538" y="1400435"/>
                  </a:lnTo>
                  <a:lnTo>
                    <a:pt x="1079306" y="1390905"/>
                  </a:lnTo>
                  <a:lnTo>
                    <a:pt x="1084075" y="1381375"/>
                  </a:lnTo>
                  <a:lnTo>
                    <a:pt x="1089108" y="1372109"/>
                  </a:lnTo>
                  <a:lnTo>
                    <a:pt x="1094405" y="1362843"/>
                  </a:lnTo>
                  <a:lnTo>
                    <a:pt x="1099968" y="1353577"/>
                  </a:lnTo>
                  <a:lnTo>
                    <a:pt x="1105531" y="1344576"/>
                  </a:lnTo>
                  <a:lnTo>
                    <a:pt x="1111359" y="1335575"/>
                  </a:lnTo>
                  <a:lnTo>
                    <a:pt x="1117186" y="1327104"/>
                  </a:lnTo>
                  <a:lnTo>
                    <a:pt x="1123014" y="1318368"/>
                  </a:lnTo>
                  <a:lnTo>
                    <a:pt x="1129637" y="1309631"/>
                  </a:lnTo>
                  <a:lnTo>
                    <a:pt x="1135729" y="1301425"/>
                  </a:lnTo>
                  <a:lnTo>
                    <a:pt x="1142087" y="1292953"/>
                  </a:lnTo>
                  <a:lnTo>
                    <a:pt x="1148974" y="1284746"/>
                  </a:lnTo>
                  <a:lnTo>
                    <a:pt x="1155861" y="1276804"/>
                  </a:lnTo>
                  <a:lnTo>
                    <a:pt x="1162748" y="1268598"/>
                  </a:lnTo>
                  <a:lnTo>
                    <a:pt x="1169901" y="1260920"/>
                  </a:lnTo>
                  <a:lnTo>
                    <a:pt x="1177318" y="1253243"/>
                  </a:lnTo>
                  <a:lnTo>
                    <a:pt x="1184735" y="1245830"/>
                  </a:lnTo>
                  <a:lnTo>
                    <a:pt x="1192152" y="1238418"/>
                  </a:lnTo>
                  <a:lnTo>
                    <a:pt x="1199834" y="1231005"/>
                  </a:lnTo>
                  <a:lnTo>
                    <a:pt x="1207516" y="1223857"/>
                  </a:lnTo>
                  <a:lnTo>
                    <a:pt x="1215727" y="1217239"/>
                  </a:lnTo>
                  <a:lnTo>
                    <a:pt x="1223674" y="1210356"/>
                  </a:lnTo>
                  <a:lnTo>
                    <a:pt x="1231886" y="1203738"/>
                  </a:lnTo>
                  <a:lnTo>
                    <a:pt x="1240363" y="1197119"/>
                  </a:lnTo>
                  <a:lnTo>
                    <a:pt x="1248574" y="1191030"/>
                  </a:lnTo>
                  <a:lnTo>
                    <a:pt x="1257316" y="1184941"/>
                  </a:lnTo>
                  <a:lnTo>
                    <a:pt x="1266057" y="1178588"/>
                  </a:lnTo>
                  <a:lnTo>
                    <a:pt x="1274799" y="1172764"/>
                  </a:lnTo>
                  <a:lnTo>
                    <a:pt x="1283805" y="1167204"/>
                  </a:lnTo>
                  <a:lnTo>
                    <a:pt x="1292812" y="1161645"/>
                  </a:lnTo>
                  <a:lnTo>
                    <a:pt x="1302083" y="1156085"/>
                  </a:lnTo>
                  <a:lnTo>
                    <a:pt x="1311355" y="1150791"/>
                  </a:lnTo>
                  <a:lnTo>
                    <a:pt x="1320891" y="1146025"/>
                  </a:lnTo>
                  <a:lnTo>
                    <a:pt x="1330162" y="1140995"/>
                  </a:lnTo>
                  <a:lnTo>
                    <a:pt x="1339698" y="1136495"/>
                  </a:lnTo>
                  <a:lnTo>
                    <a:pt x="1349499" y="1131730"/>
                  </a:lnTo>
                  <a:lnTo>
                    <a:pt x="1359565" y="1127494"/>
                  </a:lnTo>
                  <a:lnTo>
                    <a:pt x="1369367" y="1123523"/>
                  </a:lnTo>
                  <a:lnTo>
                    <a:pt x="1379168" y="1119552"/>
                  </a:lnTo>
                  <a:lnTo>
                    <a:pt x="1389499" y="1115846"/>
                  </a:lnTo>
                  <a:lnTo>
                    <a:pt x="1440358" y="1097579"/>
                  </a:lnTo>
                  <a:lnTo>
                    <a:pt x="1396121" y="1066076"/>
                  </a:lnTo>
                  <a:lnTo>
                    <a:pt x="1386055" y="1058663"/>
                  </a:lnTo>
                  <a:lnTo>
                    <a:pt x="1376519" y="1050986"/>
                  </a:lnTo>
                  <a:lnTo>
                    <a:pt x="1367247" y="1043044"/>
                  </a:lnTo>
                  <a:lnTo>
                    <a:pt x="1357976" y="1034572"/>
                  </a:lnTo>
                  <a:lnTo>
                    <a:pt x="1349235" y="1026101"/>
                  </a:lnTo>
                  <a:lnTo>
                    <a:pt x="1341023" y="1016835"/>
                  </a:lnTo>
                  <a:lnTo>
                    <a:pt x="1332811" y="1007569"/>
                  </a:lnTo>
                  <a:lnTo>
                    <a:pt x="1325129" y="997509"/>
                  </a:lnTo>
                  <a:lnTo>
                    <a:pt x="1317977" y="987714"/>
                  </a:lnTo>
                  <a:lnTo>
                    <a:pt x="1311090" y="977654"/>
                  </a:lnTo>
                  <a:lnTo>
                    <a:pt x="1304467" y="967065"/>
                  </a:lnTo>
                  <a:lnTo>
                    <a:pt x="1298375" y="955946"/>
                  </a:lnTo>
                  <a:lnTo>
                    <a:pt x="1292812" y="945092"/>
                  </a:lnTo>
                  <a:lnTo>
                    <a:pt x="1287514" y="933708"/>
                  </a:lnTo>
                  <a:lnTo>
                    <a:pt x="1282481" y="922325"/>
                  </a:lnTo>
                  <a:lnTo>
                    <a:pt x="1277978" y="910412"/>
                  </a:lnTo>
                  <a:lnTo>
                    <a:pt x="1274004" y="897969"/>
                  </a:lnTo>
                  <a:lnTo>
                    <a:pt x="1270296" y="884997"/>
                  </a:lnTo>
                  <a:lnTo>
                    <a:pt x="1267117" y="872025"/>
                  </a:lnTo>
                  <a:lnTo>
                    <a:pt x="1264733" y="858788"/>
                  </a:lnTo>
                  <a:lnTo>
                    <a:pt x="1262879" y="845287"/>
                  </a:lnTo>
                  <a:lnTo>
                    <a:pt x="1261289" y="831785"/>
                  </a:lnTo>
                  <a:lnTo>
                    <a:pt x="1260495" y="818019"/>
                  </a:lnTo>
                  <a:lnTo>
                    <a:pt x="1259965" y="803988"/>
                  </a:lnTo>
                  <a:lnTo>
                    <a:pt x="1259965" y="795517"/>
                  </a:lnTo>
                  <a:lnTo>
                    <a:pt x="1260495" y="787310"/>
                  </a:lnTo>
                  <a:lnTo>
                    <a:pt x="1261024" y="779368"/>
                  </a:lnTo>
                  <a:lnTo>
                    <a:pt x="1261554" y="770896"/>
                  </a:lnTo>
                  <a:lnTo>
                    <a:pt x="1262614" y="762954"/>
                  </a:lnTo>
                  <a:lnTo>
                    <a:pt x="1263673" y="755012"/>
                  </a:lnTo>
                  <a:lnTo>
                    <a:pt x="1264998" y="746805"/>
                  </a:lnTo>
                  <a:lnTo>
                    <a:pt x="1266587" y="739128"/>
                  </a:lnTo>
                  <a:lnTo>
                    <a:pt x="1268442" y="731186"/>
                  </a:lnTo>
                  <a:lnTo>
                    <a:pt x="1270296" y="723509"/>
                  </a:lnTo>
                  <a:lnTo>
                    <a:pt x="1272415" y="716096"/>
                  </a:lnTo>
                  <a:lnTo>
                    <a:pt x="1274799" y="708419"/>
                  </a:lnTo>
                  <a:lnTo>
                    <a:pt x="1277448" y="701006"/>
                  </a:lnTo>
                  <a:lnTo>
                    <a:pt x="1279832" y="693329"/>
                  </a:lnTo>
                  <a:lnTo>
                    <a:pt x="1282481" y="686181"/>
                  </a:lnTo>
                  <a:lnTo>
                    <a:pt x="1285660" y="678769"/>
                  </a:lnTo>
                  <a:lnTo>
                    <a:pt x="1288574" y="672150"/>
                  </a:lnTo>
                  <a:lnTo>
                    <a:pt x="1291487" y="666061"/>
                  </a:lnTo>
                  <a:lnTo>
                    <a:pt x="1297845" y="654148"/>
                  </a:lnTo>
                  <a:lnTo>
                    <a:pt x="1299964" y="650177"/>
                  </a:lnTo>
                  <a:lnTo>
                    <a:pt x="1302083" y="645942"/>
                  </a:lnTo>
                  <a:lnTo>
                    <a:pt x="1306851" y="637735"/>
                  </a:lnTo>
                  <a:lnTo>
                    <a:pt x="1312149" y="629528"/>
                  </a:lnTo>
                  <a:lnTo>
                    <a:pt x="1314798" y="625822"/>
                  </a:lnTo>
                  <a:lnTo>
                    <a:pt x="1317182" y="621586"/>
                  </a:lnTo>
                  <a:lnTo>
                    <a:pt x="1324599" y="611791"/>
                  </a:lnTo>
                  <a:lnTo>
                    <a:pt x="1332281" y="601996"/>
                  </a:lnTo>
                  <a:lnTo>
                    <a:pt x="1333871" y="599878"/>
                  </a:lnTo>
                  <a:lnTo>
                    <a:pt x="1342877" y="589288"/>
                  </a:lnTo>
                  <a:lnTo>
                    <a:pt x="1347380" y="584258"/>
                  </a:lnTo>
                  <a:lnTo>
                    <a:pt x="1352148" y="579493"/>
                  </a:lnTo>
                  <a:lnTo>
                    <a:pt x="1358241" y="573669"/>
                  </a:lnTo>
                  <a:lnTo>
                    <a:pt x="1365658" y="566521"/>
                  </a:lnTo>
                  <a:lnTo>
                    <a:pt x="1373075" y="559903"/>
                  </a:lnTo>
                  <a:lnTo>
                    <a:pt x="1376519" y="557255"/>
                  </a:lnTo>
                  <a:lnTo>
                    <a:pt x="1379697" y="554079"/>
                  </a:lnTo>
                  <a:lnTo>
                    <a:pt x="1390293" y="546137"/>
                  </a:lnTo>
                  <a:lnTo>
                    <a:pt x="1401154" y="538724"/>
                  </a:lnTo>
                  <a:lnTo>
                    <a:pt x="1401419" y="538195"/>
                  </a:lnTo>
                  <a:lnTo>
                    <a:pt x="1401949" y="537930"/>
                  </a:lnTo>
                  <a:lnTo>
                    <a:pt x="1413869" y="530517"/>
                  </a:lnTo>
                  <a:lnTo>
                    <a:pt x="1425524" y="523369"/>
                  </a:lnTo>
                  <a:lnTo>
                    <a:pt x="1432941" y="519663"/>
                  </a:lnTo>
                  <a:lnTo>
                    <a:pt x="1442213" y="514898"/>
                  </a:lnTo>
                  <a:lnTo>
                    <a:pt x="1451749" y="510662"/>
                  </a:lnTo>
                  <a:lnTo>
                    <a:pt x="1459166" y="506956"/>
                  </a:lnTo>
                  <a:lnTo>
                    <a:pt x="1472411" y="501926"/>
                  </a:lnTo>
                  <a:lnTo>
                    <a:pt x="1485920" y="497425"/>
                  </a:lnTo>
                  <a:lnTo>
                    <a:pt x="1499430" y="493719"/>
                  </a:lnTo>
                  <a:lnTo>
                    <a:pt x="1513470" y="490278"/>
                  </a:lnTo>
                  <a:lnTo>
                    <a:pt x="1517443" y="489483"/>
                  </a:lnTo>
                  <a:lnTo>
                    <a:pt x="1521681" y="488689"/>
                  </a:lnTo>
                  <a:lnTo>
                    <a:pt x="1532277" y="486571"/>
                  </a:lnTo>
                  <a:lnTo>
                    <a:pt x="1543138" y="485512"/>
                  </a:lnTo>
                  <a:lnTo>
                    <a:pt x="1551614" y="484189"/>
                  </a:lnTo>
                  <a:lnTo>
                    <a:pt x="1566184" y="483130"/>
                  </a:lnTo>
                  <a:lnTo>
                    <a:pt x="1581283" y="482600"/>
                  </a:lnTo>
                  <a:close/>
                  <a:moveTo>
                    <a:pt x="736864" y="0"/>
                  </a:moveTo>
                  <a:lnTo>
                    <a:pt x="747977" y="529"/>
                  </a:lnTo>
                  <a:lnTo>
                    <a:pt x="759354" y="793"/>
                  </a:lnTo>
                  <a:lnTo>
                    <a:pt x="770466" y="1587"/>
                  </a:lnTo>
                  <a:lnTo>
                    <a:pt x="781579" y="2645"/>
                  </a:lnTo>
                  <a:lnTo>
                    <a:pt x="792427" y="3703"/>
                  </a:lnTo>
                  <a:lnTo>
                    <a:pt x="803539" y="5290"/>
                  </a:lnTo>
                  <a:lnTo>
                    <a:pt x="814123" y="6877"/>
                  </a:lnTo>
                  <a:lnTo>
                    <a:pt x="824706" y="8993"/>
                  </a:lnTo>
                  <a:lnTo>
                    <a:pt x="835554" y="11374"/>
                  </a:lnTo>
                  <a:lnTo>
                    <a:pt x="845873" y="14019"/>
                  </a:lnTo>
                  <a:lnTo>
                    <a:pt x="856456" y="16664"/>
                  </a:lnTo>
                  <a:lnTo>
                    <a:pt x="866510" y="19838"/>
                  </a:lnTo>
                  <a:lnTo>
                    <a:pt x="876829" y="23276"/>
                  </a:lnTo>
                  <a:lnTo>
                    <a:pt x="886883" y="26715"/>
                  </a:lnTo>
                  <a:lnTo>
                    <a:pt x="896937" y="30682"/>
                  </a:lnTo>
                  <a:lnTo>
                    <a:pt x="906727" y="34650"/>
                  </a:lnTo>
                  <a:lnTo>
                    <a:pt x="916516" y="38618"/>
                  </a:lnTo>
                  <a:lnTo>
                    <a:pt x="926041" y="43114"/>
                  </a:lnTo>
                  <a:lnTo>
                    <a:pt x="935302" y="47875"/>
                  </a:lnTo>
                  <a:lnTo>
                    <a:pt x="944827" y="52901"/>
                  </a:lnTo>
                  <a:lnTo>
                    <a:pt x="954087" y="57927"/>
                  </a:lnTo>
                  <a:lnTo>
                    <a:pt x="963083" y="63217"/>
                  </a:lnTo>
                  <a:lnTo>
                    <a:pt x="972079" y="68771"/>
                  </a:lnTo>
                  <a:lnTo>
                    <a:pt x="981075" y="74590"/>
                  </a:lnTo>
                  <a:lnTo>
                    <a:pt x="989541" y="80939"/>
                  </a:lnTo>
                  <a:lnTo>
                    <a:pt x="998008" y="87022"/>
                  </a:lnTo>
                  <a:lnTo>
                    <a:pt x="1006210" y="93106"/>
                  </a:lnTo>
                  <a:lnTo>
                    <a:pt x="1014677" y="99983"/>
                  </a:lnTo>
                  <a:lnTo>
                    <a:pt x="1022350" y="106596"/>
                  </a:lnTo>
                  <a:lnTo>
                    <a:pt x="1030288" y="113473"/>
                  </a:lnTo>
                  <a:lnTo>
                    <a:pt x="1037961" y="120614"/>
                  </a:lnTo>
                  <a:lnTo>
                    <a:pt x="1045369" y="128021"/>
                  </a:lnTo>
                  <a:lnTo>
                    <a:pt x="1052777" y="135427"/>
                  </a:lnTo>
                  <a:lnTo>
                    <a:pt x="1059921" y="143097"/>
                  </a:lnTo>
                  <a:lnTo>
                    <a:pt x="1066536" y="151033"/>
                  </a:lnTo>
                  <a:lnTo>
                    <a:pt x="1073415" y="158968"/>
                  </a:lnTo>
                  <a:lnTo>
                    <a:pt x="1080294" y="167167"/>
                  </a:lnTo>
                  <a:lnTo>
                    <a:pt x="1086379" y="175367"/>
                  </a:lnTo>
                  <a:lnTo>
                    <a:pt x="1092465" y="184096"/>
                  </a:lnTo>
                  <a:lnTo>
                    <a:pt x="1098815" y="192560"/>
                  </a:lnTo>
                  <a:lnTo>
                    <a:pt x="1104636" y="201289"/>
                  </a:lnTo>
                  <a:lnTo>
                    <a:pt x="1110192" y="210282"/>
                  </a:lnTo>
                  <a:lnTo>
                    <a:pt x="1115219" y="219275"/>
                  </a:lnTo>
                  <a:lnTo>
                    <a:pt x="1120511" y="228533"/>
                  </a:lnTo>
                  <a:lnTo>
                    <a:pt x="1125538" y="238055"/>
                  </a:lnTo>
                  <a:lnTo>
                    <a:pt x="1130036" y="247313"/>
                  </a:lnTo>
                  <a:lnTo>
                    <a:pt x="1134798" y="256835"/>
                  </a:lnTo>
                  <a:lnTo>
                    <a:pt x="1138767" y="266622"/>
                  </a:lnTo>
                  <a:lnTo>
                    <a:pt x="1142736" y="276408"/>
                  </a:lnTo>
                  <a:lnTo>
                    <a:pt x="1146704" y="286460"/>
                  </a:lnTo>
                  <a:lnTo>
                    <a:pt x="1150144" y="296511"/>
                  </a:lnTo>
                  <a:lnTo>
                    <a:pt x="1153584" y="306562"/>
                  </a:lnTo>
                  <a:lnTo>
                    <a:pt x="1156759" y="316878"/>
                  </a:lnTo>
                  <a:lnTo>
                    <a:pt x="1159404" y="327194"/>
                  </a:lnTo>
                  <a:lnTo>
                    <a:pt x="1161786" y="337774"/>
                  </a:lnTo>
                  <a:lnTo>
                    <a:pt x="1164431" y="348618"/>
                  </a:lnTo>
                  <a:lnTo>
                    <a:pt x="1166548" y="358934"/>
                  </a:lnTo>
                  <a:lnTo>
                    <a:pt x="1168136" y="369779"/>
                  </a:lnTo>
                  <a:lnTo>
                    <a:pt x="1169459" y="380888"/>
                  </a:lnTo>
                  <a:lnTo>
                    <a:pt x="1170781" y="391733"/>
                  </a:lnTo>
                  <a:lnTo>
                    <a:pt x="1172104" y="402842"/>
                  </a:lnTo>
                  <a:lnTo>
                    <a:pt x="1172634" y="413951"/>
                  </a:lnTo>
                  <a:lnTo>
                    <a:pt x="1172898" y="425325"/>
                  </a:lnTo>
                  <a:lnTo>
                    <a:pt x="1173163" y="436434"/>
                  </a:lnTo>
                  <a:lnTo>
                    <a:pt x="1172898" y="446486"/>
                  </a:lnTo>
                  <a:lnTo>
                    <a:pt x="1172634" y="456801"/>
                  </a:lnTo>
                  <a:lnTo>
                    <a:pt x="1172104" y="466588"/>
                  </a:lnTo>
                  <a:lnTo>
                    <a:pt x="1171046" y="476375"/>
                  </a:lnTo>
                  <a:lnTo>
                    <a:pt x="1170252" y="484575"/>
                  </a:lnTo>
                  <a:lnTo>
                    <a:pt x="1169194" y="493833"/>
                  </a:lnTo>
                  <a:lnTo>
                    <a:pt x="1168136" y="503355"/>
                  </a:lnTo>
                  <a:lnTo>
                    <a:pt x="1166548" y="512613"/>
                  </a:lnTo>
                  <a:lnTo>
                    <a:pt x="1164696" y="522135"/>
                  </a:lnTo>
                  <a:lnTo>
                    <a:pt x="1163902" y="525573"/>
                  </a:lnTo>
                  <a:lnTo>
                    <a:pt x="1163109" y="528483"/>
                  </a:lnTo>
                  <a:lnTo>
                    <a:pt x="1159140" y="546734"/>
                  </a:lnTo>
                  <a:lnTo>
                    <a:pt x="1156759" y="555727"/>
                  </a:lnTo>
                  <a:lnTo>
                    <a:pt x="1154113" y="564191"/>
                  </a:lnTo>
                  <a:lnTo>
                    <a:pt x="1153584" y="565514"/>
                  </a:lnTo>
                  <a:lnTo>
                    <a:pt x="1153319" y="566836"/>
                  </a:lnTo>
                  <a:lnTo>
                    <a:pt x="1150144" y="576094"/>
                  </a:lnTo>
                  <a:lnTo>
                    <a:pt x="1146969" y="584823"/>
                  </a:lnTo>
                  <a:lnTo>
                    <a:pt x="1143794" y="593816"/>
                  </a:lnTo>
                  <a:lnTo>
                    <a:pt x="1140090" y="602809"/>
                  </a:lnTo>
                  <a:lnTo>
                    <a:pt x="1137444" y="609157"/>
                  </a:lnTo>
                  <a:lnTo>
                    <a:pt x="1129506" y="626615"/>
                  </a:lnTo>
                  <a:lnTo>
                    <a:pt x="1125273" y="634814"/>
                  </a:lnTo>
                  <a:lnTo>
                    <a:pt x="1120775" y="643014"/>
                  </a:lnTo>
                  <a:lnTo>
                    <a:pt x="1118923" y="646717"/>
                  </a:lnTo>
                  <a:lnTo>
                    <a:pt x="1114425" y="654917"/>
                  </a:lnTo>
                  <a:lnTo>
                    <a:pt x="1109398" y="662852"/>
                  </a:lnTo>
                  <a:lnTo>
                    <a:pt x="1099609" y="678458"/>
                  </a:lnTo>
                  <a:lnTo>
                    <a:pt x="1098021" y="681367"/>
                  </a:lnTo>
                  <a:lnTo>
                    <a:pt x="1092465" y="689038"/>
                  </a:lnTo>
                  <a:lnTo>
                    <a:pt x="1086644" y="696709"/>
                  </a:lnTo>
                  <a:lnTo>
                    <a:pt x="1080823" y="704379"/>
                  </a:lnTo>
                  <a:lnTo>
                    <a:pt x="1074738" y="712050"/>
                  </a:lnTo>
                  <a:lnTo>
                    <a:pt x="1071563" y="715753"/>
                  </a:lnTo>
                  <a:lnTo>
                    <a:pt x="1058598" y="730565"/>
                  </a:lnTo>
                  <a:lnTo>
                    <a:pt x="1051719" y="737707"/>
                  </a:lnTo>
                  <a:lnTo>
                    <a:pt x="1045104" y="744849"/>
                  </a:lnTo>
                  <a:lnTo>
                    <a:pt x="1038490" y="751197"/>
                  </a:lnTo>
                  <a:lnTo>
                    <a:pt x="1031875" y="757810"/>
                  </a:lnTo>
                  <a:lnTo>
                    <a:pt x="1024996" y="763893"/>
                  </a:lnTo>
                  <a:lnTo>
                    <a:pt x="1017852" y="769977"/>
                  </a:lnTo>
                  <a:lnTo>
                    <a:pt x="1010973" y="776060"/>
                  </a:lnTo>
                  <a:lnTo>
                    <a:pt x="1003564" y="781880"/>
                  </a:lnTo>
                  <a:lnTo>
                    <a:pt x="996156" y="787434"/>
                  </a:lnTo>
                  <a:lnTo>
                    <a:pt x="988748" y="792460"/>
                  </a:lnTo>
                  <a:lnTo>
                    <a:pt x="1006739" y="799601"/>
                  </a:lnTo>
                  <a:lnTo>
                    <a:pt x="1024731" y="807008"/>
                  </a:lnTo>
                  <a:lnTo>
                    <a:pt x="1042723" y="814678"/>
                  </a:lnTo>
                  <a:lnTo>
                    <a:pt x="1060186" y="823142"/>
                  </a:lnTo>
                  <a:lnTo>
                    <a:pt x="1077384" y="831607"/>
                  </a:lnTo>
                  <a:lnTo>
                    <a:pt x="1094317" y="840864"/>
                  </a:lnTo>
                  <a:lnTo>
                    <a:pt x="1110986" y="850387"/>
                  </a:lnTo>
                  <a:lnTo>
                    <a:pt x="1127390" y="860702"/>
                  </a:lnTo>
                  <a:lnTo>
                    <a:pt x="1130036" y="876573"/>
                  </a:lnTo>
                  <a:lnTo>
                    <a:pt x="1133740" y="892443"/>
                  </a:lnTo>
                  <a:lnTo>
                    <a:pt x="1137709" y="908049"/>
                  </a:lnTo>
                  <a:lnTo>
                    <a:pt x="1142736" y="923655"/>
                  </a:lnTo>
                  <a:lnTo>
                    <a:pt x="1148027" y="938732"/>
                  </a:lnTo>
                  <a:lnTo>
                    <a:pt x="1154113" y="953544"/>
                  </a:lnTo>
                  <a:lnTo>
                    <a:pt x="1160727" y="967827"/>
                  </a:lnTo>
                  <a:lnTo>
                    <a:pt x="1167606" y="981846"/>
                  </a:lnTo>
                  <a:lnTo>
                    <a:pt x="1175544" y="995600"/>
                  </a:lnTo>
                  <a:lnTo>
                    <a:pt x="1183746" y="1009090"/>
                  </a:lnTo>
                  <a:lnTo>
                    <a:pt x="1192742" y="1022051"/>
                  </a:lnTo>
                  <a:lnTo>
                    <a:pt x="1202267" y="1034747"/>
                  </a:lnTo>
                  <a:lnTo>
                    <a:pt x="1212056" y="1046914"/>
                  </a:lnTo>
                  <a:lnTo>
                    <a:pt x="1222375" y="1058817"/>
                  </a:lnTo>
                  <a:lnTo>
                    <a:pt x="1233488" y="1070191"/>
                  </a:lnTo>
                  <a:lnTo>
                    <a:pt x="1244600" y="1081036"/>
                  </a:lnTo>
                  <a:lnTo>
                    <a:pt x="1234546" y="1085532"/>
                  </a:lnTo>
                  <a:lnTo>
                    <a:pt x="1224756" y="1090558"/>
                  </a:lnTo>
                  <a:lnTo>
                    <a:pt x="1214967" y="1095583"/>
                  </a:lnTo>
                  <a:lnTo>
                    <a:pt x="1205442" y="1100345"/>
                  </a:lnTo>
                  <a:lnTo>
                    <a:pt x="1195652" y="1105899"/>
                  </a:lnTo>
                  <a:lnTo>
                    <a:pt x="1186127" y="1111454"/>
                  </a:lnTo>
                  <a:lnTo>
                    <a:pt x="1176867" y="1117008"/>
                  </a:lnTo>
                  <a:lnTo>
                    <a:pt x="1167606" y="1122828"/>
                  </a:lnTo>
                  <a:lnTo>
                    <a:pt x="1158611" y="1128647"/>
                  </a:lnTo>
                  <a:lnTo>
                    <a:pt x="1149615" y="1134995"/>
                  </a:lnTo>
                  <a:lnTo>
                    <a:pt x="1140619" y="1141078"/>
                  </a:lnTo>
                  <a:lnTo>
                    <a:pt x="1131888" y="1147427"/>
                  </a:lnTo>
                  <a:lnTo>
                    <a:pt x="1123421" y="1154039"/>
                  </a:lnTo>
                  <a:lnTo>
                    <a:pt x="1114690" y="1160916"/>
                  </a:lnTo>
                  <a:lnTo>
                    <a:pt x="1105959" y="1167794"/>
                  </a:lnTo>
                  <a:lnTo>
                    <a:pt x="1098021" y="1174671"/>
                  </a:lnTo>
                  <a:lnTo>
                    <a:pt x="1089819" y="1182077"/>
                  </a:lnTo>
                  <a:lnTo>
                    <a:pt x="1081617" y="1189219"/>
                  </a:lnTo>
                  <a:lnTo>
                    <a:pt x="1073679" y="1196625"/>
                  </a:lnTo>
                  <a:lnTo>
                    <a:pt x="1066006" y="1204295"/>
                  </a:lnTo>
                  <a:lnTo>
                    <a:pt x="1058334" y="1211966"/>
                  </a:lnTo>
                  <a:lnTo>
                    <a:pt x="1050925" y="1219637"/>
                  </a:lnTo>
                  <a:lnTo>
                    <a:pt x="1043517" y="1227572"/>
                  </a:lnTo>
                  <a:lnTo>
                    <a:pt x="1036109" y="1235772"/>
                  </a:lnTo>
                  <a:lnTo>
                    <a:pt x="1028965" y="1243971"/>
                  </a:lnTo>
                  <a:lnTo>
                    <a:pt x="1022350" y="1252171"/>
                  </a:lnTo>
                  <a:lnTo>
                    <a:pt x="1015206" y="1260900"/>
                  </a:lnTo>
                  <a:lnTo>
                    <a:pt x="1008591" y="1269628"/>
                  </a:lnTo>
                  <a:lnTo>
                    <a:pt x="1002241" y="1278093"/>
                  </a:lnTo>
                  <a:lnTo>
                    <a:pt x="995627" y="1287086"/>
                  </a:lnTo>
                  <a:lnTo>
                    <a:pt x="989541" y="1296079"/>
                  </a:lnTo>
                  <a:lnTo>
                    <a:pt x="983456" y="1305072"/>
                  </a:lnTo>
                  <a:lnTo>
                    <a:pt x="977635" y="1314330"/>
                  </a:lnTo>
                  <a:lnTo>
                    <a:pt x="971814" y="1323588"/>
                  </a:lnTo>
                  <a:lnTo>
                    <a:pt x="966258" y="1332845"/>
                  </a:lnTo>
                  <a:lnTo>
                    <a:pt x="960966" y="1342367"/>
                  </a:lnTo>
                  <a:lnTo>
                    <a:pt x="955675" y="1351890"/>
                  </a:lnTo>
                  <a:lnTo>
                    <a:pt x="950383" y="1361676"/>
                  </a:lnTo>
                  <a:lnTo>
                    <a:pt x="945621" y="1371463"/>
                  </a:lnTo>
                  <a:lnTo>
                    <a:pt x="940858" y="1381514"/>
                  </a:lnTo>
                  <a:lnTo>
                    <a:pt x="936360" y="1391301"/>
                  </a:lnTo>
                  <a:lnTo>
                    <a:pt x="931598" y="1401352"/>
                  </a:lnTo>
                  <a:lnTo>
                    <a:pt x="927629" y="1411668"/>
                  </a:lnTo>
                  <a:lnTo>
                    <a:pt x="923660" y="1421719"/>
                  </a:lnTo>
                  <a:lnTo>
                    <a:pt x="919691" y="1432299"/>
                  </a:lnTo>
                  <a:lnTo>
                    <a:pt x="915987" y="1442615"/>
                  </a:lnTo>
                  <a:lnTo>
                    <a:pt x="912548" y="1453195"/>
                  </a:lnTo>
                  <a:lnTo>
                    <a:pt x="909108" y="1463776"/>
                  </a:lnTo>
                  <a:lnTo>
                    <a:pt x="905933" y="1474356"/>
                  </a:lnTo>
                  <a:lnTo>
                    <a:pt x="903023" y="1485201"/>
                  </a:lnTo>
                  <a:lnTo>
                    <a:pt x="900112" y="1496045"/>
                  </a:lnTo>
                  <a:lnTo>
                    <a:pt x="897731" y="1507155"/>
                  </a:lnTo>
                  <a:lnTo>
                    <a:pt x="895350" y="1517999"/>
                  </a:lnTo>
                  <a:lnTo>
                    <a:pt x="893233" y="1529109"/>
                  </a:lnTo>
                  <a:lnTo>
                    <a:pt x="890852" y="1539953"/>
                  </a:lnTo>
                  <a:lnTo>
                    <a:pt x="889529" y="1551592"/>
                  </a:lnTo>
                  <a:lnTo>
                    <a:pt x="887941" y="1562701"/>
                  </a:lnTo>
                  <a:lnTo>
                    <a:pt x="886354" y="1574075"/>
                  </a:lnTo>
                  <a:lnTo>
                    <a:pt x="885031" y="1585448"/>
                  </a:lnTo>
                  <a:lnTo>
                    <a:pt x="884237" y="1596822"/>
                  </a:lnTo>
                  <a:lnTo>
                    <a:pt x="883444" y="1608460"/>
                  </a:lnTo>
                  <a:lnTo>
                    <a:pt x="882914" y="1619834"/>
                  </a:lnTo>
                  <a:lnTo>
                    <a:pt x="882650" y="1631472"/>
                  </a:lnTo>
                  <a:lnTo>
                    <a:pt x="882650" y="1643375"/>
                  </a:lnTo>
                  <a:lnTo>
                    <a:pt x="882650" y="1651310"/>
                  </a:lnTo>
                  <a:lnTo>
                    <a:pt x="883444" y="1659245"/>
                  </a:lnTo>
                  <a:lnTo>
                    <a:pt x="884766" y="1666916"/>
                  </a:lnTo>
                  <a:lnTo>
                    <a:pt x="886354" y="1674851"/>
                  </a:lnTo>
                  <a:lnTo>
                    <a:pt x="888471" y="1682522"/>
                  </a:lnTo>
                  <a:lnTo>
                    <a:pt x="890852" y="1690193"/>
                  </a:lnTo>
                  <a:lnTo>
                    <a:pt x="894027" y="1697599"/>
                  </a:lnTo>
                  <a:lnTo>
                    <a:pt x="897466" y="1704740"/>
                  </a:lnTo>
                  <a:lnTo>
                    <a:pt x="901171" y="1712147"/>
                  </a:lnTo>
                  <a:lnTo>
                    <a:pt x="905139" y="1719024"/>
                  </a:lnTo>
                  <a:lnTo>
                    <a:pt x="909637" y="1725901"/>
                  </a:lnTo>
                  <a:lnTo>
                    <a:pt x="914400" y="1733043"/>
                  </a:lnTo>
                  <a:lnTo>
                    <a:pt x="919691" y="1739655"/>
                  </a:lnTo>
                  <a:lnTo>
                    <a:pt x="925248" y="1746268"/>
                  </a:lnTo>
                  <a:lnTo>
                    <a:pt x="931069" y="1752616"/>
                  </a:lnTo>
                  <a:lnTo>
                    <a:pt x="936889" y="1759229"/>
                  </a:lnTo>
                  <a:lnTo>
                    <a:pt x="944562" y="1766370"/>
                  </a:lnTo>
                  <a:lnTo>
                    <a:pt x="952235" y="1773247"/>
                  </a:lnTo>
                  <a:lnTo>
                    <a:pt x="960702" y="1780125"/>
                  </a:lnTo>
                  <a:lnTo>
                    <a:pt x="969169" y="1787002"/>
                  </a:lnTo>
                  <a:lnTo>
                    <a:pt x="941916" y="1791234"/>
                  </a:lnTo>
                  <a:lnTo>
                    <a:pt x="913871" y="1794672"/>
                  </a:lnTo>
                  <a:lnTo>
                    <a:pt x="885031" y="1797582"/>
                  </a:lnTo>
                  <a:lnTo>
                    <a:pt x="856191" y="1800492"/>
                  </a:lnTo>
                  <a:lnTo>
                    <a:pt x="826823" y="1802343"/>
                  </a:lnTo>
                  <a:lnTo>
                    <a:pt x="797189" y="1803930"/>
                  </a:lnTo>
                  <a:lnTo>
                    <a:pt x="767291" y="1804724"/>
                  </a:lnTo>
                  <a:lnTo>
                    <a:pt x="737129" y="1804988"/>
                  </a:lnTo>
                  <a:lnTo>
                    <a:pt x="718079" y="1804724"/>
                  </a:lnTo>
                  <a:lnTo>
                    <a:pt x="699294" y="1804459"/>
                  </a:lnTo>
                  <a:lnTo>
                    <a:pt x="680508" y="1803930"/>
                  </a:lnTo>
                  <a:lnTo>
                    <a:pt x="661723" y="1803137"/>
                  </a:lnTo>
                  <a:lnTo>
                    <a:pt x="643202" y="1802343"/>
                  </a:lnTo>
                  <a:lnTo>
                    <a:pt x="624681" y="1801021"/>
                  </a:lnTo>
                  <a:lnTo>
                    <a:pt x="606425" y="1799434"/>
                  </a:lnTo>
                  <a:lnTo>
                    <a:pt x="588698" y="1798111"/>
                  </a:lnTo>
                  <a:lnTo>
                    <a:pt x="570441" y="1796259"/>
                  </a:lnTo>
                  <a:lnTo>
                    <a:pt x="552979" y="1794408"/>
                  </a:lnTo>
                  <a:lnTo>
                    <a:pt x="535252" y="1792027"/>
                  </a:lnTo>
                  <a:lnTo>
                    <a:pt x="517789" y="1789647"/>
                  </a:lnTo>
                  <a:lnTo>
                    <a:pt x="500327" y="1787266"/>
                  </a:lnTo>
                  <a:lnTo>
                    <a:pt x="483394" y="1784357"/>
                  </a:lnTo>
                  <a:lnTo>
                    <a:pt x="466725" y="1781447"/>
                  </a:lnTo>
                  <a:lnTo>
                    <a:pt x="450321" y="1778273"/>
                  </a:lnTo>
                  <a:lnTo>
                    <a:pt x="433652" y="1774835"/>
                  </a:lnTo>
                  <a:lnTo>
                    <a:pt x="417512" y="1771396"/>
                  </a:lnTo>
                  <a:lnTo>
                    <a:pt x="401637" y="1768222"/>
                  </a:lnTo>
                  <a:lnTo>
                    <a:pt x="385498" y="1763990"/>
                  </a:lnTo>
                  <a:lnTo>
                    <a:pt x="370152" y="1760022"/>
                  </a:lnTo>
                  <a:lnTo>
                    <a:pt x="354541" y="1756055"/>
                  </a:lnTo>
                  <a:lnTo>
                    <a:pt x="339460" y="1751823"/>
                  </a:lnTo>
                  <a:lnTo>
                    <a:pt x="324644" y="1747326"/>
                  </a:lnTo>
                  <a:lnTo>
                    <a:pt x="310356" y="1742829"/>
                  </a:lnTo>
                  <a:lnTo>
                    <a:pt x="295804" y="1738333"/>
                  </a:lnTo>
                  <a:lnTo>
                    <a:pt x="282046" y="1733307"/>
                  </a:lnTo>
                  <a:lnTo>
                    <a:pt x="268023" y="1728281"/>
                  </a:lnTo>
                  <a:lnTo>
                    <a:pt x="254529" y="1723520"/>
                  </a:lnTo>
                  <a:lnTo>
                    <a:pt x="241300" y="1718230"/>
                  </a:lnTo>
                  <a:lnTo>
                    <a:pt x="228335" y="1712676"/>
                  </a:lnTo>
                  <a:lnTo>
                    <a:pt x="215635" y="1707121"/>
                  </a:lnTo>
                  <a:lnTo>
                    <a:pt x="203464" y="1701566"/>
                  </a:lnTo>
                  <a:lnTo>
                    <a:pt x="191294" y="1696012"/>
                  </a:lnTo>
                  <a:lnTo>
                    <a:pt x="179652" y="1690193"/>
                  </a:lnTo>
                  <a:lnTo>
                    <a:pt x="168275" y="1684109"/>
                  </a:lnTo>
                  <a:lnTo>
                    <a:pt x="157162" y="1678025"/>
                  </a:lnTo>
                  <a:lnTo>
                    <a:pt x="146314" y="1671942"/>
                  </a:lnTo>
                  <a:lnTo>
                    <a:pt x="135731" y="1665594"/>
                  </a:lnTo>
                  <a:lnTo>
                    <a:pt x="125677" y="1659245"/>
                  </a:lnTo>
                  <a:lnTo>
                    <a:pt x="116152" y="1652897"/>
                  </a:lnTo>
                  <a:lnTo>
                    <a:pt x="106627" y="1646020"/>
                  </a:lnTo>
                  <a:lnTo>
                    <a:pt x="97631" y="1639672"/>
                  </a:lnTo>
                  <a:lnTo>
                    <a:pt x="88900" y="1632795"/>
                  </a:lnTo>
                  <a:lnTo>
                    <a:pt x="80698" y="1626182"/>
                  </a:lnTo>
                  <a:lnTo>
                    <a:pt x="72760" y="1619305"/>
                  </a:lnTo>
                  <a:lnTo>
                    <a:pt x="64823" y="1612163"/>
                  </a:lnTo>
                  <a:lnTo>
                    <a:pt x="57944" y="1605022"/>
                  </a:lnTo>
                  <a:lnTo>
                    <a:pt x="51064" y="1597880"/>
                  </a:lnTo>
                  <a:lnTo>
                    <a:pt x="44714" y="1591003"/>
                  </a:lnTo>
                  <a:lnTo>
                    <a:pt x="38629" y="1583597"/>
                  </a:lnTo>
                  <a:lnTo>
                    <a:pt x="32808" y="1576455"/>
                  </a:lnTo>
                  <a:lnTo>
                    <a:pt x="28046" y="1569049"/>
                  </a:lnTo>
                  <a:lnTo>
                    <a:pt x="23019" y="1561643"/>
                  </a:lnTo>
                  <a:lnTo>
                    <a:pt x="18785" y="1554237"/>
                  </a:lnTo>
                  <a:lnTo>
                    <a:pt x="15081" y="1546566"/>
                  </a:lnTo>
                  <a:lnTo>
                    <a:pt x="11377" y="1539160"/>
                  </a:lnTo>
                  <a:lnTo>
                    <a:pt x="8466" y="1531489"/>
                  </a:lnTo>
                  <a:lnTo>
                    <a:pt x="5821" y="1524083"/>
                  </a:lnTo>
                  <a:lnTo>
                    <a:pt x="3704" y="1516412"/>
                  </a:lnTo>
                  <a:lnTo>
                    <a:pt x="2116" y="1508742"/>
                  </a:lnTo>
                  <a:lnTo>
                    <a:pt x="794" y="1501071"/>
                  </a:lnTo>
                  <a:lnTo>
                    <a:pt x="264" y="1493136"/>
                  </a:lnTo>
                  <a:lnTo>
                    <a:pt x="0" y="1485465"/>
                  </a:lnTo>
                  <a:lnTo>
                    <a:pt x="0" y="1473033"/>
                  </a:lnTo>
                  <a:lnTo>
                    <a:pt x="264" y="1460337"/>
                  </a:lnTo>
                  <a:lnTo>
                    <a:pt x="794" y="1447905"/>
                  </a:lnTo>
                  <a:lnTo>
                    <a:pt x="1587" y="1435209"/>
                  </a:lnTo>
                  <a:lnTo>
                    <a:pt x="2381" y="1423042"/>
                  </a:lnTo>
                  <a:lnTo>
                    <a:pt x="3704" y="1410610"/>
                  </a:lnTo>
                  <a:lnTo>
                    <a:pt x="4762" y="1398707"/>
                  </a:lnTo>
                  <a:lnTo>
                    <a:pt x="6350" y="1386275"/>
                  </a:lnTo>
                  <a:lnTo>
                    <a:pt x="8202" y="1374373"/>
                  </a:lnTo>
                  <a:lnTo>
                    <a:pt x="10054" y="1362205"/>
                  </a:lnTo>
                  <a:lnTo>
                    <a:pt x="12171" y="1350303"/>
                  </a:lnTo>
                  <a:lnTo>
                    <a:pt x="14816" y="1338135"/>
                  </a:lnTo>
                  <a:lnTo>
                    <a:pt x="17198" y="1326233"/>
                  </a:lnTo>
                  <a:lnTo>
                    <a:pt x="19844" y="1314594"/>
                  </a:lnTo>
                  <a:lnTo>
                    <a:pt x="22754" y="1302956"/>
                  </a:lnTo>
                  <a:lnTo>
                    <a:pt x="25929" y="1291318"/>
                  </a:lnTo>
                  <a:lnTo>
                    <a:pt x="29104" y="1279680"/>
                  </a:lnTo>
                  <a:lnTo>
                    <a:pt x="32544" y="1268306"/>
                  </a:lnTo>
                  <a:lnTo>
                    <a:pt x="36248" y="1256932"/>
                  </a:lnTo>
                  <a:lnTo>
                    <a:pt x="39952" y="1245558"/>
                  </a:lnTo>
                  <a:lnTo>
                    <a:pt x="43921" y="1234449"/>
                  </a:lnTo>
                  <a:lnTo>
                    <a:pt x="47889" y="1223075"/>
                  </a:lnTo>
                  <a:lnTo>
                    <a:pt x="52387" y="1211966"/>
                  </a:lnTo>
                  <a:lnTo>
                    <a:pt x="56885" y="1201121"/>
                  </a:lnTo>
                  <a:lnTo>
                    <a:pt x="61648" y="1190012"/>
                  </a:lnTo>
                  <a:lnTo>
                    <a:pt x="66410" y="1179167"/>
                  </a:lnTo>
                  <a:lnTo>
                    <a:pt x="71437" y="1168852"/>
                  </a:lnTo>
                  <a:lnTo>
                    <a:pt x="76729" y="1158007"/>
                  </a:lnTo>
                  <a:lnTo>
                    <a:pt x="82021" y="1147427"/>
                  </a:lnTo>
                  <a:lnTo>
                    <a:pt x="87577" y="1137111"/>
                  </a:lnTo>
                  <a:lnTo>
                    <a:pt x="93398" y="1126795"/>
                  </a:lnTo>
                  <a:lnTo>
                    <a:pt x="98954" y="1116744"/>
                  </a:lnTo>
                  <a:lnTo>
                    <a:pt x="105039" y="1106428"/>
                  </a:lnTo>
                  <a:lnTo>
                    <a:pt x="111125" y="1096377"/>
                  </a:lnTo>
                  <a:lnTo>
                    <a:pt x="117475" y="1086590"/>
                  </a:lnTo>
                  <a:lnTo>
                    <a:pt x="123825" y="1076804"/>
                  </a:lnTo>
                  <a:lnTo>
                    <a:pt x="130704" y="1067017"/>
                  </a:lnTo>
                  <a:lnTo>
                    <a:pt x="137054" y="1057495"/>
                  </a:lnTo>
                  <a:lnTo>
                    <a:pt x="144198" y="1047972"/>
                  </a:lnTo>
                  <a:lnTo>
                    <a:pt x="151341" y="1038715"/>
                  </a:lnTo>
                  <a:lnTo>
                    <a:pt x="165629" y="1020199"/>
                  </a:lnTo>
                  <a:lnTo>
                    <a:pt x="180710" y="1002477"/>
                  </a:lnTo>
                  <a:lnTo>
                    <a:pt x="196321" y="985285"/>
                  </a:lnTo>
                  <a:lnTo>
                    <a:pt x="212460" y="968092"/>
                  </a:lnTo>
                  <a:lnTo>
                    <a:pt x="229129" y="951957"/>
                  </a:lnTo>
                  <a:lnTo>
                    <a:pt x="246591" y="936086"/>
                  </a:lnTo>
                  <a:lnTo>
                    <a:pt x="264054" y="920745"/>
                  </a:lnTo>
                  <a:lnTo>
                    <a:pt x="282310" y="905933"/>
                  </a:lnTo>
                  <a:lnTo>
                    <a:pt x="301096" y="891914"/>
                  </a:lnTo>
                  <a:lnTo>
                    <a:pt x="310621" y="885037"/>
                  </a:lnTo>
                  <a:lnTo>
                    <a:pt x="320146" y="878160"/>
                  </a:lnTo>
                  <a:lnTo>
                    <a:pt x="329671" y="871812"/>
                  </a:lnTo>
                  <a:lnTo>
                    <a:pt x="339460" y="865199"/>
                  </a:lnTo>
                  <a:lnTo>
                    <a:pt x="349514" y="859115"/>
                  </a:lnTo>
                  <a:lnTo>
                    <a:pt x="359569" y="853032"/>
                  </a:lnTo>
                  <a:lnTo>
                    <a:pt x="359833" y="852767"/>
                  </a:lnTo>
                  <a:lnTo>
                    <a:pt x="371739" y="845890"/>
                  </a:lnTo>
                  <a:lnTo>
                    <a:pt x="383381" y="839542"/>
                  </a:lnTo>
                  <a:lnTo>
                    <a:pt x="395287" y="832929"/>
                  </a:lnTo>
                  <a:lnTo>
                    <a:pt x="407458" y="826846"/>
                  </a:lnTo>
                  <a:lnTo>
                    <a:pt x="415660" y="822349"/>
                  </a:lnTo>
                  <a:lnTo>
                    <a:pt x="424391" y="818381"/>
                  </a:lnTo>
                  <a:lnTo>
                    <a:pt x="442383" y="810182"/>
                  </a:lnTo>
                  <a:lnTo>
                    <a:pt x="463814" y="800924"/>
                  </a:lnTo>
                  <a:lnTo>
                    <a:pt x="474662" y="796692"/>
                  </a:lnTo>
                  <a:lnTo>
                    <a:pt x="485246" y="792460"/>
                  </a:lnTo>
                  <a:lnTo>
                    <a:pt x="474927" y="785318"/>
                  </a:lnTo>
                  <a:lnTo>
                    <a:pt x="464608" y="777118"/>
                  </a:lnTo>
                  <a:lnTo>
                    <a:pt x="454819" y="769183"/>
                  </a:lnTo>
                  <a:lnTo>
                    <a:pt x="445294" y="760455"/>
                  </a:lnTo>
                  <a:lnTo>
                    <a:pt x="436033" y="751990"/>
                  </a:lnTo>
                  <a:lnTo>
                    <a:pt x="426773" y="742997"/>
                  </a:lnTo>
                  <a:lnTo>
                    <a:pt x="417777" y="733739"/>
                  </a:lnTo>
                  <a:lnTo>
                    <a:pt x="409310" y="724217"/>
                  </a:lnTo>
                  <a:lnTo>
                    <a:pt x="400844" y="714695"/>
                  </a:lnTo>
                  <a:lnTo>
                    <a:pt x="392906" y="704644"/>
                  </a:lnTo>
                  <a:lnTo>
                    <a:pt x="385233" y="694328"/>
                  </a:lnTo>
                  <a:lnTo>
                    <a:pt x="377825" y="684012"/>
                  </a:lnTo>
                  <a:lnTo>
                    <a:pt x="370681" y="673432"/>
                  </a:lnTo>
                  <a:lnTo>
                    <a:pt x="363802" y="662587"/>
                  </a:lnTo>
                  <a:lnTo>
                    <a:pt x="357452" y="651478"/>
                  </a:lnTo>
                  <a:lnTo>
                    <a:pt x="351102" y="640104"/>
                  </a:lnTo>
                  <a:lnTo>
                    <a:pt x="345016" y="628731"/>
                  </a:lnTo>
                  <a:lnTo>
                    <a:pt x="339460" y="616828"/>
                  </a:lnTo>
                  <a:lnTo>
                    <a:pt x="334698" y="604925"/>
                  </a:lnTo>
                  <a:lnTo>
                    <a:pt x="329671" y="593022"/>
                  </a:lnTo>
                  <a:lnTo>
                    <a:pt x="325173" y="580591"/>
                  </a:lnTo>
                  <a:lnTo>
                    <a:pt x="321204" y="568159"/>
                  </a:lnTo>
                  <a:lnTo>
                    <a:pt x="317500" y="555727"/>
                  </a:lnTo>
                  <a:lnTo>
                    <a:pt x="314060" y="543031"/>
                  </a:lnTo>
                  <a:lnTo>
                    <a:pt x="310885" y="530070"/>
                  </a:lnTo>
                  <a:lnTo>
                    <a:pt x="308239" y="517109"/>
                  </a:lnTo>
                  <a:lnTo>
                    <a:pt x="305858" y="503884"/>
                  </a:lnTo>
                  <a:lnTo>
                    <a:pt x="304006" y="490659"/>
                  </a:lnTo>
                  <a:lnTo>
                    <a:pt x="302683" y="477433"/>
                  </a:lnTo>
                  <a:lnTo>
                    <a:pt x="301625" y="463943"/>
                  </a:lnTo>
                  <a:lnTo>
                    <a:pt x="301096" y="450189"/>
                  </a:lnTo>
                  <a:lnTo>
                    <a:pt x="300831" y="436434"/>
                  </a:lnTo>
                  <a:lnTo>
                    <a:pt x="300831" y="425325"/>
                  </a:lnTo>
                  <a:lnTo>
                    <a:pt x="301360" y="413951"/>
                  </a:lnTo>
                  <a:lnTo>
                    <a:pt x="301889" y="402842"/>
                  </a:lnTo>
                  <a:lnTo>
                    <a:pt x="302948" y="391733"/>
                  </a:lnTo>
                  <a:lnTo>
                    <a:pt x="304006" y="380888"/>
                  </a:lnTo>
                  <a:lnTo>
                    <a:pt x="305594" y="369779"/>
                  </a:lnTo>
                  <a:lnTo>
                    <a:pt x="307446" y="358934"/>
                  </a:lnTo>
                  <a:lnTo>
                    <a:pt x="309562" y="348618"/>
                  </a:lnTo>
                  <a:lnTo>
                    <a:pt x="311944" y="337774"/>
                  </a:lnTo>
                  <a:lnTo>
                    <a:pt x="314589" y="327194"/>
                  </a:lnTo>
                  <a:lnTo>
                    <a:pt x="317500" y="316878"/>
                  </a:lnTo>
                  <a:lnTo>
                    <a:pt x="320410" y="306562"/>
                  </a:lnTo>
                  <a:lnTo>
                    <a:pt x="323585" y="296511"/>
                  </a:lnTo>
                  <a:lnTo>
                    <a:pt x="327289" y="286460"/>
                  </a:lnTo>
                  <a:lnTo>
                    <a:pt x="330994" y="276408"/>
                  </a:lnTo>
                  <a:lnTo>
                    <a:pt x="334962" y="266622"/>
                  </a:lnTo>
                  <a:lnTo>
                    <a:pt x="339196" y="256835"/>
                  </a:lnTo>
                  <a:lnTo>
                    <a:pt x="343958" y="247313"/>
                  </a:lnTo>
                  <a:lnTo>
                    <a:pt x="348456" y="238055"/>
                  </a:lnTo>
                  <a:lnTo>
                    <a:pt x="353483" y="228533"/>
                  </a:lnTo>
                  <a:lnTo>
                    <a:pt x="358246" y="219275"/>
                  </a:lnTo>
                  <a:lnTo>
                    <a:pt x="363802" y="210282"/>
                  </a:lnTo>
                  <a:lnTo>
                    <a:pt x="369358" y="201289"/>
                  </a:lnTo>
                  <a:lnTo>
                    <a:pt x="375444" y="192560"/>
                  </a:lnTo>
                  <a:lnTo>
                    <a:pt x="381264" y="184096"/>
                  </a:lnTo>
                  <a:lnTo>
                    <a:pt x="387350" y="175367"/>
                  </a:lnTo>
                  <a:lnTo>
                    <a:pt x="393700" y="167167"/>
                  </a:lnTo>
                  <a:lnTo>
                    <a:pt x="400314" y="158968"/>
                  </a:lnTo>
                  <a:lnTo>
                    <a:pt x="407194" y="151033"/>
                  </a:lnTo>
                  <a:lnTo>
                    <a:pt x="414073" y="143097"/>
                  </a:lnTo>
                  <a:lnTo>
                    <a:pt x="421216" y="135427"/>
                  </a:lnTo>
                  <a:lnTo>
                    <a:pt x="428360" y="128021"/>
                  </a:lnTo>
                  <a:lnTo>
                    <a:pt x="436033" y="120614"/>
                  </a:lnTo>
                  <a:lnTo>
                    <a:pt x="443706" y="113473"/>
                  </a:lnTo>
                  <a:lnTo>
                    <a:pt x="451379" y="106596"/>
                  </a:lnTo>
                  <a:lnTo>
                    <a:pt x="459581" y="99983"/>
                  </a:lnTo>
                  <a:lnTo>
                    <a:pt x="467519" y="93106"/>
                  </a:lnTo>
                  <a:lnTo>
                    <a:pt x="475721" y="87022"/>
                  </a:lnTo>
                  <a:lnTo>
                    <a:pt x="484452" y="80939"/>
                  </a:lnTo>
                  <a:lnTo>
                    <a:pt x="493183" y="74590"/>
                  </a:lnTo>
                  <a:lnTo>
                    <a:pt x="501650" y="68771"/>
                  </a:lnTo>
                  <a:lnTo>
                    <a:pt x="510646" y="63217"/>
                  </a:lnTo>
                  <a:lnTo>
                    <a:pt x="519906" y="57927"/>
                  </a:lnTo>
                  <a:lnTo>
                    <a:pt x="528902" y="52901"/>
                  </a:lnTo>
                  <a:lnTo>
                    <a:pt x="538427" y="47875"/>
                  </a:lnTo>
                  <a:lnTo>
                    <a:pt x="547687" y="43114"/>
                  </a:lnTo>
                  <a:lnTo>
                    <a:pt x="557477" y="38618"/>
                  </a:lnTo>
                  <a:lnTo>
                    <a:pt x="567002" y="34650"/>
                  </a:lnTo>
                  <a:lnTo>
                    <a:pt x="576791" y="30682"/>
                  </a:lnTo>
                  <a:lnTo>
                    <a:pt x="586846" y="26715"/>
                  </a:lnTo>
                  <a:lnTo>
                    <a:pt x="596900" y="23276"/>
                  </a:lnTo>
                  <a:lnTo>
                    <a:pt x="607219" y="19838"/>
                  </a:lnTo>
                  <a:lnTo>
                    <a:pt x="617537" y="16664"/>
                  </a:lnTo>
                  <a:lnTo>
                    <a:pt x="627856" y="14019"/>
                  </a:lnTo>
                  <a:lnTo>
                    <a:pt x="638175" y="11374"/>
                  </a:lnTo>
                  <a:lnTo>
                    <a:pt x="649023" y="8993"/>
                  </a:lnTo>
                  <a:lnTo>
                    <a:pt x="659606" y="6877"/>
                  </a:lnTo>
                  <a:lnTo>
                    <a:pt x="670189" y="5290"/>
                  </a:lnTo>
                  <a:lnTo>
                    <a:pt x="681302" y="3703"/>
                  </a:lnTo>
                  <a:lnTo>
                    <a:pt x="692150" y="2645"/>
                  </a:lnTo>
                  <a:lnTo>
                    <a:pt x="703262" y="1587"/>
                  </a:lnTo>
                  <a:lnTo>
                    <a:pt x="714375" y="793"/>
                  </a:lnTo>
                  <a:lnTo>
                    <a:pt x="725487" y="529"/>
                  </a:lnTo>
                  <a:lnTo>
                    <a:pt x="736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550401" y="2586039"/>
            <a:ext cx="657225" cy="657225"/>
            <a:chOff x="9550401" y="2586039"/>
            <a:chExt cx="657225" cy="657225"/>
          </a:xfrm>
        </p:grpSpPr>
        <p:sp>
          <p:nvSpPr>
            <p:cNvPr id="8" name="MH_Other_6"/>
            <p:cNvSpPr/>
            <p:nvPr>
              <p:custDataLst>
                <p:tags r:id="rId9"/>
              </p:custDataLst>
            </p:nvPr>
          </p:nvSpPr>
          <p:spPr bwMode="auto">
            <a:xfrm rot="8100000">
              <a:off x="9550401" y="2586039"/>
              <a:ext cx="657225" cy="657225"/>
            </a:xfrm>
            <a:custGeom>
              <a:avLst/>
              <a:gdLst>
                <a:gd name="T0" fmla="*/ 0 w 740229"/>
                <a:gd name="T1" fmla="*/ 100469 h 740229"/>
                <a:gd name="T2" fmla="*/ 100469 w 740229"/>
                <a:gd name="T3" fmla="*/ 0 h 740229"/>
                <a:gd name="T4" fmla="*/ 200937 w 740229"/>
                <a:gd name="T5" fmla="*/ 0 h 740229"/>
                <a:gd name="T6" fmla="*/ 200937 w 740229"/>
                <a:gd name="T7" fmla="*/ 100469 h 740229"/>
                <a:gd name="T8" fmla="*/ 100468 w 740229"/>
                <a:gd name="T9" fmla="*/ 200938 h 740229"/>
                <a:gd name="T10" fmla="*/ -1 w 740229"/>
                <a:gd name="T11" fmla="*/ 100469 h 740229"/>
                <a:gd name="T12" fmla="*/ 0 w 740229"/>
                <a:gd name="T13" fmla="*/ 100469 h 7402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0229" h="740229">
                  <a:moveTo>
                    <a:pt x="0" y="370115"/>
                  </a:moveTo>
                  <a:cubicBezTo>
                    <a:pt x="0" y="165706"/>
                    <a:pt x="165706" y="0"/>
                    <a:pt x="370115" y="0"/>
                  </a:cubicBezTo>
                  <a:lnTo>
                    <a:pt x="740229" y="0"/>
                  </a:lnTo>
                  <a:lnTo>
                    <a:pt x="740229" y="370115"/>
                  </a:lnTo>
                  <a:cubicBezTo>
                    <a:pt x="740229" y="574524"/>
                    <a:pt x="574523" y="740230"/>
                    <a:pt x="370114" y="740230"/>
                  </a:cubicBezTo>
                  <a:cubicBezTo>
                    <a:pt x="165705" y="740230"/>
                    <a:pt x="-1" y="574524"/>
                    <a:pt x="-1" y="370115"/>
                  </a:cubicBezTo>
                  <a:lnTo>
                    <a:pt x="0" y="370115"/>
                  </a:lnTo>
                  <a:close/>
                </a:path>
              </a:pathLst>
            </a:custGeom>
            <a:solidFill>
              <a:srgbClr val="DCD495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MH_Other_20"/>
            <p:cNvSpPr/>
            <p:nvPr>
              <p:custDataLst>
                <p:tags r:id="rId10"/>
              </p:custDataLst>
            </p:nvPr>
          </p:nvSpPr>
          <p:spPr bwMode="auto">
            <a:xfrm>
              <a:off x="9750426" y="2771775"/>
              <a:ext cx="258763" cy="407988"/>
            </a:xfrm>
            <a:custGeom>
              <a:avLst/>
              <a:gdLst>
                <a:gd name="T0" fmla="*/ 2147483646 w 3864"/>
                <a:gd name="T1" fmla="*/ 1817606605 h 6111"/>
                <a:gd name="T2" fmla="*/ 2147483646 w 3864"/>
                <a:gd name="T3" fmla="*/ 2147483646 h 6111"/>
                <a:gd name="T4" fmla="*/ 2147483646 w 3864"/>
                <a:gd name="T5" fmla="*/ 2147483646 h 6111"/>
                <a:gd name="T6" fmla="*/ 2147483646 w 3864"/>
                <a:gd name="T7" fmla="*/ 2147483646 h 6111"/>
                <a:gd name="T8" fmla="*/ 2147483646 w 3864"/>
                <a:gd name="T9" fmla="*/ 2147483646 h 6111"/>
                <a:gd name="T10" fmla="*/ 2147483646 w 3864"/>
                <a:gd name="T11" fmla="*/ 2147483646 h 6111"/>
                <a:gd name="T12" fmla="*/ 2147483646 w 3864"/>
                <a:gd name="T13" fmla="*/ 2147483646 h 6111"/>
                <a:gd name="T14" fmla="*/ 2147483646 w 3864"/>
                <a:gd name="T15" fmla="*/ 2147483646 h 6111"/>
                <a:gd name="T16" fmla="*/ 2147483646 w 3864"/>
                <a:gd name="T17" fmla="*/ 2147483646 h 6111"/>
                <a:gd name="T18" fmla="*/ 2147483646 w 3864"/>
                <a:gd name="T19" fmla="*/ 2147483646 h 6111"/>
                <a:gd name="T20" fmla="*/ 2147483646 w 3864"/>
                <a:gd name="T21" fmla="*/ 2147483646 h 6111"/>
                <a:gd name="T22" fmla="*/ 2147483646 w 3864"/>
                <a:gd name="T23" fmla="*/ 2147483646 h 6111"/>
                <a:gd name="T24" fmla="*/ 2147483646 w 3864"/>
                <a:gd name="T25" fmla="*/ 2147483646 h 6111"/>
                <a:gd name="T26" fmla="*/ 2147483646 w 3864"/>
                <a:gd name="T27" fmla="*/ 2147483646 h 6111"/>
                <a:gd name="T28" fmla="*/ 2147483646 w 3864"/>
                <a:gd name="T29" fmla="*/ 2147483646 h 6111"/>
                <a:gd name="T30" fmla="*/ 2147483646 w 3864"/>
                <a:gd name="T31" fmla="*/ 2147483646 h 6111"/>
                <a:gd name="T32" fmla="*/ 2147483646 w 3864"/>
                <a:gd name="T33" fmla="*/ 2147483646 h 6111"/>
                <a:gd name="T34" fmla="*/ 2147483646 w 3864"/>
                <a:gd name="T35" fmla="*/ 2147483646 h 6111"/>
                <a:gd name="T36" fmla="*/ 574134261 w 3864"/>
                <a:gd name="T37" fmla="*/ 2147483646 h 6111"/>
                <a:gd name="T38" fmla="*/ 906491754 w 3864"/>
                <a:gd name="T39" fmla="*/ 2147483646 h 6111"/>
                <a:gd name="T40" fmla="*/ 2147483646 w 3864"/>
                <a:gd name="T41" fmla="*/ 2147483646 h 6111"/>
                <a:gd name="T42" fmla="*/ 2147483646 w 3864"/>
                <a:gd name="T43" fmla="*/ 2147483646 h 6111"/>
                <a:gd name="T44" fmla="*/ 2147483646 w 3864"/>
                <a:gd name="T45" fmla="*/ 2147483646 h 6111"/>
                <a:gd name="T46" fmla="*/ 2147483646 w 3864"/>
                <a:gd name="T47" fmla="*/ 1817606605 h 6111"/>
                <a:gd name="T48" fmla="*/ 2147483646 w 3864"/>
                <a:gd name="T49" fmla="*/ 2147483646 h 6111"/>
                <a:gd name="T50" fmla="*/ 2147483646 w 3864"/>
                <a:gd name="T51" fmla="*/ 2147483646 h 6111"/>
                <a:gd name="T52" fmla="*/ 2147483646 w 3864"/>
                <a:gd name="T53" fmla="*/ 2147483646 h 6111"/>
                <a:gd name="T54" fmla="*/ 2147483646 w 3864"/>
                <a:gd name="T55" fmla="*/ 2147483646 h 6111"/>
                <a:gd name="T56" fmla="*/ 2147483646 w 3864"/>
                <a:gd name="T57" fmla="*/ 2147483646 h 6111"/>
                <a:gd name="T58" fmla="*/ 2147483646 w 3864"/>
                <a:gd name="T59" fmla="*/ 2147483646 h 6111"/>
                <a:gd name="T60" fmla="*/ 2147483646 w 3864"/>
                <a:gd name="T61" fmla="*/ 2147483646 h 6111"/>
                <a:gd name="T62" fmla="*/ 2147483646 w 3864"/>
                <a:gd name="T63" fmla="*/ 2147483646 h 6111"/>
                <a:gd name="T64" fmla="*/ 2147483646 w 3864"/>
                <a:gd name="T65" fmla="*/ 2147483646 h 6111"/>
                <a:gd name="T66" fmla="*/ 2147483646 w 3864"/>
                <a:gd name="T67" fmla="*/ 2147483646 h 6111"/>
                <a:gd name="T68" fmla="*/ 2147483646 w 3864"/>
                <a:gd name="T69" fmla="*/ 2147483646 h 6111"/>
                <a:gd name="T70" fmla="*/ 2147483646 w 3864"/>
                <a:gd name="T71" fmla="*/ 2147483646 h 6111"/>
                <a:gd name="T72" fmla="*/ 2147483646 w 3864"/>
                <a:gd name="T73" fmla="*/ 2147483646 h 6111"/>
                <a:gd name="T74" fmla="*/ 2147483646 w 3864"/>
                <a:gd name="T75" fmla="*/ 2147483646 h 6111"/>
                <a:gd name="T76" fmla="*/ 2147483646 w 3864"/>
                <a:gd name="T77" fmla="*/ 2147483646 h 6111"/>
                <a:gd name="T78" fmla="*/ 2147483646 w 3864"/>
                <a:gd name="T79" fmla="*/ 2147483646 h 6111"/>
                <a:gd name="T80" fmla="*/ 2147483646 w 3864"/>
                <a:gd name="T81" fmla="*/ 2147483646 h 6111"/>
                <a:gd name="T82" fmla="*/ 2147483646 w 3864"/>
                <a:gd name="T83" fmla="*/ 2147483646 h 6111"/>
                <a:gd name="T84" fmla="*/ 2147483646 w 3864"/>
                <a:gd name="T85" fmla="*/ 2147483646 h 6111"/>
                <a:gd name="T86" fmla="*/ 2147483646 w 3864"/>
                <a:gd name="T87" fmla="*/ 2147483646 h 6111"/>
                <a:gd name="T88" fmla="*/ 2147483646 w 3864"/>
                <a:gd name="T89" fmla="*/ 2147483646 h 6111"/>
                <a:gd name="T90" fmla="*/ 2147483646 w 3864"/>
                <a:gd name="T91" fmla="*/ 2147483646 h 6111"/>
                <a:gd name="T92" fmla="*/ 2147483646 w 3864"/>
                <a:gd name="T93" fmla="*/ 2147483646 h 6111"/>
                <a:gd name="T94" fmla="*/ 2147483646 w 3864"/>
                <a:gd name="T95" fmla="*/ 2147483646 h 6111"/>
                <a:gd name="T96" fmla="*/ 2147483646 w 3864"/>
                <a:gd name="T97" fmla="*/ 2147483646 h 6111"/>
                <a:gd name="T98" fmla="*/ 2147483646 w 3864"/>
                <a:gd name="T99" fmla="*/ 2147483646 h 6111"/>
                <a:gd name="T100" fmla="*/ 2147483646 w 3864"/>
                <a:gd name="T101" fmla="*/ 2147483646 h 6111"/>
                <a:gd name="T102" fmla="*/ 2147483646 w 3864"/>
                <a:gd name="T103" fmla="*/ 2147483646 h 6111"/>
                <a:gd name="T104" fmla="*/ 2147483646 w 3864"/>
                <a:gd name="T105" fmla="*/ 2147483646 h 6111"/>
                <a:gd name="T106" fmla="*/ 2147483646 w 3864"/>
                <a:gd name="T107" fmla="*/ 2147483646 h 6111"/>
                <a:gd name="T108" fmla="*/ 2147483646 w 3864"/>
                <a:gd name="T109" fmla="*/ 2147483646 h 6111"/>
                <a:gd name="T110" fmla="*/ 2147483646 w 3864"/>
                <a:gd name="T111" fmla="*/ 2147483646 h 6111"/>
                <a:gd name="T112" fmla="*/ 2147483646 w 3864"/>
                <a:gd name="T113" fmla="*/ 2147483646 h 6111"/>
                <a:gd name="T114" fmla="*/ 2147483646 w 3864"/>
                <a:gd name="T115" fmla="*/ 2147483646 h 6111"/>
                <a:gd name="T116" fmla="*/ 2147483646 w 3864"/>
                <a:gd name="T117" fmla="*/ 2147483646 h 6111"/>
                <a:gd name="T118" fmla="*/ 2147483646 w 3864"/>
                <a:gd name="T119" fmla="*/ 2147483646 h 61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864" h="6111">
                  <a:moveTo>
                    <a:pt x="1932" y="0"/>
                  </a:moveTo>
                  <a:lnTo>
                    <a:pt x="1932" y="0"/>
                  </a:lnTo>
                  <a:lnTo>
                    <a:pt x="1982" y="0"/>
                  </a:lnTo>
                  <a:lnTo>
                    <a:pt x="2031" y="2"/>
                  </a:lnTo>
                  <a:lnTo>
                    <a:pt x="2081" y="5"/>
                  </a:lnTo>
                  <a:lnTo>
                    <a:pt x="2129" y="9"/>
                  </a:lnTo>
                  <a:lnTo>
                    <a:pt x="2178" y="15"/>
                  </a:lnTo>
                  <a:lnTo>
                    <a:pt x="2226" y="22"/>
                  </a:lnTo>
                  <a:lnTo>
                    <a:pt x="2273" y="30"/>
                  </a:lnTo>
                  <a:lnTo>
                    <a:pt x="2321" y="39"/>
                  </a:lnTo>
                  <a:lnTo>
                    <a:pt x="2367" y="48"/>
                  </a:lnTo>
                  <a:lnTo>
                    <a:pt x="2415" y="60"/>
                  </a:lnTo>
                  <a:lnTo>
                    <a:pt x="2460" y="73"/>
                  </a:lnTo>
                  <a:lnTo>
                    <a:pt x="2507" y="87"/>
                  </a:lnTo>
                  <a:lnTo>
                    <a:pt x="2551" y="101"/>
                  </a:lnTo>
                  <a:lnTo>
                    <a:pt x="2596" y="117"/>
                  </a:lnTo>
                  <a:lnTo>
                    <a:pt x="2640" y="133"/>
                  </a:lnTo>
                  <a:lnTo>
                    <a:pt x="2683" y="152"/>
                  </a:lnTo>
                  <a:lnTo>
                    <a:pt x="2727" y="170"/>
                  </a:lnTo>
                  <a:lnTo>
                    <a:pt x="2769" y="190"/>
                  </a:lnTo>
                  <a:lnTo>
                    <a:pt x="2811" y="211"/>
                  </a:lnTo>
                  <a:lnTo>
                    <a:pt x="2853" y="233"/>
                  </a:lnTo>
                  <a:lnTo>
                    <a:pt x="2893" y="255"/>
                  </a:lnTo>
                  <a:lnTo>
                    <a:pt x="2934" y="279"/>
                  </a:lnTo>
                  <a:lnTo>
                    <a:pt x="2973" y="304"/>
                  </a:lnTo>
                  <a:lnTo>
                    <a:pt x="3012" y="329"/>
                  </a:lnTo>
                  <a:lnTo>
                    <a:pt x="3050" y="356"/>
                  </a:lnTo>
                  <a:lnTo>
                    <a:pt x="3087" y="383"/>
                  </a:lnTo>
                  <a:lnTo>
                    <a:pt x="3124" y="412"/>
                  </a:lnTo>
                  <a:lnTo>
                    <a:pt x="3160" y="441"/>
                  </a:lnTo>
                  <a:lnTo>
                    <a:pt x="3196" y="471"/>
                  </a:lnTo>
                  <a:lnTo>
                    <a:pt x="3231" y="501"/>
                  </a:lnTo>
                  <a:lnTo>
                    <a:pt x="3265" y="532"/>
                  </a:lnTo>
                  <a:lnTo>
                    <a:pt x="3297" y="565"/>
                  </a:lnTo>
                  <a:lnTo>
                    <a:pt x="3330" y="599"/>
                  </a:lnTo>
                  <a:lnTo>
                    <a:pt x="3362" y="632"/>
                  </a:lnTo>
                  <a:lnTo>
                    <a:pt x="3393" y="667"/>
                  </a:lnTo>
                  <a:lnTo>
                    <a:pt x="3423" y="702"/>
                  </a:lnTo>
                  <a:lnTo>
                    <a:pt x="3452" y="739"/>
                  </a:lnTo>
                  <a:lnTo>
                    <a:pt x="3480" y="775"/>
                  </a:lnTo>
                  <a:lnTo>
                    <a:pt x="3507" y="813"/>
                  </a:lnTo>
                  <a:lnTo>
                    <a:pt x="3534" y="852"/>
                  </a:lnTo>
                  <a:lnTo>
                    <a:pt x="3560" y="890"/>
                  </a:lnTo>
                  <a:lnTo>
                    <a:pt x="3584" y="930"/>
                  </a:lnTo>
                  <a:lnTo>
                    <a:pt x="3607" y="970"/>
                  </a:lnTo>
                  <a:lnTo>
                    <a:pt x="3631" y="1011"/>
                  </a:lnTo>
                  <a:lnTo>
                    <a:pt x="3653" y="1051"/>
                  </a:lnTo>
                  <a:lnTo>
                    <a:pt x="3674" y="1094"/>
                  </a:lnTo>
                  <a:lnTo>
                    <a:pt x="3693" y="1136"/>
                  </a:lnTo>
                  <a:lnTo>
                    <a:pt x="3712" y="1179"/>
                  </a:lnTo>
                  <a:lnTo>
                    <a:pt x="3729" y="1223"/>
                  </a:lnTo>
                  <a:lnTo>
                    <a:pt x="3747" y="1267"/>
                  </a:lnTo>
                  <a:lnTo>
                    <a:pt x="3762" y="1312"/>
                  </a:lnTo>
                  <a:lnTo>
                    <a:pt x="3777" y="1357"/>
                  </a:lnTo>
                  <a:lnTo>
                    <a:pt x="3791" y="1402"/>
                  </a:lnTo>
                  <a:lnTo>
                    <a:pt x="3802" y="1449"/>
                  </a:lnTo>
                  <a:lnTo>
                    <a:pt x="3814" y="1495"/>
                  </a:lnTo>
                  <a:lnTo>
                    <a:pt x="3824" y="1543"/>
                  </a:lnTo>
                  <a:lnTo>
                    <a:pt x="3834" y="1589"/>
                  </a:lnTo>
                  <a:lnTo>
                    <a:pt x="3842" y="1638"/>
                  </a:lnTo>
                  <a:lnTo>
                    <a:pt x="3848" y="1685"/>
                  </a:lnTo>
                  <a:lnTo>
                    <a:pt x="3853" y="1734"/>
                  </a:lnTo>
                  <a:lnTo>
                    <a:pt x="3858" y="1783"/>
                  </a:lnTo>
                  <a:lnTo>
                    <a:pt x="3862" y="1832"/>
                  </a:lnTo>
                  <a:lnTo>
                    <a:pt x="3863" y="1882"/>
                  </a:lnTo>
                  <a:lnTo>
                    <a:pt x="3864" y="1932"/>
                  </a:lnTo>
                  <a:lnTo>
                    <a:pt x="3863" y="1999"/>
                  </a:lnTo>
                  <a:lnTo>
                    <a:pt x="3859" y="2065"/>
                  </a:lnTo>
                  <a:lnTo>
                    <a:pt x="3853" y="2130"/>
                  </a:lnTo>
                  <a:lnTo>
                    <a:pt x="3845" y="2195"/>
                  </a:lnTo>
                  <a:lnTo>
                    <a:pt x="3836" y="2260"/>
                  </a:lnTo>
                  <a:lnTo>
                    <a:pt x="3823" y="2324"/>
                  </a:lnTo>
                  <a:lnTo>
                    <a:pt x="3809" y="2387"/>
                  </a:lnTo>
                  <a:lnTo>
                    <a:pt x="3793" y="2449"/>
                  </a:lnTo>
                  <a:lnTo>
                    <a:pt x="3776" y="2511"/>
                  </a:lnTo>
                  <a:lnTo>
                    <a:pt x="3755" y="2571"/>
                  </a:lnTo>
                  <a:lnTo>
                    <a:pt x="3733" y="2631"/>
                  </a:lnTo>
                  <a:lnTo>
                    <a:pt x="3709" y="2690"/>
                  </a:lnTo>
                  <a:lnTo>
                    <a:pt x="3683" y="2747"/>
                  </a:lnTo>
                  <a:lnTo>
                    <a:pt x="3656" y="2804"/>
                  </a:lnTo>
                  <a:lnTo>
                    <a:pt x="3626" y="2859"/>
                  </a:lnTo>
                  <a:lnTo>
                    <a:pt x="3596" y="2914"/>
                  </a:lnTo>
                  <a:lnTo>
                    <a:pt x="3566" y="2963"/>
                  </a:lnTo>
                  <a:lnTo>
                    <a:pt x="3534" y="3011"/>
                  </a:lnTo>
                  <a:lnTo>
                    <a:pt x="3502" y="3058"/>
                  </a:lnTo>
                  <a:lnTo>
                    <a:pt x="3467" y="3103"/>
                  </a:lnTo>
                  <a:lnTo>
                    <a:pt x="3432" y="3148"/>
                  </a:lnTo>
                  <a:lnTo>
                    <a:pt x="3395" y="3193"/>
                  </a:lnTo>
                  <a:lnTo>
                    <a:pt x="3358" y="3234"/>
                  </a:lnTo>
                  <a:lnTo>
                    <a:pt x="3318" y="3276"/>
                  </a:lnTo>
                  <a:lnTo>
                    <a:pt x="3278" y="3317"/>
                  </a:lnTo>
                  <a:lnTo>
                    <a:pt x="3237" y="3356"/>
                  </a:lnTo>
                  <a:lnTo>
                    <a:pt x="3194" y="3393"/>
                  </a:lnTo>
                  <a:lnTo>
                    <a:pt x="3150" y="3431"/>
                  </a:lnTo>
                  <a:lnTo>
                    <a:pt x="3106" y="3465"/>
                  </a:lnTo>
                  <a:lnTo>
                    <a:pt x="3059" y="3500"/>
                  </a:lnTo>
                  <a:lnTo>
                    <a:pt x="3013" y="3533"/>
                  </a:lnTo>
                  <a:lnTo>
                    <a:pt x="2965" y="3564"/>
                  </a:lnTo>
                  <a:lnTo>
                    <a:pt x="2965" y="3763"/>
                  </a:lnTo>
                  <a:lnTo>
                    <a:pt x="3040" y="3756"/>
                  </a:lnTo>
                  <a:lnTo>
                    <a:pt x="3184" y="3744"/>
                  </a:lnTo>
                  <a:lnTo>
                    <a:pt x="3240" y="3879"/>
                  </a:lnTo>
                  <a:lnTo>
                    <a:pt x="3257" y="3921"/>
                  </a:lnTo>
                  <a:lnTo>
                    <a:pt x="3272" y="3961"/>
                  </a:lnTo>
                  <a:lnTo>
                    <a:pt x="3283" y="4003"/>
                  </a:lnTo>
                  <a:lnTo>
                    <a:pt x="3293" y="4044"/>
                  </a:lnTo>
                  <a:lnTo>
                    <a:pt x="3301" y="4084"/>
                  </a:lnTo>
                  <a:lnTo>
                    <a:pt x="3305" y="4125"/>
                  </a:lnTo>
                  <a:lnTo>
                    <a:pt x="3309" y="4166"/>
                  </a:lnTo>
                  <a:lnTo>
                    <a:pt x="3310" y="4206"/>
                  </a:lnTo>
                  <a:lnTo>
                    <a:pt x="3309" y="4248"/>
                  </a:lnTo>
                  <a:lnTo>
                    <a:pt x="3305" y="4289"/>
                  </a:lnTo>
                  <a:lnTo>
                    <a:pt x="3300" y="4329"/>
                  </a:lnTo>
                  <a:lnTo>
                    <a:pt x="3292" y="4370"/>
                  </a:lnTo>
                  <a:lnTo>
                    <a:pt x="3282" y="4409"/>
                  </a:lnTo>
                  <a:lnTo>
                    <a:pt x="3269" y="4449"/>
                  </a:lnTo>
                  <a:lnTo>
                    <a:pt x="3256" y="4487"/>
                  </a:lnTo>
                  <a:lnTo>
                    <a:pt x="3239" y="4527"/>
                  </a:lnTo>
                  <a:lnTo>
                    <a:pt x="3224" y="4560"/>
                  </a:lnTo>
                  <a:lnTo>
                    <a:pt x="3240" y="4600"/>
                  </a:lnTo>
                  <a:lnTo>
                    <a:pt x="3257" y="4642"/>
                  </a:lnTo>
                  <a:lnTo>
                    <a:pt x="3272" y="4682"/>
                  </a:lnTo>
                  <a:lnTo>
                    <a:pt x="3283" y="4724"/>
                  </a:lnTo>
                  <a:lnTo>
                    <a:pt x="3293" y="4765"/>
                  </a:lnTo>
                  <a:lnTo>
                    <a:pt x="3301" y="4805"/>
                  </a:lnTo>
                  <a:lnTo>
                    <a:pt x="3305" y="4846"/>
                  </a:lnTo>
                  <a:lnTo>
                    <a:pt x="3309" y="4888"/>
                  </a:lnTo>
                  <a:lnTo>
                    <a:pt x="3310" y="4927"/>
                  </a:lnTo>
                  <a:lnTo>
                    <a:pt x="3309" y="4969"/>
                  </a:lnTo>
                  <a:lnTo>
                    <a:pt x="3305" y="5010"/>
                  </a:lnTo>
                  <a:lnTo>
                    <a:pt x="3300" y="5050"/>
                  </a:lnTo>
                  <a:lnTo>
                    <a:pt x="3292" y="5091"/>
                  </a:lnTo>
                  <a:lnTo>
                    <a:pt x="3282" y="5130"/>
                  </a:lnTo>
                  <a:lnTo>
                    <a:pt x="3269" y="5170"/>
                  </a:lnTo>
                  <a:lnTo>
                    <a:pt x="3256" y="5209"/>
                  </a:lnTo>
                  <a:lnTo>
                    <a:pt x="3239" y="5248"/>
                  </a:lnTo>
                  <a:lnTo>
                    <a:pt x="3191" y="5356"/>
                  </a:lnTo>
                  <a:lnTo>
                    <a:pt x="3073" y="5366"/>
                  </a:lnTo>
                  <a:lnTo>
                    <a:pt x="886" y="5559"/>
                  </a:lnTo>
                  <a:lnTo>
                    <a:pt x="735" y="5573"/>
                  </a:lnTo>
                  <a:lnTo>
                    <a:pt x="681" y="5430"/>
                  </a:lnTo>
                  <a:lnTo>
                    <a:pt x="668" y="5395"/>
                  </a:lnTo>
                  <a:lnTo>
                    <a:pt x="656" y="5359"/>
                  </a:lnTo>
                  <a:lnTo>
                    <a:pt x="646" y="5323"/>
                  </a:lnTo>
                  <a:lnTo>
                    <a:pt x="636" y="5286"/>
                  </a:lnTo>
                  <a:lnTo>
                    <a:pt x="628" y="5249"/>
                  </a:lnTo>
                  <a:lnTo>
                    <a:pt x="623" y="5210"/>
                  </a:lnTo>
                  <a:lnTo>
                    <a:pt x="618" y="5172"/>
                  </a:lnTo>
                  <a:lnTo>
                    <a:pt x="616" y="5133"/>
                  </a:lnTo>
                  <a:lnTo>
                    <a:pt x="614" y="5091"/>
                  </a:lnTo>
                  <a:lnTo>
                    <a:pt x="617" y="5049"/>
                  </a:lnTo>
                  <a:lnTo>
                    <a:pt x="621" y="5006"/>
                  </a:lnTo>
                  <a:lnTo>
                    <a:pt x="628" y="4963"/>
                  </a:lnTo>
                  <a:lnTo>
                    <a:pt x="633" y="4941"/>
                  </a:lnTo>
                  <a:lnTo>
                    <a:pt x="638" y="4919"/>
                  </a:lnTo>
                  <a:lnTo>
                    <a:pt x="645" y="4897"/>
                  </a:lnTo>
                  <a:lnTo>
                    <a:pt x="652" y="4875"/>
                  </a:lnTo>
                  <a:lnTo>
                    <a:pt x="659" y="4853"/>
                  </a:lnTo>
                  <a:lnTo>
                    <a:pt x="668" y="4831"/>
                  </a:lnTo>
                  <a:lnTo>
                    <a:pt x="677" y="4808"/>
                  </a:lnTo>
                  <a:lnTo>
                    <a:pt x="688" y="4786"/>
                  </a:lnTo>
                  <a:lnTo>
                    <a:pt x="700" y="4759"/>
                  </a:lnTo>
                  <a:lnTo>
                    <a:pt x="681" y="4709"/>
                  </a:lnTo>
                  <a:lnTo>
                    <a:pt x="668" y="4674"/>
                  </a:lnTo>
                  <a:lnTo>
                    <a:pt x="656" y="4638"/>
                  </a:lnTo>
                  <a:lnTo>
                    <a:pt x="646" y="4602"/>
                  </a:lnTo>
                  <a:lnTo>
                    <a:pt x="636" y="4565"/>
                  </a:lnTo>
                  <a:lnTo>
                    <a:pt x="628" y="4528"/>
                  </a:lnTo>
                  <a:lnTo>
                    <a:pt x="623" y="4489"/>
                  </a:lnTo>
                  <a:lnTo>
                    <a:pt x="618" y="4451"/>
                  </a:lnTo>
                  <a:lnTo>
                    <a:pt x="616" y="4412"/>
                  </a:lnTo>
                  <a:lnTo>
                    <a:pt x="614" y="4370"/>
                  </a:lnTo>
                  <a:lnTo>
                    <a:pt x="617" y="4327"/>
                  </a:lnTo>
                  <a:lnTo>
                    <a:pt x="621" y="4285"/>
                  </a:lnTo>
                  <a:lnTo>
                    <a:pt x="628" y="4242"/>
                  </a:lnTo>
                  <a:lnTo>
                    <a:pt x="633" y="4220"/>
                  </a:lnTo>
                  <a:lnTo>
                    <a:pt x="638" y="4198"/>
                  </a:lnTo>
                  <a:lnTo>
                    <a:pt x="645" y="4176"/>
                  </a:lnTo>
                  <a:lnTo>
                    <a:pt x="652" y="4154"/>
                  </a:lnTo>
                  <a:lnTo>
                    <a:pt x="659" y="4132"/>
                  </a:lnTo>
                  <a:lnTo>
                    <a:pt x="668" y="4110"/>
                  </a:lnTo>
                  <a:lnTo>
                    <a:pt x="677" y="4087"/>
                  </a:lnTo>
                  <a:lnTo>
                    <a:pt x="688" y="4064"/>
                  </a:lnTo>
                  <a:lnTo>
                    <a:pt x="736" y="3960"/>
                  </a:lnTo>
                  <a:lnTo>
                    <a:pt x="851" y="3950"/>
                  </a:lnTo>
                  <a:lnTo>
                    <a:pt x="934" y="3943"/>
                  </a:lnTo>
                  <a:lnTo>
                    <a:pt x="934" y="3586"/>
                  </a:lnTo>
                  <a:lnTo>
                    <a:pt x="885" y="3555"/>
                  </a:lnTo>
                  <a:lnTo>
                    <a:pt x="836" y="3522"/>
                  </a:lnTo>
                  <a:lnTo>
                    <a:pt x="789" y="3489"/>
                  </a:lnTo>
                  <a:lnTo>
                    <a:pt x="742" y="3454"/>
                  </a:lnTo>
                  <a:lnTo>
                    <a:pt x="697" y="3417"/>
                  </a:lnTo>
                  <a:lnTo>
                    <a:pt x="653" y="3378"/>
                  </a:lnTo>
                  <a:lnTo>
                    <a:pt x="610" y="3340"/>
                  </a:lnTo>
                  <a:lnTo>
                    <a:pt x="568" y="3299"/>
                  </a:lnTo>
                  <a:lnTo>
                    <a:pt x="527" y="3258"/>
                  </a:lnTo>
                  <a:lnTo>
                    <a:pt x="488" y="3215"/>
                  </a:lnTo>
                  <a:lnTo>
                    <a:pt x="450" y="3170"/>
                  </a:lnTo>
                  <a:lnTo>
                    <a:pt x="414" y="3125"/>
                  </a:lnTo>
                  <a:lnTo>
                    <a:pt x="378" y="3079"/>
                  </a:lnTo>
                  <a:lnTo>
                    <a:pt x="344" y="3031"/>
                  </a:lnTo>
                  <a:lnTo>
                    <a:pt x="311" y="2982"/>
                  </a:lnTo>
                  <a:lnTo>
                    <a:pt x="280" y="2934"/>
                  </a:lnTo>
                  <a:lnTo>
                    <a:pt x="248" y="2878"/>
                  </a:lnTo>
                  <a:lnTo>
                    <a:pt x="217" y="2821"/>
                  </a:lnTo>
                  <a:lnTo>
                    <a:pt x="188" y="2763"/>
                  </a:lnTo>
                  <a:lnTo>
                    <a:pt x="162" y="2705"/>
                  </a:lnTo>
                  <a:lnTo>
                    <a:pt x="136" y="2644"/>
                  </a:lnTo>
                  <a:lnTo>
                    <a:pt x="113" y="2584"/>
                  </a:lnTo>
                  <a:lnTo>
                    <a:pt x="92" y="2523"/>
                  </a:lnTo>
                  <a:lnTo>
                    <a:pt x="73" y="2460"/>
                  </a:lnTo>
                  <a:lnTo>
                    <a:pt x="56" y="2396"/>
                  </a:lnTo>
                  <a:lnTo>
                    <a:pt x="42" y="2332"/>
                  </a:lnTo>
                  <a:lnTo>
                    <a:pt x="29" y="2267"/>
                  </a:lnTo>
                  <a:lnTo>
                    <a:pt x="19" y="2201"/>
                  </a:lnTo>
                  <a:lnTo>
                    <a:pt x="11" y="2135"/>
                  </a:lnTo>
                  <a:lnTo>
                    <a:pt x="5" y="2067"/>
                  </a:lnTo>
                  <a:lnTo>
                    <a:pt x="1" y="2000"/>
                  </a:lnTo>
                  <a:lnTo>
                    <a:pt x="0" y="1932"/>
                  </a:lnTo>
                  <a:lnTo>
                    <a:pt x="0" y="1882"/>
                  </a:lnTo>
                  <a:lnTo>
                    <a:pt x="3" y="1832"/>
                  </a:lnTo>
                  <a:lnTo>
                    <a:pt x="5" y="1783"/>
                  </a:lnTo>
                  <a:lnTo>
                    <a:pt x="10" y="1734"/>
                  </a:lnTo>
                  <a:lnTo>
                    <a:pt x="15" y="1685"/>
                  </a:lnTo>
                  <a:lnTo>
                    <a:pt x="22" y="1638"/>
                  </a:lnTo>
                  <a:lnTo>
                    <a:pt x="30" y="1589"/>
                  </a:lnTo>
                  <a:lnTo>
                    <a:pt x="39" y="1543"/>
                  </a:lnTo>
                  <a:lnTo>
                    <a:pt x="49" y="1495"/>
                  </a:lnTo>
                  <a:lnTo>
                    <a:pt x="61" y="1449"/>
                  </a:lnTo>
                  <a:lnTo>
                    <a:pt x="73" y="1402"/>
                  </a:lnTo>
                  <a:lnTo>
                    <a:pt x="86" y="1357"/>
                  </a:lnTo>
                  <a:lnTo>
                    <a:pt x="101" y="1312"/>
                  </a:lnTo>
                  <a:lnTo>
                    <a:pt x="118" y="1267"/>
                  </a:lnTo>
                  <a:lnTo>
                    <a:pt x="134" y="1223"/>
                  </a:lnTo>
                  <a:lnTo>
                    <a:pt x="151" y="1179"/>
                  </a:lnTo>
                  <a:lnTo>
                    <a:pt x="171" y="1136"/>
                  </a:lnTo>
                  <a:lnTo>
                    <a:pt x="191" y="1094"/>
                  </a:lnTo>
                  <a:lnTo>
                    <a:pt x="212" y="1051"/>
                  </a:lnTo>
                  <a:lnTo>
                    <a:pt x="232" y="1011"/>
                  </a:lnTo>
                  <a:lnTo>
                    <a:pt x="256" y="970"/>
                  </a:lnTo>
                  <a:lnTo>
                    <a:pt x="279" y="930"/>
                  </a:lnTo>
                  <a:lnTo>
                    <a:pt x="304" y="890"/>
                  </a:lnTo>
                  <a:lnTo>
                    <a:pt x="330" y="852"/>
                  </a:lnTo>
                  <a:lnTo>
                    <a:pt x="357" y="813"/>
                  </a:lnTo>
                  <a:lnTo>
                    <a:pt x="383" y="775"/>
                  </a:lnTo>
                  <a:lnTo>
                    <a:pt x="411" y="739"/>
                  </a:lnTo>
                  <a:lnTo>
                    <a:pt x="441" y="702"/>
                  </a:lnTo>
                  <a:lnTo>
                    <a:pt x="470" y="667"/>
                  </a:lnTo>
                  <a:lnTo>
                    <a:pt x="502" y="632"/>
                  </a:lnTo>
                  <a:lnTo>
                    <a:pt x="533" y="599"/>
                  </a:lnTo>
                  <a:lnTo>
                    <a:pt x="566" y="565"/>
                  </a:lnTo>
                  <a:lnTo>
                    <a:pt x="599" y="532"/>
                  </a:lnTo>
                  <a:lnTo>
                    <a:pt x="633" y="501"/>
                  </a:lnTo>
                  <a:lnTo>
                    <a:pt x="668" y="471"/>
                  </a:lnTo>
                  <a:lnTo>
                    <a:pt x="703" y="441"/>
                  </a:lnTo>
                  <a:lnTo>
                    <a:pt x="739" y="412"/>
                  </a:lnTo>
                  <a:lnTo>
                    <a:pt x="776" y="383"/>
                  </a:lnTo>
                  <a:lnTo>
                    <a:pt x="813" y="356"/>
                  </a:lnTo>
                  <a:lnTo>
                    <a:pt x="851" y="329"/>
                  </a:lnTo>
                  <a:lnTo>
                    <a:pt x="891" y="304"/>
                  </a:lnTo>
                  <a:lnTo>
                    <a:pt x="930" y="279"/>
                  </a:lnTo>
                  <a:lnTo>
                    <a:pt x="970" y="255"/>
                  </a:lnTo>
                  <a:lnTo>
                    <a:pt x="1010" y="233"/>
                  </a:lnTo>
                  <a:lnTo>
                    <a:pt x="1052" y="211"/>
                  </a:lnTo>
                  <a:lnTo>
                    <a:pt x="1094" y="190"/>
                  </a:lnTo>
                  <a:lnTo>
                    <a:pt x="1137" y="170"/>
                  </a:lnTo>
                  <a:lnTo>
                    <a:pt x="1180" y="152"/>
                  </a:lnTo>
                  <a:lnTo>
                    <a:pt x="1224" y="133"/>
                  </a:lnTo>
                  <a:lnTo>
                    <a:pt x="1268" y="117"/>
                  </a:lnTo>
                  <a:lnTo>
                    <a:pt x="1312" y="101"/>
                  </a:lnTo>
                  <a:lnTo>
                    <a:pt x="1357" y="87"/>
                  </a:lnTo>
                  <a:lnTo>
                    <a:pt x="1403" y="73"/>
                  </a:lnTo>
                  <a:lnTo>
                    <a:pt x="1449" y="60"/>
                  </a:lnTo>
                  <a:lnTo>
                    <a:pt x="1496" y="48"/>
                  </a:lnTo>
                  <a:lnTo>
                    <a:pt x="1542" y="39"/>
                  </a:lnTo>
                  <a:lnTo>
                    <a:pt x="1590" y="30"/>
                  </a:lnTo>
                  <a:lnTo>
                    <a:pt x="1637" y="22"/>
                  </a:lnTo>
                  <a:lnTo>
                    <a:pt x="1686" y="15"/>
                  </a:lnTo>
                  <a:lnTo>
                    <a:pt x="1735" y="9"/>
                  </a:lnTo>
                  <a:lnTo>
                    <a:pt x="1783" y="5"/>
                  </a:lnTo>
                  <a:lnTo>
                    <a:pt x="1832" y="2"/>
                  </a:lnTo>
                  <a:lnTo>
                    <a:pt x="1882" y="0"/>
                  </a:lnTo>
                  <a:lnTo>
                    <a:pt x="1932" y="0"/>
                  </a:lnTo>
                  <a:close/>
                  <a:moveTo>
                    <a:pt x="1507" y="2300"/>
                  </a:moveTo>
                  <a:lnTo>
                    <a:pt x="1507" y="2300"/>
                  </a:lnTo>
                  <a:lnTo>
                    <a:pt x="1533" y="2310"/>
                  </a:lnTo>
                  <a:lnTo>
                    <a:pt x="1557" y="2318"/>
                  </a:lnTo>
                  <a:lnTo>
                    <a:pt x="1569" y="2321"/>
                  </a:lnTo>
                  <a:lnTo>
                    <a:pt x="1580" y="2323"/>
                  </a:lnTo>
                  <a:lnTo>
                    <a:pt x="1592" y="2324"/>
                  </a:lnTo>
                  <a:lnTo>
                    <a:pt x="1604" y="2324"/>
                  </a:lnTo>
                  <a:lnTo>
                    <a:pt x="1619" y="2324"/>
                  </a:lnTo>
                  <a:lnTo>
                    <a:pt x="1633" y="2322"/>
                  </a:lnTo>
                  <a:lnTo>
                    <a:pt x="1648" y="2318"/>
                  </a:lnTo>
                  <a:lnTo>
                    <a:pt x="1663" y="2314"/>
                  </a:lnTo>
                  <a:lnTo>
                    <a:pt x="1677" y="2308"/>
                  </a:lnTo>
                  <a:lnTo>
                    <a:pt x="1691" y="2300"/>
                  </a:lnTo>
                  <a:lnTo>
                    <a:pt x="1705" y="2289"/>
                  </a:lnTo>
                  <a:lnTo>
                    <a:pt x="1718" y="2279"/>
                  </a:lnTo>
                  <a:lnTo>
                    <a:pt x="1750" y="2251"/>
                  </a:lnTo>
                  <a:lnTo>
                    <a:pt x="1782" y="2276"/>
                  </a:lnTo>
                  <a:lnTo>
                    <a:pt x="1801" y="2290"/>
                  </a:lnTo>
                  <a:lnTo>
                    <a:pt x="1819" y="2303"/>
                  </a:lnTo>
                  <a:lnTo>
                    <a:pt x="1838" y="2314"/>
                  </a:lnTo>
                  <a:lnTo>
                    <a:pt x="1855" y="2323"/>
                  </a:lnTo>
                  <a:lnTo>
                    <a:pt x="1873" y="2330"/>
                  </a:lnTo>
                  <a:lnTo>
                    <a:pt x="1890" y="2336"/>
                  </a:lnTo>
                  <a:lnTo>
                    <a:pt x="1908" y="2339"/>
                  </a:lnTo>
                  <a:lnTo>
                    <a:pt x="1924" y="2340"/>
                  </a:lnTo>
                  <a:lnTo>
                    <a:pt x="1939" y="2340"/>
                  </a:lnTo>
                  <a:lnTo>
                    <a:pt x="1954" y="2338"/>
                  </a:lnTo>
                  <a:lnTo>
                    <a:pt x="1969" y="2333"/>
                  </a:lnTo>
                  <a:lnTo>
                    <a:pt x="1984" y="2328"/>
                  </a:lnTo>
                  <a:lnTo>
                    <a:pt x="1999" y="2319"/>
                  </a:lnTo>
                  <a:lnTo>
                    <a:pt x="2013" y="2309"/>
                  </a:lnTo>
                  <a:lnTo>
                    <a:pt x="2028" y="2296"/>
                  </a:lnTo>
                  <a:lnTo>
                    <a:pt x="2044" y="2282"/>
                  </a:lnTo>
                  <a:lnTo>
                    <a:pt x="2077" y="2246"/>
                  </a:lnTo>
                  <a:lnTo>
                    <a:pt x="2113" y="2279"/>
                  </a:lnTo>
                  <a:lnTo>
                    <a:pt x="2134" y="2295"/>
                  </a:lnTo>
                  <a:lnTo>
                    <a:pt x="2154" y="2308"/>
                  </a:lnTo>
                  <a:lnTo>
                    <a:pt x="2175" y="2319"/>
                  </a:lnTo>
                  <a:lnTo>
                    <a:pt x="2194" y="2326"/>
                  </a:lnTo>
                  <a:lnTo>
                    <a:pt x="2215" y="2332"/>
                  </a:lnTo>
                  <a:lnTo>
                    <a:pt x="2235" y="2336"/>
                  </a:lnTo>
                  <a:lnTo>
                    <a:pt x="2255" y="2337"/>
                  </a:lnTo>
                  <a:lnTo>
                    <a:pt x="2275" y="2336"/>
                  </a:lnTo>
                  <a:lnTo>
                    <a:pt x="2291" y="2333"/>
                  </a:lnTo>
                  <a:lnTo>
                    <a:pt x="2308" y="2330"/>
                  </a:lnTo>
                  <a:lnTo>
                    <a:pt x="2324" y="2325"/>
                  </a:lnTo>
                  <a:lnTo>
                    <a:pt x="2342" y="2319"/>
                  </a:lnTo>
                  <a:lnTo>
                    <a:pt x="2359" y="2314"/>
                  </a:lnTo>
                  <a:lnTo>
                    <a:pt x="2377" y="2307"/>
                  </a:lnTo>
                  <a:lnTo>
                    <a:pt x="2412" y="2290"/>
                  </a:lnTo>
                  <a:lnTo>
                    <a:pt x="2484" y="2175"/>
                  </a:lnTo>
                  <a:lnTo>
                    <a:pt x="2653" y="2281"/>
                  </a:lnTo>
                  <a:lnTo>
                    <a:pt x="2239" y="2948"/>
                  </a:lnTo>
                  <a:lnTo>
                    <a:pt x="2239" y="3826"/>
                  </a:lnTo>
                  <a:lnTo>
                    <a:pt x="2564" y="3799"/>
                  </a:lnTo>
                  <a:lnTo>
                    <a:pt x="2564" y="3450"/>
                  </a:lnTo>
                  <a:lnTo>
                    <a:pt x="2564" y="3332"/>
                  </a:lnTo>
                  <a:lnTo>
                    <a:pt x="2668" y="3274"/>
                  </a:lnTo>
                  <a:lnTo>
                    <a:pt x="2712" y="3248"/>
                  </a:lnTo>
                  <a:lnTo>
                    <a:pt x="2756" y="3222"/>
                  </a:lnTo>
                  <a:lnTo>
                    <a:pt x="2799" y="3194"/>
                  </a:lnTo>
                  <a:lnTo>
                    <a:pt x="2841" y="3163"/>
                  </a:lnTo>
                  <a:lnTo>
                    <a:pt x="2882" y="3132"/>
                  </a:lnTo>
                  <a:lnTo>
                    <a:pt x="2921" y="3100"/>
                  </a:lnTo>
                  <a:lnTo>
                    <a:pt x="2960" y="3066"/>
                  </a:lnTo>
                  <a:lnTo>
                    <a:pt x="2997" y="3031"/>
                  </a:lnTo>
                  <a:lnTo>
                    <a:pt x="3033" y="2995"/>
                  </a:lnTo>
                  <a:lnTo>
                    <a:pt x="3067" y="2958"/>
                  </a:lnTo>
                  <a:lnTo>
                    <a:pt x="3101" y="2918"/>
                  </a:lnTo>
                  <a:lnTo>
                    <a:pt x="3134" y="2879"/>
                  </a:lnTo>
                  <a:lnTo>
                    <a:pt x="3165" y="2838"/>
                  </a:lnTo>
                  <a:lnTo>
                    <a:pt x="3195" y="2797"/>
                  </a:lnTo>
                  <a:lnTo>
                    <a:pt x="3223" y="2754"/>
                  </a:lnTo>
                  <a:lnTo>
                    <a:pt x="3250" y="2711"/>
                  </a:lnTo>
                  <a:lnTo>
                    <a:pt x="3275" y="2667"/>
                  </a:lnTo>
                  <a:lnTo>
                    <a:pt x="3299" y="2624"/>
                  </a:lnTo>
                  <a:lnTo>
                    <a:pt x="3319" y="2578"/>
                  </a:lnTo>
                  <a:lnTo>
                    <a:pt x="3340" y="2533"/>
                  </a:lnTo>
                  <a:lnTo>
                    <a:pt x="3359" y="2487"/>
                  </a:lnTo>
                  <a:lnTo>
                    <a:pt x="3376" y="2439"/>
                  </a:lnTo>
                  <a:lnTo>
                    <a:pt x="3393" y="2391"/>
                  </a:lnTo>
                  <a:lnTo>
                    <a:pt x="3406" y="2343"/>
                  </a:lnTo>
                  <a:lnTo>
                    <a:pt x="3419" y="2293"/>
                  </a:lnTo>
                  <a:lnTo>
                    <a:pt x="3431" y="2243"/>
                  </a:lnTo>
                  <a:lnTo>
                    <a:pt x="3440" y="2193"/>
                  </a:lnTo>
                  <a:lnTo>
                    <a:pt x="3448" y="2142"/>
                  </a:lnTo>
                  <a:lnTo>
                    <a:pt x="3454" y="2089"/>
                  </a:lnTo>
                  <a:lnTo>
                    <a:pt x="3459" y="2037"/>
                  </a:lnTo>
                  <a:lnTo>
                    <a:pt x="3461" y="1985"/>
                  </a:lnTo>
                  <a:lnTo>
                    <a:pt x="3462" y="1932"/>
                  </a:lnTo>
                  <a:lnTo>
                    <a:pt x="3462" y="1892"/>
                  </a:lnTo>
                  <a:lnTo>
                    <a:pt x="3460" y="1853"/>
                  </a:lnTo>
                  <a:lnTo>
                    <a:pt x="3458" y="1814"/>
                  </a:lnTo>
                  <a:lnTo>
                    <a:pt x="3454" y="1775"/>
                  </a:lnTo>
                  <a:lnTo>
                    <a:pt x="3449" y="1737"/>
                  </a:lnTo>
                  <a:lnTo>
                    <a:pt x="3445" y="1698"/>
                  </a:lnTo>
                  <a:lnTo>
                    <a:pt x="3438" y="1661"/>
                  </a:lnTo>
                  <a:lnTo>
                    <a:pt x="3431" y="1623"/>
                  </a:lnTo>
                  <a:lnTo>
                    <a:pt x="3423" y="1586"/>
                  </a:lnTo>
                  <a:lnTo>
                    <a:pt x="3415" y="1548"/>
                  </a:lnTo>
                  <a:lnTo>
                    <a:pt x="3404" y="1512"/>
                  </a:lnTo>
                  <a:lnTo>
                    <a:pt x="3394" y="1476"/>
                  </a:lnTo>
                  <a:lnTo>
                    <a:pt x="3382" y="1440"/>
                  </a:lnTo>
                  <a:lnTo>
                    <a:pt x="3369" y="1406"/>
                  </a:lnTo>
                  <a:lnTo>
                    <a:pt x="3357" y="1371"/>
                  </a:lnTo>
                  <a:lnTo>
                    <a:pt x="3341" y="1336"/>
                  </a:lnTo>
                  <a:lnTo>
                    <a:pt x="3328" y="1301"/>
                  </a:lnTo>
                  <a:lnTo>
                    <a:pt x="3311" y="1267"/>
                  </a:lnTo>
                  <a:lnTo>
                    <a:pt x="3295" y="1235"/>
                  </a:lnTo>
                  <a:lnTo>
                    <a:pt x="3278" y="1202"/>
                  </a:lnTo>
                  <a:lnTo>
                    <a:pt x="3259" y="1170"/>
                  </a:lnTo>
                  <a:lnTo>
                    <a:pt x="3240" y="1137"/>
                  </a:lnTo>
                  <a:lnTo>
                    <a:pt x="3221" y="1106"/>
                  </a:lnTo>
                  <a:lnTo>
                    <a:pt x="3201" y="1076"/>
                  </a:lnTo>
                  <a:lnTo>
                    <a:pt x="3180" y="1046"/>
                  </a:lnTo>
                  <a:lnTo>
                    <a:pt x="3158" y="1015"/>
                  </a:lnTo>
                  <a:lnTo>
                    <a:pt x="3136" y="986"/>
                  </a:lnTo>
                  <a:lnTo>
                    <a:pt x="3113" y="957"/>
                  </a:lnTo>
                  <a:lnTo>
                    <a:pt x="3090" y="930"/>
                  </a:lnTo>
                  <a:lnTo>
                    <a:pt x="3065" y="902"/>
                  </a:lnTo>
                  <a:lnTo>
                    <a:pt x="3040" y="875"/>
                  </a:lnTo>
                  <a:lnTo>
                    <a:pt x="3014" y="849"/>
                  </a:lnTo>
                  <a:lnTo>
                    <a:pt x="2987" y="824"/>
                  </a:lnTo>
                  <a:lnTo>
                    <a:pt x="2961" y="798"/>
                  </a:lnTo>
                  <a:lnTo>
                    <a:pt x="2934" y="774"/>
                  </a:lnTo>
                  <a:lnTo>
                    <a:pt x="2905" y="751"/>
                  </a:lnTo>
                  <a:lnTo>
                    <a:pt x="2877" y="728"/>
                  </a:lnTo>
                  <a:lnTo>
                    <a:pt x="2848" y="704"/>
                  </a:lnTo>
                  <a:lnTo>
                    <a:pt x="2818" y="683"/>
                  </a:lnTo>
                  <a:lnTo>
                    <a:pt x="2788" y="663"/>
                  </a:lnTo>
                  <a:lnTo>
                    <a:pt x="2756" y="642"/>
                  </a:lnTo>
                  <a:lnTo>
                    <a:pt x="2725" y="622"/>
                  </a:lnTo>
                  <a:lnTo>
                    <a:pt x="2694" y="603"/>
                  </a:lnTo>
                  <a:lnTo>
                    <a:pt x="2661" y="586"/>
                  </a:lnTo>
                  <a:lnTo>
                    <a:pt x="2629" y="568"/>
                  </a:lnTo>
                  <a:lnTo>
                    <a:pt x="2595" y="552"/>
                  </a:lnTo>
                  <a:lnTo>
                    <a:pt x="2561" y="536"/>
                  </a:lnTo>
                  <a:lnTo>
                    <a:pt x="2528" y="521"/>
                  </a:lnTo>
                  <a:lnTo>
                    <a:pt x="2493" y="507"/>
                  </a:lnTo>
                  <a:lnTo>
                    <a:pt x="2458" y="494"/>
                  </a:lnTo>
                  <a:lnTo>
                    <a:pt x="2423" y="481"/>
                  </a:lnTo>
                  <a:lnTo>
                    <a:pt x="2387" y="470"/>
                  </a:lnTo>
                  <a:lnTo>
                    <a:pt x="2351" y="459"/>
                  </a:lnTo>
                  <a:lnTo>
                    <a:pt x="2314" y="449"/>
                  </a:lnTo>
                  <a:lnTo>
                    <a:pt x="2277" y="440"/>
                  </a:lnTo>
                  <a:lnTo>
                    <a:pt x="2240" y="431"/>
                  </a:lnTo>
                  <a:lnTo>
                    <a:pt x="2203" y="424"/>
                  </a:lnTo>
                  <a:lnTo>
                    <a:pt x="2164" y="419"/>
                  </a:lnTo>
                  <a:lnTo>
                    <a:pt x="2127" y="413"/>
                  </a:lnTo>
                  <a:lnTo>
                    <a:pt x="2088" y="408"/>
                  </a:lnTo>
                  <a:lnTo>
                    <a:pt x="2049" y="405"/>
                  </a:lnTo>
                  <a:lnTo>
                    <a:pt x="2011" y="402"/>
                  </a:lnTo>
                  <a:lnTo>
                    <a:pt x="1972" y="401"/>
                  </a:lnTo>
                  <a:lnTo>
                    <a:pt x="1932" y="401"/>
                  </a:lnTo>
                  <a:lnTo>
                    <a:pt x="1893" y="401"/>
                  </a:lnTo>
                  <a:lnTo>
                    <a:pt x="1853" y="402"/>
                  </a:lnTo>
                  <a:lnTo>
                    <a:pt x="1814" y="405"/>
                  </a:lnTo>
                  <a:lnTo>
                    <a:pt x="1775" y="408"/>
                  </a:lnTo>
                  <a:lnTo>
                    <a:pt x="1737" y="413"/>
                  </a:lnTo>
                  <a:lnTo>
                    <a:pt x="1699" y="419"/>
                  </a:lnTo>
                  <a:lnTo>
                    <a:pt x="1660" y="424"/>
                  </a:lnTo>
                  <a:lnTo>
                    <a:pt x="1623" y="431"/>
                  </a:lnTo>
                  <a:lnTo>
                    <a:pt x="1586" y="440"/>
                  </a:lnTo>
                  <a:lnTo>
                    <a:pt x="1549" y="449"/>
                  </a:lnTo>
                  <a:lnTo>
                    <a:pt x="1513" y="459"/>
                  </a:lnTo>
                  <a:lnTo>
                    <a:pt x="1477" y="470"/>
                  </a:lnTo>
                  <a:lnTo>
                    <a:pt x="1441" y="481"/>
                  </a:lnTo>
                  <a:lnTo>
                    <a:pt x="1405" y="494"/>
                  </a:lnTo>
                  <a:lnTo>
                    <a:pt x="1370" y="507"/>
                  </a:lnTo>
                  <a:lnTo>
                    <a:pt x="1335" y="521"/>
                  </a:lnTo>
                  <a:lnTo>
                    <a:pt x="1302" y="536"/>
                  </a:lnTo>
                  <a:lnTo>
                    <a:pt x="1268" y="552"/>
                  </a:lnTo>
                  <a:lnTo>
                    <a:pt x="1234" y="568"/>
                  </a:lnTo>
                  <a:lnTo>
                    <a:pt x="1202" y="586"/>
                  </a:lnTo>
                  <a:lnTo>
                    <a:pt x="1169" y="603"/>
                  </a:lnTo>
                  <a:lnTo>
                    <a:pt x="1138" y="622"/>
                  </a:lnTo>
                  <a:lnTo>
                    <a:pt x="1107" y="642"/>
                  </a:lnTo>
                  <a:lnTo>
                    <a:pt x="1076" y="663"/>
                  </a:lnTo>
                  <a:lnTo>
                    <a:pt x="1045" y="683"/>
                  </a:lnTo>
                  <a:lnTo>
                    <a:pt x="1016" y="704"/>
                  </a:lnTo>
                  <a:lnTo>
                    <a:pt x="987" y="728"/>
                  </a:lnTo>
                  <a:lnTo>
                    <a:pt x="958" y="751"/>
                  </a:lnTo>
                  <a:lnTo>
                    <a:pt x="930" y="774"/>
                  </a:lnTo>
                  <a:lnTo>
                    <a:pt x="902" y="798"/>
                  </a:lnTo>
                  <a:lnTo>
                    <a:pt x="876" y="824"/>
                  </a:lnTo>
                  <a:lnTo>
                    <a:pt x="849" y="849"/>
                  </a:lnTo>
                  <a:lnTo>
                    <a:pt x="823" y="875"/>
                  </a:lnTo>
                  <a:lnTo>
                    <a:pt x="799" y="902"/>
                  </a:lnTo>
                  <a:lnTo>
                    <a:pt x="775" y="930"/>
                  </a:lnTo>
                  <a:lnTo>
                    <a:pt x="750" y="957"/>
                  </a:lnTo>
                  <a:lnTo>
                    <a:pt x="728" y="986"/>
                  </a:lnTo>
                  <a:lnTo>
                    <a:pt x="705" y="1015"/>
                  </a:lnTo>
                  <a:lnTo>
                    <a:pt x="684" y="1046"/>
                  </a:lnTo>
                  <a:lnTo>
                    <a:pt x="662" y="1076"/>
                  </a:lnTo>
                  <a:lnTo>
                    <a:pt x="642" y="1106"/>
                  </a:lnTo>
                  <a:lnTo>
                    <a:pt x="623" y="1137"/>
                  </a:lnTo>
                  <a:lnTo>
                    <a:pt x="604" y="1170"/>
                  </a:lnTo>
                  <a:lnTo>
                    <a:pt x="585" y="1202"/>
                  </a:lnTo>
                  <a:lnTo>
                    <a:pt x="569" y="1235"/>
                  </a:lnTo>
                  <a:lnTo>
                    <a:pt x="552" y="1267"/>
                  </a:lnTo>
                  <a:lnTo>
                    <a:pt x="537" y="1301"/>
                  </a:lnTo>
                  <a:lnTo>
                    <a:pt x="522" y="1336"/>
                  </a:lnTo>
                  <a:lnTo>
                    <a:pt x="508" y="1371"/>
                  </a:lnTo>
                  <a:lnTo>
                    <a:pt x="494" y="1406"/>
                  </a:lnTo>
                  <a:lnTo>
                    <a:pt x="482" y="1440"/>
                  </a:lnTo>
                  <a:lnTo>
                    <a:pt x="470" y="1476"/>
                  </a:lnTo>
                  <a:lnTo>
                    <a:pt x="459" y="1512"/>
                  </a:lnTo>
                  <a:lnTo>
                    <a:pt x="450" y="1548"/>
                  </a:lnTo>
                  <a:lnTo>
                    <a:pt x="440" y="1586"/>
                  </a:lnTo>
                  <a:lnTo>
                    <a:pt x="432" y="1623"/>
                  </a:lnTo>
                  <a:lnTo>
                    <a:pt x="425" y="1661"/>
                  </a:lnTo>
                  <a:lnTo>
                    <a:pt x="418" y="1698"/>
                  </a:lnTo>
                  <a:lnTo>
                    <a:pt x="414" y="1737"/>
                  </a:lnTo>
                  <a:lnTo>
                    <a:pt x="409" y="1775"/>
                  </a:lnTo>
                  <a:lnTo>
                    <a:pt x="405" y="1814"/>
                  </a:lnTo>
                  <a:lnTo>
                    <a:pt x="403" y="1853"/>
                  </a:lnTo>
                  <a:lnTo>
                    <a:pt x="402" y="1892"/>
                  </a:lnTo>
                  <a:lnTo>
                    <a:pt x="401" y="1932"/>
                  </a:lnTo>
                  <a:lnTo>
                    <a:pt x="402" y="1986"/>
                  </a:lnTo>
                  <a:lnTo>
                    <a:pt x="405" y="2040"/>
                  </a:lnTo>
                  <a:lnTo>
                    <a:pt x="410" y="2093"/>
                  </a:lnTo>
                  <a:lnTo>
                    <a:pt x="416" y="2146"/>
                  </a:lnTo>
                  <a:lnTo>
                    <a:pt x="424" y="2199"/>
                  </a:lnTo>
                  <a:lnTo>
                    <a:pt x="434" y="2251"/>
                  </a:lnTo>
                  <a:lnTo>
                    <a:pt x="446" y="2301"/>
                  </a:lnTo>
                  <a:lnTo>
                    <a:pt x="459" y="2352"/>
                  </a:lnTo>
                  <a:lnTo>
                    <a:pt x="474" y="2402"/>
                  </a:lnTo>
                  <a:lnTo>
                    <a:pt x="490" y="2451"/>
                  </a:lnTo>
                  <a:lnTo>
                    <a:pt x="509" y="2498"/>
                  </a:lnTo>
                  <a:lnTo>
                    <a:pt x="529" y="2546"/>
                  </a:lnTo>
                  <a:lnTo>
                    <a:pt x="549" y="2592"/>
                  </a:lnTo>
                  <a:lnTo>
                    <a:pt x="573" y="2638"/>
                  </a:lnTo>
                  <a:lnTo>
                    <a:pt x="597" y="2682"/>
                  </a:lnTo>
                  <a:lnTo>
                    <a:pt x="623" y="2726"/>
                  </a:lnTo>
                  <a:lnTo>
                    <a:pt x="650" y="2770"/>
                  </a:lnTo>
                  <a:lnTo>
                    <a:pt x="679" y="2814"/>
                  </a:lnTo>
                  <a:lnTo>
                    <a:pt x="711" y="2856"/>
                  </a:lnTo>
                  <a:lnTo>
                    <a:pt x="743" y="2896"/>
                  </a:lnTo>
                  <a:lnTo>
                    <a:pt x="777" y="2937"/>
                  </a:lnTo>
                  <a:lnTo>
                    <a:pt x="812" y="2975"/>
                  </a:lnTo>
                  <a:lnTo>
                    <a:pt x="848" y="3014"/>
                  </a:lnTo>
                  <a:lnTo>
                    <a:pt x="885" y="3050"/>
                  </a:lnTo>
                  <a:lnTo>
                    <a:pt x="924" y="3085"/>
                  </a:lnTo>
                  <a:lnTo>
                    <a:pt x="964" y="3118"/>
                  </a:lnTo>
                  <a:lnTo>
                    <a:pt x="1004" y="3151"/>
                  </a:lnTo>
                  <a:lnTo>
                    <a:pt x="1047" y="3182"/>
                  </a:lnTo>
                  <a:lnTo>
                    <a:pt x="1090" y="3211"/>
                  </a:lnTo>
                  <a:lnTo>
                    <a:pt x="1135" y="3239"/>
                  </a:lnTo>
                  <a:lnTo>
                    <a:pt x="1180" y="3266"/>
                  </a:lnTo>
                  <a:lnTo>
                    <a:pt x="1226" y="3291"/>
                  </a:lnTo>
                  <a:lnTo>
                    <a:pt x="1335" y="3348"/>
                  </a:lnTo>
                  <a:lnTo>
                    <a:pt x="1335" y="3469"/>
                  </a:lnTo>
                  <a:lnTo>
                    <a:pt x="1335" y="3838"/>
                  </a:lnTo>
                  <a:lnTo>
                    <a:pt x="1674" y="3838"/>
                  </a:lnTo>
                  <a:lnTo>
                    <a:pt x="1674" y="2948"/>
                  </a:lnTo>
                  <a:lnTo>
                    <a:pt x="1260" y="2281"/>
                  </a:lnTo>
                  <a:lnTo>
                    <a:pt x="1431" y="2175"/>
                  </a:lnTo>
                  <a:lnTo>
                    <a:pt x="1507" y="2300"/>
                  </a:lnTo>
                  <a:close/>
                  <a:moveTo>
                    <a:pt x="2326" y="2429"/>
                  </a:moveTo>
                  <a:lnTo>
                    <a:pt x="2326" y="2429"/>
                  </a:lnTo>
                  <a:lnTo>
                    <a:pt x="2305" y="2432"/>
                  </a:lnTo>
                  <a:lnTo>
                    <a:pt x="2284" y="2435"/>
                  </a:lnTo>
                  <a:lnTo>
                    <a:pt x="2258" y="2437"/>
                  </a:lnTo>
                  <a:lnTo>
                    <a:pt x="2234" y="2437"/>
                  </a:lnTo>
                  <a:lnTo>
                    <a:pt x="2208" y="2433"/>
                  </a:lnTo>
                  <a:lnTo>
                    <a:pt x="2184" y="2429"/>
                  </a:lnTo>
                  <a:lnTo>
                    <a:pt x="2158" y="2420"/>
                  </a:lnTo>
                  <a:lnTo>
                    <a:pt x="2134" y="2411"/>
                  </a:lnTo>
                  <a:lnTo>
                    <a:pt x="2109" y="2397"/>
                  </a:lnTo>
                  <a:lnTo>
                    <a:pt x="2083" y="2382"/>
                  </a:lnTo>
                  <a:lnTo>
                    <a:pt x="2063" y="2396"/>
                  </a:lnTo>
                  <a:lnTo>
                    <a:pt x="2045" y="2409"/>
                  </a:lnTo>
                  <a:lnTo>
                    <a:pt x="2024" y="2419"/>
                  </a:lnTo>
                  <a:lnTo>
                    <a:pt x="2004" y="2427"/>
                  </a:lnTo>
                  <a:lnTo>
                    <a:pt x="1983" y="2434"/>
                  </a:lnTo>
                  <a:lnTo>
                    <a:pt x="1962" y="2438"/>
                  </a:lnTo>
                  <a:lnTo>
                    <a:pt x="1941" y="2440"/>
                  </a:lnTo>
                  <a:lnTo>
                    <a:pt x="1920" y="2440"/>
                  </a:lnTo>
                  <a:lnTo>
                    <a:pt x="1900" y="2439"/>
                  </a:lnTo>
                  <a:lnTo>
                    <a:pt x="1879" y="2435"/>
                  </a:lnTo>
                  <a:lnTo>
                    <a:pt x="1858" y="2430"/>
                  </a:lnTo>
                  <a:lnTo>
                    <a:pt x="1837" y="2423"/>
                  </a:lnTo>
                  <a:lnTo>
                    <a:pt x="1816" y="2415"/>
                  </a:lnTo>
                  <a:lnTo>
                    <a:pt x="1794" y="2404"/>
                  </a:lnTo>
                  <a:lnTo>
                    <a:pt x="1773" y="2393"/>
                  </a:lnTo>
                  <a:lnTo>
                    <a:pt x="1752" y="2379"/>
                  </a:lnTo>
                  <a:lnTo>
                    <a:pt x="1735" y="2390"/>
                  </a:lnTo>
                  <a:lnTo>
                    <a:pt x="1716" y="2399"/>
                  </a:lnTo>
                  <a:lnTo>
                    <a:pt x="1699" y="2408"/>
                  </a:lnTo>
                  <a:lnTo>
                    <a:pt x="1679" y="2413"/>
                  </a:lnTo>
                  <a:lnTo>
                    <a:pt x="1660" y="2418"/>
                  </a:lnTo>
                  <a:lnTo>
                    <a:pt x="1642" y="2422"/>
                  </a:lnTo>
                  <a:lnTo>
                    <a:pt x="1622" y="2424"/>
                  </a:lnTo>
                  <a:lnTo>
                    <a:pt x="1602" y="2424"/>
                  </a:lnTo>
                  <a:lnTo>
                    <a:pt x="1585" y="2424"/>
                  </a:lnTo>
                  <a:lnTo>
                    <a:pt x="1860" y="2866"/>
                  </a:lnTo>
                  <a:lnTo>
                    <a:pt x="1875" y="2891"/>
                  </a:lnTo>
                  <a:lnTo>
                    <a:pt x="1875" y="2918"/>
                  </a:lnTo>
                  <a:lnTo>
                    <a:pt x="1875" y="3838"/>
                  </a:lnTo>
                  <a:lnTo>
                    <a:pt x="2038" y="3838"/>
                  </a:lnTo>
                  <a:lnTo>
                    <a:pt x="2038" y="2918"/>
                  </a:lnTo>
                  <a:lnTo>
                    <a:pt x="2038" y="2891"/>
                  </a:lnTo>
                  <a:lnTo>
                    <a:pt x="2053" y="2866"/>
                  </a:lnTo>
                  <a:lnTo>
                    <a:pt x="2326" y="2429"/>
                  </a:lnTo>
                  <a:close/>
                  <a:moveTo>
                    <a:pt x="2506" y="5533"/>
                  </a:moveTo>
                  <a:lnTo>
                    <a:pt x="1402" y="5631"/>
                  </a:lnTo>
                  <a:lnTo>
                    <a:pt x="1405" y="5656"/>
                  </a:lnTo>
                  <a:lnTo>
                    <a:pt x="1410" y="5681"/>
                  </a:lnTo>
                  <a:lnTo>
                    <a:pt x="1417" y="5705"/>
                  </a:lnTo>
                  <a:lnTo>
                    <a:pt x="1424" y="5729"/>
                  </a:lnTo>
                  <a:lnTo>
                    <a:pt x="1432" y="5753"/>
                  </a:lnTo>
                  <a:lnTo>
                    <a:pt x="1441" y="5776"/>
                  </a:lnTo>
                  <a:lnTo>
                    <a:pt x="1451" y="5798"/>
                  </a:lnTo>
                  <a:lnTo>
                    <a:pt x="1463" y="5820"/>
                  </a:lnTo>
                  <a:lnTo>
                    <a:pt x="1475" y="5842"/>
                  </a:lnTo>
                  <a:lnTo>
                    <a:pt x="1489" y="5862"/>
                  </a:lnTo>
                  <a:lnTo>
                    <a:pt x="1503" y="5883"/>
                  </a:lnTo>
                  <a:lnTo>
                    <a:pt x="1516" y="5902"/>
                  </a:lnTo>
                  <a:lnTo>
                    <a:pt x="1533" y="5921"/>
                  </a:lnTo>
                  <a:lnTo>
                    <a:pt x="1549" y="5938"/>
                  </a:lnTo>
                  <a:lnTo>
                    <a:pt x="1566" y="5956"/>
                  </a:lnTo>
                  <a:lnTo>
                    <a:pt x="1584" y="5973"/>
                  </a:lnTo>
                  <a:lnTo>
                    <a:pt x="1602" y="5988"/>
                  </a:lnTo>
                  <a:lnTo>
                    <a:pt x="1622" y="6003"/>
                  </a:lnTo>
                  <a:lnTo>
                    <a:pt x="1642" y="6017"/>
                  </a:lnTo>
                  <a:lnTo>
                    <a:pt x="1663" y="6031"/>
                  </a:lnTo>
                  <a:lnTo>
                    <a:pt x="1685" y="6043"/>
                  </a:lnTo>
                  <a:lnTo>
                    <a:pt x="1706" y="6055"/>
                  </a:lnTo>
                  <a:lnTo>
                    <a:pt x="1729" y="6065"/>
                  </a:lnTo>
                  <a:lnTo>
                    <a:pt x="1752" y="6074"/>
                  </a:lnTo>
                  <a:lnTo>
                    <a:pt x="1775" y="6082"/>
                  </a:lnTo>
                  <a:lnTo>
                    <a:pt x="1799" y="6091"/>
                  </a:lnTo>
                  <a:lnTo>
                    <a:pt x="1823" y="6096"/>
                  </a:lnTo>
                  <a:lnTo>
                    <a:pt x="1849" y="6102"/>
                  </a:lnTo>
                  <a:lnTo>
                    <a:pt x="1873" y="6106"/>
                  </a:lnTo>
                  <a:lnTo>
                    <a:pt x="1900" y="6109"/>
                  </a:lnTo>
                  <a:lnTo>
                    <a:pt x="1925" y="6110"/>
                  </a:lnTo>
                  <a:lnTo>
                    <a:pt x="1951" y="6111"/>
                  </a:lnTo>
                  <a:lnTo>
                    <a:pt x="1980" y="6110"/>
                  </a:lnTo>
                  <a:lnTo>
                    <a:pt x="2008" y="6109"/>
                  </a:lnTo>
                  <a:lnTo>
                    <a:pt x="2035" y="6106"/>
                  </a:lnTo>
                  <a:lnTo>
                    <a:pt x="2063" y="6100"/>
                  </a:lnTo>
                  <a:lnTo>
                    <a:pt x="2090" y="6094"/>
                  </a:lnTo>
                  <a:lnTo>
                    <a:pt x="2117" y="6087"/>
                  </a:lnTo>
                  <a:lnTo>
                    <a:pt x="2142" y="6078"/>
                  </a:lnTo>
                  <a:lnTo>
                    <a:pt x="2168" y="6067"/>
                  </a:lnTo>
                  <a:lnTo>
                    <a:pt x="2192" y="6057"/>
                  </a:lnTo>
                  <a:lnTo>
                    <a:pt x="2215" y="6044"/>
                  </a:lnTo>
                  <a:lnTo>
                    <a:pt x="2239" y="6031"/>
                  </a:lnTo>
                  <a:lnTo>
                    <a:pt x="2262" y="6016"/>
                  </a:lnTo>
                  <a:lnTo>
                    <a:pt x="2284" y="6001"/>
                  </a:lnTo>
                  <a:lnTo>
                    <a:pt x="2305" y="5985"/>
                  </a:lnTo>
                  <a:lnTo>
                    <a:pt x="2324" y="5968"/>
                  </a:lnTo>
                  <a:lnTo>
                    <a:pt x="2344" y="5949"/>
                  </a:lnTo>
                  <a:lnTo>
                    <a:pt x="2362" y="5929"/>
                  </a:lnTo>
                  <a:lnTo>
                    <a:pt x="2379" y="5909"/>
                  </a:lnTo>
                  <a:lnTo>
                    <a:pt x="2396" y="5889"/>
                  </a:lnTo>
                  <a:lnTo>
                    <a:pt x="2412" y="5866"/>
                  </a:lnTo>
                  <a:lnTo>
                    <a:pt x="2425" y="5844"/>
                  </a:lnTo>
                  <a:lnTo>
                    <a:pt x="2439" y="5821"/>
                  </a:lnTo>
                  <a:lnTo>
                    <a:pt x="2451" y="5797"/>
                  </a:lnTo>
                  <a:lnTo>
                    <a:pt x="2463" y="5772"/>
                  </a:lnTo>
                  <a:lnTo>
                    <a:pt x="2473" y="5747"/>
                  </a:lnTo>
                  <a:lnTo>
                    <a:pt x="2481" y="5721"/>
                  </a:lnTo>
                  <a:lnTo>
                    <a:pt x="2489" y="5695"/>
                  </a:lnTo>
                  <a:lnTo>
                    <a:pt x="2495" y="5668"/>
                  </a:lnTo>
                  <a:lnTo>
                    <a:pt x="2500" y="5641"/>
                  </a:lnTo>
                  <a:lnTo>
                    <a:pt x="2503" y="5613"/>
                  </a:lnTo>
                  <a:lnTo>
                    <a:pt x="2506" y="5584"/>
                  </a:lnTo>
                  <a:lnTo>
                    <a:pt x="2507" y="5556"/>
                  </a:lnTo>
                  <a:lnTo>
                    <a:pt x="2506" y="5533"/>
                  </a:lnTo>
                  <a:close/>
                  <a:moveTo>
                    <a:pt x="2908" y="4892"/>
                  </a:moveTo>
                  <a:lnTo>
                    <a:pt x="1018" y="5060"/>
                  </a:lnTo>
                  <a:lnTo>
                    <a:pt x="1015" y="5089"/>
                  </a:lnTo>
                  <a:lnTo>
                    <a:pt x="1015" y="5118"/>
                  </a:lnTo>
                  <a:lnTo>
                    <a:pt x="1017" y="5144"/>
                  </a:lnTo>
                  <a:lnTo>
                    <a:pt x="2906" y="4978"/>
                  </a:lnTo>
                  <a:lnTo>
                    <a:pt x="2908" y="4953"/>
                  </a:lnTo>
                  <a:lnTo>
                    <a:pt x="2910" y="4927"/>
                  </a:lnTo>
                  <a:lnTo>
                    <a:pt x="2910" y="4910"/>
                  </a:lnTo>
                  <a:lnTo>
                    <a:pt x="2908" y="4892"/>
                  </a:lnTo>
                  <a:close/>
                  <a:moveTo>
                    <a:pt x="2908" y="4171"/>
                  </a:moveTo>
                  <a:lnTo>
                    <a:pt x="1018" y="4337"/>
                  </a:lnTo>
                  <a:lnTo>
                    <a:pt x="1015" y="4368"/>
                  </a:lnTo>
                  <a:lnTo>
                    <a:pt x="1015" y="4397"/>
                  </a:lnTo>
                  <a:lnTo>
                    <a:pt x="1017" y="4423"/>
                  </a:lnTo>
                  <a:lnTo>
                    <a:pt x="2906" y="4257"/>
                  </a:lnTo>
                  <a:lnTo>
                    <a:pt x="2908" y="4232"/>
                  </a:lnTo>
                  <a:lnTo>
                    <a:pt x="2910" y="4206"/>
                  </a:lnTo>
                  <a:lnTo>
                    <a:pt x="2910" y="4189"/>
                  </a:lnTo>
                  <a:lnTo>
                    <a:pt x="2908" y="41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" name="MH_SubTitle_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405938" y="3421064"/>
            <a:ext cx="946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2019.01</a:t>
            </a:r>
            <a:endParaRPr lang="zh-CN" altLang="en-US" sz="1800" b="1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</p:txBody>
      </p:sp>
      <p:sp>
        <p:nvSpPr>
          <p:cNvPr id="24" name="MH_SubTitle_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017714" y="3421064"/>
            <a:ext cx="947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2018.07</a:t>
            </a:r>
            <a:endParaRPr lang="zh-CN" altLang="en-US" sz="1800" b="1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</p:txBody>
      </p:sp>
      <p:sp>
        <p:nvSpPr>
          <p:cNvPr id="25" name="MH_SubTitle_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711825" y="3421064"/>
            <a:ext cx="947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2018.10</a:t>
            </a:r>
            <a:endParaRPr lang="zh-CN" altLang="en-US" sz="1800" b="1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</p:txBody>
      </p:sp>
      <p:sp>
        <p:nvSpPr>
          <p:cNvPr id="26" name="MH_SubTitle_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840480" y="4005580"/>
            <a:ext cx="996950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2018.09</a:t>
            </a:r>
            <a:endParaRPr lang="zh-CN" altLang="en-US" sz="1800" b="1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</p:txBody>
      </p:sp>
      <p:sp>
        <p:nvSpPr>
          <p:cNvPr id="27" name="MH_SubTitle_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518400" y="4005264"/>
            <a:ext cx="1028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2018.12</a:t>
            </a:r>
            <a:endParaRPr lang="zh-CN" altLang="en-US" sz="1800" b="1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873251" y="3867150"/>
            <a:ext cx="8037512" cy="107950"/>
            <a:chOff x="1873251" y="3867150"/>
            <a:chExt cx="8037512" cy="107950"/>
          </a:xfrm>
        </p:grpSpPr>
        <p:cxnSp>
          <p:nvCxnSpPr>
            <p:cNvPr id="3" name="MH_Other_1"/>
            <p:cNvCxnSpPr>
              <a:cxnSpLocks noChangeShapeType="1"/>
            </p:cNvCxnSpPr>
            <p:nvPr>
              <p:custDataLst>
                <p:tags r:id="rId16"/>
              </p:custDataLst>
            </p:nvPr>
          </p:nvCxnSpPr>
          <p:spPr bwMode="auto">
            <a:xfrm>
              <a:off x="4375151" y="3921125"/>
              <a:ext cx="1692275" cy="0"/>
            </a:xfrm>
            <a:prstGeom prst="line">
              <a:avLst/>
            </a:prstGeom>
            <a:noFill/>
            <a:ln w="6350">
              <a:solidFill>
                <a:srgbClr val="FA5F1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" name="MH_Other_2"/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>
              <a:off x="6203950" y="3921125"/>
              <a:ext cx="1727200" cy="0"/>
            </a:xfrm>
            <a:prstGeom prst="line">
              <a:avLst/>
            </a:prstGeom>
            <a:noFill/>
            <a:ln w="6350">
              <a:solidFill>
                <a:srgbClr val="40C6F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MH_Other_3"/>
            <p:cNvCxnSpPr>
              <a:cxnSpLocks noChangeShapeType="1"/>
            </p:cNvCxnSpPr>
            <p:nvPr>
              <p:custDataLst>
                <p:tags r:id="rId18"/>
              </p:custDataLst>
            </p:nvPr>
          </p:nvCxnSpPr>
          <p:spPr bwMode="auto">
            <a:xfrm>
              <a:off x="8050214" y="3921125"/>
              <a:ext cx="1728787" cy="0"/>
            </a:xfrm>
            <a:prstGeom prst="line">
              <a:avLst/>
            </a:prstGeom>
            <a:noFill/>
            <a:ln w="6350">
              <a:solidFill>
                <a:srgbClr val="FF625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MH_Other_4"/>
            <p:cNvCxnSpPr>
              <a:cxnSpLocks noChangeShapeType="1"/>
            </p:cNvCxnSpPr>
            <p:nvPr>
              <p:custDataLst>
                <p:tags r:id="rId19"/>
              </p:custDataLst>
            </p:nvPr>
          </p:nvCxnSpPr>
          <p:spPr bwMode="auto">
            <a:xfrm>
              <a:off x="2516189" y="3921125"/>
              <a:ext cx="1728787" cy="0"/>
            </a:xfrm>
            <a:prstGeom prst="line">
              <a:avLst/>
            </a:prstGeom>
            <a:noFill/>
            <a:ln w="6350">
              <a:solidFill>
                <a:srgbClr val="FFBD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MH_Other_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9802813" y="3867150"/>
              <a:ext cx="107950" cy="107950"/>
            </a:xfrm>
            <a:prstGeom prst="ellipse">
              <a:avLst/>
            </a:prstGeom>
            <a:solidFill>
              <a:srgbClr val="FF625F"/>
            </a:solidFill>
            <a:ln w="38100">
              <a:solidFill>
                <a:srgbClr val="FFDAD9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" name="MH_Other_7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248150" y="3867150"/>
              <a:ext cx="107950" cy="107950"/>
            </a:xfrm>
            <a:prstGeom prst="ellipse">
              <a:avLst/>
            </a:prstGeom>
            <a:solidFill>
              <a:srgbClr val="FFBD00"/>
            </a:solidFill>
            <a:ln w="38100">
              <a:solidFill>
                <a:srgbClr val="FFF2CD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1" name="MH_Other_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942263" y="3867150"/>
              <a:ext cx="107950" cy="107950"/>
            </a:xfrm>
            <a:prstGeom prst="ellipse">
              <a:avLst/>
            </a:prstGeom>
            <a:solidFill>
              <a:srgbClr val="40C6F2"/>
            </a:solidFill>
            <a:ln w="38100">
              <a:solidFill>
                <a:srgbClr val="DBF5FD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13" name="MH_Other_11"/>
            <p:cNvCxnSpPr>
              <a:cxnSpLocks noChangeShapeType="1"/>
            </p:cNvCxnSpPr>
            <p:nvPr>
              <p:custDataLst>
                <p:tags r:id="rId23"/>
              </p:custDataLst>
            </p:nvPr>
          </p:nvCxnSpPr>
          <p:spPr bwMode="auto">
            <a:xfrm flipH="1">
              <a:off x="1873251" y="3921125"/>
              <a:ext cx="504825" cy="0"/>
            </a:xfrm>
            <a:prstGeom prst="line">
              <a:avLst/>
            </a:prstGeom>
            <a:noFill/>
            <a:ln w="6350">
              <a:solidFill>
                <a:srgbClr val="47D7C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MH_Other_13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408238" y="3867150"/>
              <a:ext cx="107950" cy="107950"/>
            </a:xfrm>
            <a:prstGeom prst="ellipse">
              <a:avLst/>
            </a:prstGeom>
            <a:solidFill>
              <a:srgbClr val="47D7C6"/>
            </a:solidFill>
            <a:ln w="38100">
              <a:solidFill>
                <a:srgbClr val="C9F3EE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7" name="MH_Other_1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96000" y="3867150"/>
              <a:ext cx="107950" cy="107950"/>
            </a:xfrm>
            <a:prstGeom prst="ellipse">
              <a:avLst/>
            </a:prstGeom>
            <a:solidFill>
              <a:srgbClr val="FA5F1F"/>
            </a:solidFill>
            <a:ln w="38100">
              <a:solidFill>
                <a:srgbClr val="FEDCCE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28" name="MH_Other_21"/>
            <p:cNvCxnSpPr>
              <a:cxnSpLocks noChangeShapeType="1"/>
            </p:cNvCxnSpPr>
            <p:nvPr>
              <p:custDataLst>
                <p:tags r:id="rId26"/>
              </p:custDataLst>
            </p:nvPr>
          </p:nvCxnSpPr>
          <p:spPr bwMode="auto">
            <a:xfrm flipH="1">
              <a:off x="1873251" y="3921125"/>
              <a:ext cx="504825" cy="0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MH_Text_2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729355" y="2981960"/>
            <a:ext cx="1190625" cy="68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normAutofit fontScale="90000" lnSpcReduction="100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>
                <a:latin typeface="幼圆" panose="02010509060101010101" pitchFamily="49" charset="-122"/>
                <a:ea typeface="幼圆" panose="02010509060101010101" pitchFamily="49" charset="-122"/>
              </a:rPr>
              <a:t>岩土项目</a:t>
            </a:r>
            <a:r>
              <a:rPr lang="en-US" altLang="zh-CN" sz="1400">
                <a:latin typeface="幼圆" panose="02010509060101010101" pitchFamily="49" charset="-122"/>
                <a:ea typeface="幼圆" panose="02010509060101010101" pitchFamily="49" charset="-122"/>
              </a:rPr>
              <a:t>B/S</a:t>
            </a:r>
            <a:r>
              <a:rPr lang="zh-CN" altLang="en-US" sz="1400">
                <a:latin typeface="幼圆" panose="02010509060101010101" pitchFamily="49" charset="-122"/>
                <a:ea typeface="幼圆" panose="02010509060101010101" pitchFamily="49" charset="-122"/>
              </a:rPr>
              <a:t>端风险管理需求跟进与任务交接</a:t>
            </a:r>
            <a:endParaRPr lang="zh-CN" altLang="en-US" sz="14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MH_Text_4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423150" y="2981960"/>
            <a:ext cx="1190625" cy="68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normAutofit lnSpcReduction="200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>
                <a:latin typeface="幼圆" panose="02010509060101010101" pitchFamily="49" charset="-122"/>
                <a:ea typeface="幼圆" panose="02010509060101010101" pitchFamily="49" charset="-122"/>
              </a:rPr>
              <a:t>岩土项目风险管理手机端</a:t>
            </a:r>
            <a:r>
              <a:rPr lang="en-US" altLang="zh-CN" sz="1400">
                <a:latin typeface="幼圆" panose="02010509060101010101" pitchFamily="49" charset="-122"/>
                <a:ea typeface="幼圆" panose="02010509060101010101" pitchFamily="49" charset="-122"/>
              </a:rPr>
              <a:t>bug</a:t>
            </a:r>
            <a:r>
              <a:rPr lang="zh-CN" altLang="en-US" sz="1400">
                <a:latin typeface="幼圆" panose="02010509060101010101" pitchFamily="49" charset="-122"/>
                <a:ea typeface="幼圆" panose="02010509060101010101" pitchFamily="49" charset="-122"/>
              </a:rPr>
              <a:t>修改</a:t>
            </a:r>
            <a:endParaRPr lang="zh-CN" altLang="en-US" sz="14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MH_Text_5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9255125" y="4140200"/>
            <a:ext cx="1190625" cy="66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800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岩土项目手机端功能测试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MH_Text_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896745" y="4140200"/>
            <a:ext cx="1190625" cy="44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>
                <a:latin typeface="幼圆" panose="02010509060101010101" pitchFamily="49" charset="-122"/>
                <a:ea typeface="幼圆" panose="02010509060101010101" pitchFamily="49" charset="-122"/>
              </a:rPr>
              <a:t>找工作</a:t>
            </a:r>
            <a:endParaRPr lang="zh-CN" altLang="en-US" sz="140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4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MH_Text_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1330" y="4140200"/>
            <a:ext cx="1190625" cy="75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>
                <a:latin typeface="幼圆" panose="02010509060101010101" pitchFamily="49" charset="-122"/>
                <a:ea typeface="幼圆" panose="02010509060101010101" pitchFamily="49" charset="-122"/>
              </a:rPr>
              <a:t>找工作收尾阶段</a:t>
            </a:r>
            <a:endParaRPr lang="zh-CN" altLang="en-US" sz="14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53965" y="409903"/>
            <a:ext cx="1056289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mtClean="0">
                <a:solidFill>
                  <a:srgbClr val="E08B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2018</a:t>
            </a:r>
            <a:r>
              <a:rPr lang="zh-CN" altLang="en-US" sz="4400" smtClean="0">
                <a:solidFill>
                  <a:srgbClr val="E08B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下半学年工作总览</a:t>
            </a:r>
            <a:endParaRPr lang="zh-CN" altLang="en-US" sz="4400" smtClean="0">
              <a:solidFill>
                <a:srgbClr val="E08B8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0">
        <p:circle/>
      </p:transition>
    </mc:Choice>
    <mc:Fallback>
      <p:transition spd="slow" advClick="0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1"/>
          <p:cNvSpPr/>
          <p:nvPr>
            <p:custDataLst>
              <p:tags r:id="rId1"/>
            </p:custDataLst>
          </p:nvPr>
        </p:nvSpPr>
        <p:spPr bwMode="auto">
          <a:xfrm>
            <a:off x="2433495" y="2271632"/>
            <a:ext cx="1238766" cy="1189215"/>
          </a:xfrm>
          <a:custGeom>
            <a:avLst/>
            <a:gdLst>
              <a:gd name="T0" fmla="*/ 1859239 w 5162"/>
              <a:gd name="T1" fmla="*/ 620001 h 4955"/>
              <a:gd name="T2" fmla="*/ 1781002 w 5162"/>
              <a:gd name="T3" fmla="*/ 565046 h 4955"/>
              <a:gd name="T4" fmla="*/ 1678777 w 5162"/>
              <a:gd name="T5" fmla="*/ 539227 h 4955"/>
              <a:gd name="T6" fmla="*/ 1565480 w 5162"/>
              <a:gd name="T7" fmla="*/ 535170 h 4955"/>
              <a:gd name="T8" fmla="*/ 1354388 w 5162"/>
              <a:gd name="T9" fmla="*/ 562464 h 4955"/>
              <a:gd name="T10" fmla="*/ 1243675 w 5162"/>
              <a:gd name="T11" fmla="*/ 583487 h 4955"/>
              <a:gd name="T12" fmla="*/ 1226330 w 5162"/>
              <a:gd name="T13" fmla="*/ 403130 h 4955"/>
              <a:gd name="T14" fmla="*/ 1184259 w 5162"/>
              <a:gd name="T15" fmla="*/ 226461 h 4955"/>
              <a:gd name="T16" fmla="*/ 1138867 w 5162"/>
              <a:gd name="T17" fmla="*/ 125402 h 4955"/>
              <a:gd name="T18" fmla="*/ 1075760 w 5162"/>
              <a:gd name="T19" fmla="*/ 46104 h 4955"/>
              <a:gd name="T20" fmla="*/ 990511 w 5162"/>
              <a:gd name="T21" fmla="*/ 4057 h 4955"/>
              <a:gd name="T22" fmla="*/ 902679 w 5162"/>
              <a:gd name="T23" fmla="*/ 6639 h 4955"/>
              <a:gd name="T24" fmla="*/ 820383 w 5162"/>
              <a:gd name="T25" fmla="*/ 54218 h 4955"/>
              <a:gd name="T26" fmla="*/ 759491 w 5162"/>
              <a:gd name="T27" fmla="*/ 136835 h 4955"/>
              <a:gd name="T28" fmla="*/ 716312 w 5162"/>
              <a:gd name="T29" fmla="*/ 240107 h 4955"/>
              <a:gd name="T30" fmla="*/ 674611 w 5162"/>
              <a:gd name="T31" fmla="*/ 428948 h 4955"/>
              <a:gd name="T32" fmla="*/ 660956 w 5162"/>
              <a:gd name="T33" fmla="*/ 590126 h 4955"/>
              <a:gd name="T34" fmla="*/ 527362 w 5162"/>
              <a:gd name="T35" fmla="*/ 558038 h 4955"/>
              <a:gd name="T36" fmla="*/ 325127 w 5162"/>
              <a:gd name="T37" fmla="*/ 534433 h 4955"/>
              <a:gd name="T38" fmla="*/ 212938 w 5162"/>
              <a:gd name="T39" fmla="*/ 541072 h 4955"/>
              <a:gd name="T40" fmla="*/ 112927 w 5162"/>
              <a:gd name="T41" fmla="*/ 570209 h 4955"/>
              <a:gd name="T42" fmla="*/ 38011 w 5162"/>
              <a:gd name="T43" fmla="*/ 629222 h 4955"/>
              <a:gd name="T44" fmla="*/ 2952 w 5162"/>
              <a:gd name="T45" fmla="*/ 709258 h 4955"/>
              <a:gd name="T46" fmla="*/ 11071 w 5162"/>
              <a:gd name="T47" fmla="*/ 804784 h 4955"/>
              <a:gd name="T48" fmla="*/ 61999 w 5162"/>
              <a:gd name="T49" fmla="*/ 890352 h 4955"/>
              <a:gd name="T50" fmla="*/ 141713 w 5162"/>
              <a:gd name="T51" fmla="*/ 965962 h 4955"/>
              <a:gd name="T52" fmla="*/ 284901 w 5162"/>
              <a:gd name="T53" fmla="*/ 1057063 h 4955"/>
              <a:gd name="T54" fmla="*/ 457244 w 5162"/>
              <a:gd name="T55" fmla="*/ 1135623 h 4955"/>
              <a:gd name="T56" fmla="*/ 439161 w 5162"/>
              <a:gd name="T57" fmla="*/ 1204594 h 4955"/>
              <a:gd name="T58" fmla="*/ 348746 w 5162"/>
              <a:gd name="T59" fmla="*/ 1379788 h 4955"/>
              <a:gd name="T60" fmla="*/ 302984 w 5162"/>
              <a:gd name="T61" fmla="*/ 1514410 h 4955"/>
              <a:gd name="T62" fmla="*/ 289699 w 5162"/>
              <a:gd name="T63" fmla="*/ 1621740 h 4955"/>
              <a:gd name="T64" fmla="*/ 308151 w 5162"/>
              <a:gd name="T65" fmla="*/ 1717266 h 4955"/>
              <a:gd name="T66" fmla="*/ 369412 w 5162"/>
              <a:gd name="T67" fmla="*/ 1792507 h 4955"/>
              <a:gd name="T68" fmla="*/ 448756 w 5162"/>
              <a:gd name="T69" fmla="*/ 1825333 h 4955"/>
              <a:gd name="T70" fmla="*/ 545446 w 5162"/>
              <a:gd name="T71" fmla="*/ 1817588 h 4955"/>
              <a:gd name="T72" fmla="*/ 642504 w 5162"/>
              <a:gd name="T73" fmla="*/ 1774804 h 4955"/>
              <a:gd name="T74" fmla="*/ 746574 w 5162"/>
              <a:gd name="T75" fmla="*/ 1700300 h 4955"/>
              <a:gd name="T76" fmla="*/ 892346 w 5162"/>
              <a:gd name="T77" fmla="*/ 1555350 h 4955"/>
              <a:gd name="T78" fmla="*/ 958036 w 5162"/>
              <a:gd name="T79" fmla="*/ 1488961 h 4955"/>
              <a:gd name="T80" fmla="*/ 1077237 w 5162"/>
              <a:gd name="T81" fmla="*/ 1625059 h 4955"/>
              <a:gd name="T82" fmla="*/ 1214890 w 5162"/>
              <a:gd name="T83" fmla="*/ 1744191 h 4955"/>
              <a:gd name="T84" fmla="*/ 1310841 w 5162"/>
              <a:gd name="T85" fmla="*/ 1799884 h 4955"/>
              <a:gd name="T86" fmla="*/ 1408268 w 5162"/>
              <a:gd name="T87" fmla="*/ 1827177 h 4955"/>
              <a:gd name="T88" fmla="*/ 1502374 w 5162"/>
              <a:gd name="T89" fmla="*/ 1812055 h 4955"/>
              <a:gd name="T90" fmla="*/ 1572123 w 5162"/>
              <a:gd name="T91" fmla="*/ 1758206 h 4955"/>
              <a:gd name="T92" fmla="*/ 1610504 w 5162"/>
              <a:gd name="T93" fmla="*/ 1671163 h 4955"/>
              <a:gd name="T94" fmla="*/ 1611980 w 5162"/>
              <a:gd name="T95" fmla="*/ 1568997 h 4955"/>
              <a:gd name="T96" fmla="*/ 1586516 w 5162"/>
              <a:gd name="T97" fmla="*/ 1459824 h 4955"/>
              <a:gd name="T98" fmla="*/ 1510124 w 5162"/>
              <a:gd name="T99" fmla="*/ 1282417 h 4955"/>
              <a:gd name="T100" fmla="*/ 1426720 w 5162"/>
              <a:gd name="T101" fmla="*/ 1143738 h 4955"/>
              <a:gd name="T102" fmla="*/ 1530052 w 5162"/>
              <a:gd name="T103" fmla="*/ 1101322 h 4955"/>
              <a:gd name="T104" fmla="*/ 1716788 w 5162"/>
              <a:gd name="T105" fmla="*/ 999894 h 4955"/>
              <a:gd name="T106" fmla="*/ 1805727 w 5162"/>
              <a:gd name="T107" fmla="*/ 929448 h 4955"/>
              <a:gd name="T108" fmla="*/ 1872893 w 5162"/>
              <a:gd name="T109" fmla="*/ 849044 h 4955"/>
              <a:gd name="T110" fmla="*/ 1904262 w 5162"/>
              <a:gd name="T111" fmla="*/ 758312 h 495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162" h="4955">
                <a:moveTo>
                  <a:pt x="5137" y="1856"/>
                </a:moveTo>
                <a:lnTo>
                  <a:pt x="5137" y="1856"/>
                </a:lnTo>
                <a:lnTo>
                  <a:pt x="5125" y="1823"/>
                </a:lnTo>
                <a:lnTo>
                  <a:pt x="5111" y="1791"/>
                </a:lnTo>
                <a:lnTo>
                  <a:pt x="5096" y="1762"/>
                </a:lnTo>
                <a:lnTo>
                  <a:pt x="5078" y="1733"/>
                </a:lnTo>
                <a:lnTo>
                  <a:pt x="5059" y="1706"/>
                </a:lnTo>
                <a:lnTo>
                  <a:pt x="5038" y="1681"/>
                </a:lnTo>
                <a:lnTo>
                  <a:pt x="5016" y="1658"/>
                </a:lnTo>
                <a:lnTo>
                  <a:pt x="4993" y="1635"/>
                </a:lnTo>
                <a:lnTo>
                  <a:pt x="4968" y="1614"/>
                </a:lnTo>
                <a:lnTo>
                  <a:pt x="4941" y="1596"/>
                </a:lnTo>
                <a:lnTo>
                  <a:pt x="4914" y="1578"/>
                </a:lnTo>
                <a:lnTo>
                  <a:pt x="4886" y="1562"/>
                </a:lnTo>
                <a:lnTo>
                  <a:pt x="4856" y="1546"/>
                </a:lnTo>
                <a:lnTo>
                  <a:pt x="4826" y="1532"/>
                </a:lnTo>
                <a:lnTo>
                  <a:pt x="4793" y="1520"/>
                </a:lnTo>
                <a:lnTo>
                  <a:pt x="4760" y="1508"/>
                </a:lnTo>
                <a:lnTo>
                  <a:pt x="4727" y="1498"/>
                </a:lnTo>
                <a:lnTo>
                  <a:pt x="4693" y="1488"/>
                </a:lnTo>
                <a:lnTo>
                  <a:pt x="4657" y="1480"/>
                </a:lnTo>
                <a:lnTo>
                  <a:pt x="4622" y="1474"/>
                </a:lnTo>
                <a:lnTo>
                  <a:pt x="4586" y="1467"/>
                </a:lnTo>
                <a:lnTo>
                  <a:pt x="4549" y="1462"/>
                </a:lnTo>
                <a:lnTo>
                  <a:pt x="4511" y="1458"/>
                </a:lnTo>
                <a:lnTo>
                  <a:pt x="4473" y="1455"/>
                </a:lnTo>
                <a:lnTo>
                  <a:pt x="4436" y="1452"/>
                </a:lnTo>
                <a:lnTo>
                  <a:pt x="4397" y="1451"/>
                </a:lnTo>
                <a:lnTo>
                  <a:pt x="4359" y="1449"/>
                </a:lnTo>
                <a:lnTo>
                  <a:pt x="4320" y="1448"/>
                </a:lnTo>
                <a:lnTo>
                  <a:pt x="4281" y="1449"/>
                </a:lnTo>
                <a:lnTo>
                  <a:pt x="4242" y="1451"/>
                </a:lnTo>
                <a:lnTo>
                  <a:pt x="4164" y="1455"/>
                </a:lnTo>
                <a:lnTo>
                  <a:pt x="4088" y="1460"/>
                </a:lnTo>
                <a:lnTo>
                  <a:pt x="4012" y="1468"/>
                </a:lnTo>
                <a:lnTo>
                  <a:pt x="3938" y="1478"/>
                </a:lnTo>
                <a:lnTo>
                  <a:pt x="3867" y="1488"/>
                </a:lnTo>
                <a:lnTo>
                  <a:pt x="3798" y="1500"/>
                </a:lnTo>
                <a:lnTo>
                  <a:pt x="3732" y="1513"/>
                </a:lnTo>
                <a:lnTo>
                  <a:pt x="3670" y="1525"/>
                </a:lnTo>
                <a:lnTo>
                  <a:pt x="3614" y="1538"/>
                </a:lnTo>
                <a:lnTo>
                  <a:pt x="3560" y="1549"/>
                </a:lnTo>
                <a:lnTo>
                  <a:pt x="3514" y="1561"/>
                </a:lnTo>
                <a:lnTo>
                  <a:pt x="3437" y="1581"/>
                </a:lnTo>
                <a:lnTo>
                  <a:pt x="3388" y="1595"/>
                </a:lnTo>
                <a:lnTo>
                  <a:pt x="3371" y="1600"/>
                </a:lnTo>
                <a:lnTo>
                  <a:pt x="3370" y="1582"/>
                </a:lnTo>
                <a:lnTo>
                  <a:pt x="3368" y="1531"/>
                </a:lnTo>
                <a:lnTo>
                  <a:pt x="3363" y="1453"/>
                </a:lnTo>
                <a:lnTo>
                  <a:pt x="3360" y="1403"/>
                </a:lnTo>
                <a:lnTo>
                  <a:pt x="3355" y="1350"/>
                </a:lnTo>
                <a:lnTo>
                  <a:pt x="3350" y="1292"/>
                </a:lnTo>
                <a:lnTo>
                  <a:pt x="3342" y="1229"/>
                </a:lnTo>
                <a:lnTo>
                  <a:pt x="3333" y="1163"/>
                </a:lnTo>
                <a:lnTo>
                  <a:pt x="3323" y="1093"/>
                </a:lnTo>
                <a:lnTo>
                  <a:pt x="3311" y="1023"/>
                </a:lnTo>
                <a:lnTo>
                  <a:pt x="3297" y="949"/>
                </a:lnTo>
                <a:lnTo>
                  <a:pt x="3281" y="875"/>
                </a:lnTo>
                <a:lnTo>
                  <a:pt x="3264" y="800"/>
                </a:lnTo>
                <a:lnTo>
                  <a:pt x="3244" y="725"/>
                </a:lnTo>
                <a:lnTo>
                  <a:pt x="3232" y="687"/>
                </a:lnTo>
                <a:lnTo>
                  <a:pt x="3220" y="651"/>
                </a:lnTo>
                <a:lnTo>
                  <a:pt x="3209" y="614"/>
                </a:lnTo>
                <a:lnTo>
                  <a:pt x="3196" y="577"/>
                </a:lnTo>
                <a:lnTo>
                  <a:pt x="3183" y="541"/>
                </a:lnTo>
                <a:lnTo>
                  <a:pt x="3168" y="507"/>
                </a:lnTo>
                <a:lnTo>
                  <a:pt x="3153" y="471"/>
                </a:lnTo>
                <a:lnTo>
                  <a:pt x="3137" y="437"/>
                </a:lnTo>
                <a:lnTo>
                  <a:pt x="3122" y="404"/>
                </a:lnTo>
                <a:lnTo>
                  <a:pt x="3104" y="371"/>
                </a:lnTo>
                <a:lnTo>
                  <a:pt x="3086" y="340"/>
                </a:lnTo>
                <a:lnTo>
                  <a:pt x="3068" y="308"/>
                </a:lnTo>
                <a:lnTo>
                  <a:pt x="3048" y="279"/>
                </a:lnTo>
                <a:lnTo>
                  <a:pt x="3028" y="250"/>
                </a:lnTo>
                <a:lnTo>
                  <a:pt x="3007" y="223"/>
                </a:lnTo>
                <a:lnTo>
                  <a:pt x="2985" y="197"/>
                </a:lnTo>
                <a:lnTo>
                  <a:pt x="2962" y="171"/>
                </a:lnTo>
                <a:lnTo>
                  <a:pt x="2939" y="147"/>
                </a:lnTo>
                <a:lnTo>
                  <a:pt x="2915" y="125"/>
                </a:lnTo>
                <a:lnTo>
                  <a:pt x="2888" y="105"/>
                </a:lnTo>
                <a:lnTo>
                  <a:pt x="2862" y="86"/>
                </a:lnTo>
                <a:lnTo>
                  <a:pt x="2835" y="68"/>
                </a:lnTo>
                <a:lnTo>
                  <a:pt x="2807" y="54"/>
                </a:lnTo>
                <a:lnTo>
                  <a:pt x="2778" y="40"/>
                </a:lnTo>
                <a:lnTo>
                  <a:pt x="2747" y="27"/>
                </a:lnTo>
                <a:lnTo>
                  <a:pt x="2716" y="18"/>
                </a:lnTo>
                <a:lnTo>
                  <a:pt x="2684" y="11"/>
                </a:lnTo>
                <a:lnTo>
                  <a:pt x="2651" y="4"/>
                </a:lnTo>
                <a:lnTo>
                  <a:pt x="2616" y="1"/>
                </a:lnTo>
                <a:lnTo>
                  <a:pt x="2580" y="0"/>
                </a:lnTo>
                <a:lnTo>
                  <a:pt x="2546" y="1"/>
                </a:lnTo>
                <a:lnTo>
                  <a:pt x="2511" y="4"/>
                </a:lnTo>
                <a:lnTo>
                  <a:pt x="2477" y="11"/>
                </a:lnTo>
                <a:lnTo>
                  <a:pt x="2446" y="18"/>
                </a:lnTo>
                <a:lnTo>
                  <a:pt x="2414" y="27"/>
                </a:lnTo>
                <a:lnTo>
                  <a:pt x="2384" y="40"/>
                </a:lnTo>
                <a:lnTo>
                  <a:pt x="2354" y="54"/>
                </a:lnTo>
                <a:lnTo>
                  <a:pt x="2326" y="68"/>
                </a:lnTo>
                <a:lnTo>
                  <a:pt x="2299" y="86"/>
                </a:lnTo>
                <a:lnTo>
                  <a:pt x="2272" y="105"/>
                </a:lnTo>
                <a:lnTo>
                  <a:pt x="2247" y="125"/>
                </a:lnTo>
                <a:lnTo>
                  <a:pt x="2223" y="147"/>
                </a:lnTo>
                <a:lnTo>
                  <a:pt x="2199" y="171"/>
                </a:lnTo>
                <a:lnTo>
                  <a:pt x="2177" y="197"/>
                </a:lnTo>
                <a:lnTo>
                  <a:pt x="2155" y="223"/>
                </a:lnTo>
                <a:lnTo>
                  <a:pt x="2134" y="250"/>
                </a:lnTo>
                <a:lnTo>
                  <a:pt x="2114" y="279"/>
                </a:lnTo>
                <a:lnTo>
                  <a:pt x="2094" y="308"/>
                </a:lnTo>
                <a:lnTo>
                  <a:pt x="2075" y="340"/>
                </a:lnTo>
                <a:lnTo>
                  <a:pt x="2058" y="371"/>
                </a:lnTo>
                <a:lnTo>
                  <a:pt x="2040" y="404"/>
                </a:lnTo>
                <a:lnTo>
                  <a:pt x="2024" y="437"/>
                </a:lnTo>
                <a:lnTo>
                  <a:pt x="2008" y="471"/>
                </a:lnTo>
                <a:lnTo>
                  <a:pt x="1994" y="507"/>
                </a:lnTo>
                <a:lnTo>
                  <a:pt x="1979" y="541"/>
                </a:lnTo>
                <a:lnTo>
                  <a:pt x="1965" y="577"/>
                </a:lnTo>
                <a:lnTo>
                  <a:pt x="1953" y="614"/>
                </a:lnTo>
                <a:lnTo>
                  <a:pt x="1941" y="651"/>
                </a:lnTo>
                <a:lnTo>
                  <a:pt x="1929" y="687"/>
                </a:lnTo>
                <a:lnTo>
                  <a:pt x="1918" y="725"/>
                </a:lnTo>
                <a:lnTo>
                  <a:pt x="1898" y="800"/>
                </a:lnTo>
                <a:lnTo>
                  <a:pt x="1880" y="875"/>
                </a:lnTo>
                <a:lnTo>
                  <a:pt x="1864" y="949"/>
                </a:lnTo>
                <a:lnTo>
                  <a:pt x="1851" y="1023"/>
                </a:lnTo>
                <a:lnTo>
                  <a:pt x="1838" y="1093"/>
                </a:lnTo>
                <a:lnTo>
                  <a:pt x="1828" y="1163"/>
                </a:lnTo>
                <a:lnTo>
                  <a:pt x="1819" y="1229"/>
                </a:lnTo>
                <a:lnTo>
                  <a:pt x="1812" y="1292"/>
                </a:lnTo>
                <a:lnTo>
                  <a:pt x="1807" y="1350"/>
                </a:lnTo>
                <a:lnTo>
                  <a:pt x="1801" y="1403"/>
                </a:lnTo>
                <a:lnTo>
                  <a:pt x="1798" y="1453"/>
                </a:lnTo>
                <a:lnTo>
                  <a:pt x="1793" y="1531"/>
                </a:lnTo>
                <a:lnTo>
                  <a:pt x="1791" y="1582"/>
                </a:lnTo>
                <a:lnTo>
                  <a:pt x="1791" y="1600"/>
                </a:lnTo>
                <a:lnTo>
                  <a:pt x="1774" y="1595"/>
                </a:lnTo>
                <a:lnTo>
                  <a:pt x="1725" y="1581"/>
                </a:lnTo>
                <a:lnTo>
                  <a:pt x="1648" y="1561"/>
                </a:lnTo>
                <a:lnTo>
                  <a:pt x="1601" y="1549"/>
                </a:lnTo>
                <a:lnTo>
                  <a:pt x="1548" y="1538"/>
                </a:lnTo>
                <a:lnTo>
                  <a:pt x="1491" y="1525"/>
                </a:lnTo>
                <a:lnTo>
                  <a:pt x="1429" y="1513"/>
                </a:lnTo>
                <a:lnTo>
                  <a:pt x="1364" y="1500"/>
                </a:lnTo>
                <a:lnTo>
                  <a:pt x="1295" y="1488"/>
                </a:lnTo>
                <a:lnTo>
                  <a:pt x="1223" y="1478"/>
                </a:lnTo>
                <a:lnTo>
                  <a:pt x="1150" y="1468"/>
                </a:lnTo>
                <a:lnTo>
                  <a:pt x="1074" y="1460"/>
                </a:lnTo>
                <a:lnTo>
                  <a:pt x="997" y="1455"/>
                </a:lnTo>
                <a:lnTo>
                  <a:pt x="919" y="1451"/>
                </a:lnTo>
                <a:lnTo>
                  <a:pt x="881" y="1449"/>
                </a:lnTo>
                <a:lnTo>
                  <a:pt x="842" y="1448"/>
                </a:lnTo>
                <a:lnTo>
                  <a:pt x="804" y="1449"/>
                </a:lnTo>
                <a:lnTo>
                  <a:pt x="765" y="1451"/>
                </a:lnTo>
                <a:lnTo>
                  <a:pt x="726" y="1452"/>
                </a:lnTo>
                <a:lnTo>
                  <a:pt x="688" y="1455"/>
                </a:lnTo>
                <a:lnTo>
                  <a:pt x="650" y="1458"/>
                </a:lnTo>
                <a:lnTo>
                  <a:pt x="614" y="1462"/>
                </a:lnTo>
                <a:lnTo>
                  <a:pt x="577" y="1467"/>
                </a:lnTo>
                <a:lnTo>
                  <a:pt x="540" y="1474"/>
                </a:lnTo>
                <a:lnTo>
                  <a:pt x="504" y="1480"/>
                </a:lnTo>
                <a:lnTo>
                  <a:pt x="470" y="1488"/>
                </a:lnTo>
                <a:lnTo>
                  <a:pt x="435" y="1498"/>
                </a:lnTo>
                <a:lnTo>
                  <a:pt x="401" y="1508"/>
                </a:lnTo>
                <a:lnTo>
                  <a:pt x="369" y="1520"/>
                </a:lnTo>
                <a:lnTo>
                  <a:pt x="337" y="1532"/>
                </a:lnTo>
                <a:lnTo>
                  <a:pt x="306" y="1546"/>
                </a:lnTo>
                <a:lnTo>
                  <a:pt x="276" y="1562"/>
                </a:lnTo>
                <a:lnTo>
                  <a:pt x="248" y="1578"/>
                </a:lnTo>
                <a:lnTo>
                  <a:pt x="220" y="1596"/>
                </a:lnTo>
                <a:lnTo>
                  <a:pt x="194" y="1614"/>
                </a:lnTo>
                <a:lnTo>
                  <a:pt x="169" y="1635"/>
                </a:lnTo>
                <a:lnTo>
                  <a:pt x="146" y="1658"/>
                </a:lnTo>
                <a:lnTo>
                  <a:pt x="124" y="1681"/>
                </a:lnTo>
                <a:lnTo>
                  <a:pt x="103" y="1706"/>
                </a:lnTo>
                <a:lnTo>
                  <a:pt x="84" y="1733"/>
                </a:lnTo>
                <a:lnTo>
                  <a:pt x="67" y="1762"/>
                </a:lnTo>
                <a:lnTo>
                  <a:pt x="51" y="1791"/>
                </a:lnTo>
                <a:lnTo>
                  <a:pt x="37" y="1823"/>
                </a:lnTo>
                <a:lnTo>
                  <a:pt x="25" y="1856"/>
                </a:lnTo>
                <a:lnTo>
                  <a:pt x="15" y="1890"/>
                </a:lnTo>
                <a:lnTo>
                  <a:pt x="8" y="1923"/>
                </a:lnTo>
                <a:lnTo>
                  <a:pt x="3" y="1957"/>
                </a:lnTo>
                <a:lnTo>
                  <a:pt x="1" y="1991"/>
                </a:lnTo>
                <a:lnTo>
                  <a:pt x="0" y="2023"/>
                </a:lnTo>
                <a:lnTo>
                  <a:pt x="2" y="2056"/>
                </a:lnTo>
                <a:lnTo>
                  <a:pt x="6" y="2087"/>
                </a:lnTo>
                <a:lnTo>
                  <a:pt x="12" y="2119"/>
                </a:lnTo>
                <a:lnTo>
                  <a:pt x="20" y="2151"/>
                </a:lnTo>
                <a:lnTo>
                  <a:pt x="30" y="2182"/>
                </a:lnTo>
                <a:lnTo>
                  <a:pt x="42" y="2213"/>
                </a:lnTo>
                <a:lnTo>
                  <a:pt x="55" y="2242"/>
                </a:lnTo>
                <a:lnTo>
                  <a:pt x="70" y="2272"/>
                </a:lnTo>
                <a:lnTo>
                  <a:pt x="87" y="2302"/>
                </a:lnTo>
                <a:lnTo>
                  <a:pt x="105" y="2330"/>
                </a:lnTo>
                <a:lnTo>
                  <a:pt x="125" y="2359"/>
                </a:lnTo>
                <a:lnTo>
                  <a:pt x="146" y="2387"/>
                </a:lnTo>
                <a:lnTo>
                  <a:pt x="168" y="2414"/>
                </a:lnTo>
                <a:lnTo>
                  <a:pt x="192" y="2442"/>
                </a:lnTo>
                <a:lnTo>
                  <a:pt x="216" y="2469"/>
                </a:lnTo>
                <a:lnTo>
                  <a:pt x="242" y="2495"/>
                </a:lnTo>
                <a:lnTo>
                  <a:pt x="269" y="2520"/>
                </a:lnTo>
                <a:lnTo>
                  <a:pt x="296" y="2547"/>
                </a:lnTo>
                <a:lnTo>
                  <a:pt x="325" y="2571"/>
                </a:lnTo>
                <a:lnTo>
                  <a:pt x="355" y="2596"/>
                </a:lnTo>
                <a:lnTo>
                  <a:pt x="384" y="2619"/>
                </a:lnTo>
                <a:lnTo>
                  <a:pt x="415" y="2643"/>
                </a:lnTo>
                <a:lnTo>
                  <a:pt x="446" y="2667"/>
                </a:lnTo>
                <a:lnTo>
                  <a:pt x="478" y="2689"/>
                </a:lnTo>
                <a:lnTo>
                  <a:pt x="511" y="2711"/>
                </a:lnTo>
                <a:lnTo>
                  <a:pt x="575" y="2753"/>
                </a:lnTo>
                <a:lnTo>
                  <a:pt x="641" y="2793"/>
                </a:lnTo>
                <a:lnTo>
                  <a:pt x="707" y="2831"/>
                </a:lnTo>
                <a:lnTo>
                  <a:pt x="772" y="2866"/>
                </a:lnTo>
                <a:lnTo>
                  <a:pt x="836" y="2900"/>
                </a:lnTo>
                <a:lnTo>
                  <a:pt x="898" y="2931"/>
                </a:lnTo>
                <a:lnTo>
                  <a:pt x="959" y="2960"/>
                </a:lnTo>
                <a:lnTo>
                  <a:pt x="1016" y="2986"/>
                </a:lnTo>
                <a:lnTo>
                  <a:pt x="1070" y="3010"/>
                </a:lnTo>
                <a:lnTo>
                  <a:pt x="1120" y="3031"/>
                </a:lnTo>
                <a:lnTo>
                  <a:pt x="1165" y="3049"/>
                </a:lnTo>
                <a:lnTo>
                  <a:pt x="1239" y="3079"/>
                </a:lnTo>
                <a:lnTo>
                  <a:pt x="1286" y="3095"/>
                </a:lnTo>
                <a:lnTo>
                  <a:pt x="1303" y="3102"/>
                </a:lnTo>
                <a:lnTo>
                  <a:pt x="1296" y="3101"/>
                </a:lnTo>
                <a:lnTo>
                  <a:pt x="1285" y="3115"/>
                </a:lnTo>
                <a:lnTo>
                  <a:pt x="1258" y="3157"/>
                </a:lnTo>
                <a:lnTo>
                  <a:pt x="1215" y="3225"/>
                </a:lnTo>
                <a:lnTo>
                  <a:pt x="1190" y="3266"/>
                </a:lnTo>
                <a:lnTo>
                  <a:pt x="1162" y="3313"/>
                </a:lnTo>
                <a:lnTo>
                  <a:pt x="1133" y="3363"/>
                </a:lnTo>
                <a:lnTo>
                  <a:pt x="1102" y="3418"/>
                </a:lnTo>
                <a:lnTo>
                  <a:pt x="1071" y="3477"/>
                </a:lnTo>
                <a:lnTo>
                  <a:pt x="1038" y="3539"/>
                </a:lnTo>
                <a:lnTo>
                  <a:pt x="1007" y="3604"/>
                </a:lnTo>
                <a:lnTo>
                  <a:pt x="975" y="3671"/>
                </a:lnTo>
                <a:lnTo>
                  <a:pt x="945" y="3741"/>
                </a:lnTo>
                <a:lnTo>
                  <a:pt x="915" y="3812"/>
                </a:lnTo>
                <a:lnTo>
                  <a:pt x="888" y="3885"/>
                </a:lnTo>
                <a:lnTo>
                  <a:pt x="874" y="3922"/>
                </a:lnTo>
                <a:lnTo>
                  <a:pt x="863" y="3958"/>
                </a:lnTo>
                <a:lnTo>
                  <a:pt x="851" y="3995"/>
                </a:lnTo>
                <a:lnTo>
                  <a:pt x="840" y="4033"/>
                </a:lnTo>
                <a:lnTo>
                  <a:pt x="830" y="4070"/>
                </a:lnTo>
                <a:lnTo>
                  <a:pt x="821" y="4106"/>
                </a:lnTo>
                <a:lnTo>
                  <a:pt x="812" y="4143"/>
                </a:lnTo>
                <a:lnTo>
                  <a:pt x="805" y="4180"/>
                </a:lnTo>
                <a:lnTo>
                  <a:pt x="799" y="4217"/>
                </a:lnTo>
                <a:lnTo>
                  <a:pt x="793" y="4254"/>
                </a:lnTo>
                <a:lnTo>
                  <a:pt x="789" y="4289"/>
                </a:lnTo>
                <a:lnTo>
                  <a:pt x="786" y="4326"/>
                </a:lnTo>
                <a:lnTo>
                  <a:pt x="785" y="4361"/>
                </a:lnTo>
                <a:lnTo>
                  <a:pt x="785" y="4397"/>
                </a:lnTo>
                <a:lnTo>
                  <a:pt x="785" y="4431"/>
                </a:lnTo>
                <a:lnTo>
                  <a:pt x="788" y="4465"/>
                </a:lnTo>
                <a:lnTo>
                  <a:pt x="791" y="4499"/>
                </a:lnTo>
                <a:lnTo>
                  <a:pt x="797" y="4531"/>
                </a:lnTo>
                <a:lnTo>
                  <a:pt x="804" y="4564"/>
                </a:lnTo>
                <a:lnTo>
                  <a:pt x="812" y="4595"/>
                </a:lnTo>
                <a:lnTo>
                  <a:pt x="823" y="4626"/>
                </a:lnTo>
                <a:lnTo>
                  <a:pt x="835" y="4656"/>
                </a:lnTo>
                <a:lnTo>
                  <a:pt x="849" y="4686"/>
                </a:lnTo>
                <a:lnTo>
                  <a:pt x="865" y="4713"/>
                </a:lnTo>
                <a:lnTo>
                  <a:pt x="883" y="4740"/>
                </a:lnTo>
                <a:lnTo>
                  <a:pt x="902" y="4767"/>
                </a:lnTo>
                <a:lnTo>
                  <a:pt x="924" y="4792"/>
                </a:lnTo>
                <a:lnTo>
                  <a:pt x="947" y="4816"/>
                </a:lnTo>
                <a:lnTo>
                  <a:pt x="973" y="4839"/>
                </a:lnTo>
                <a:lnTo>
                  <a:pt x="1001" y="4860"/>
                </a:lnTo>
                <a:lnTo>
                  <a:pt x="1031" y="4880"/>
                </a:lnTo>
                <a:lnTo>
                  <a:pt x="1060" y="4898"/>
                </a:lnTo>
                <a:lnTo>
                  <a:pt x="1091" y="4913"/>
                </a:lnTo>
                <a:lnTo>
                  <a:pt x="1121" y="4925"/>
                </a:lnTo>
                <a:lnTo>
                  <a:pt x="1153" y="4936"/>
                </a:lnTo>
                <a:lnTo>
                  <a:pt x="1184" y="4943"/>
                </a:lnTo>
                <a:lnTo>
                  <a:pt x="1216" y="4949"/>
                </a:lnTo>
                <a:lnTo>
                  <a:pt x="1247" y="4954"/>
                </a:lnTo>
                <a:lnTo>
                  <a:pt x="1280" y="4955"/>
                </a:lnTo>
                <a:lnTo>
                  <a:pt x="1313" y="4955"/>
                </a:lnTo>
                <a:lnTo>
                  <a:pt x="1345" y="4954"/>
                </a:lnTo>
                <a:lnTo>
                  <a:pt x="1378" y="4949"/>
                </a:lnTo>
                <a:lnTo>
                  <a:pt x="1411" y="4944"/>
                </a:lnTo>
                <a:lnTo>
                  <a:pt x="1444" y="4937"/>
                </a:lnTo>
                <a:lnTo>
                  <a:pt x="1478" y="4928"/>
                </a:lnTo>
                <a:lnTo>
                  <a:pt x="1510" y="4919"/>
                </a:lnTo>
                <a:lnTo>
                  <a:pt x="1544" y="4907"/>
                </a:lnTo>
                <a:lnTo>
                  <a:pt x="1576" y="4895"/>
                </a:lnTo>
                <a:lnTo>
                  <a:pt x="1610" y="4880"/>
                </a:lnTo>
                <a:lnTo>
                  <a:pt x="1643" y="4865"/>
                </a:lnTo>
                <a:lnTo>
                  <a:pt x="1676" y="4849"/>
                </a:lnTo>
                <a:lnTo>
                  <a:pt x="1709" y="4831"/>
                </a:lnTo>
                <a:lnTo>
                  <a:pt x="1741" y="4812"/>
                </a:lnTo>
                <a:lnTo>
                  <a:pt x="1774" y="4793"/>
                </a:lnTo>
                <a:lnTo>
                  <a:pt x="1806" y="4772"/>
                </a:lnTo>
                <a:lnTo>
                  <a:pt x="1838" y="4751"/>
                </a:lnTo>
                <a:lnTo>
                  <a:pt x="1870" y="4729"/>
                </a:lnTo>
                <a:lnTo>
                  <a:pt x="1901" y="4706"/>
                </a:lnTo>
                <a:lnTo>
                  <a:pt x="1932" y="4682"/>
                </a:lnTo>
                <a:lnTo>
                  <a:pt x="1963" y="4659"/>
                </a:lnTo>
                <a:lnTo>
                  <a:pt x="2023" y="4610"/>
                </a:lnTo>
                <a:lnTo>
                  <a:pt x="2081" y="4559"/>
                </a:lnTo>
                <a:lnTo>
                  <a:pt x="2138" y="4509"/>
                </a:lnTo>
                <a:lnTo>
                  <a:pt x="2191" y="4458"/>
                </a:lnTo>
                <a:lnTo>
                  <a:pt x="2243" y="4406"/>
                </a:lnTo>
                <a:lnTo>
                  <a:pt x="2291" y="4357"/>
                </a:lnTo>
                <a:lnTo>
                  <a:pt x="2337" y="4307"/>
                </a:lnTo>
                <a:lnTo>
                  <a:pt x="2380" y="4261"/>
                </a:lnTo>
                <a:lnTo>
                  <a:pt x="2418" y="4217"/>
                </a:lnTo>
                <a:lnTo>
                  <a:pt x="2454" y="4176"/>
                </a:lnTo>
                <a:lnTo>
                  <a:pt x="2486" y="4139"/>
                </a:lnTo>
                <a:lnTo>
                  <a:pt x="2535" y="4078"/>
                </a:lnTo>
                <a:lnTo>
                  <a:pt x="2567" y="4037"/>
                </a:lnTo>
                <a:lnTo>
                  <a:pt x="2577" y="4023"/>
                </a:lnTo>
                <a:lnTo>
                  <a:pt x="2584" y="4023"/>
                </a:lnTo>
                <a:lnTo>
                  <a:pt x="2596" y="4037"/>
                </a:lnTo>
                <a:lnTo>
                  <a:pt x="2627" y="4078"/>
                </a:lnTo>
                <a:lnTo>
                  <a:pt x="2677" y="4139"/>
                </a:lnTo>
                <a:lnTo>
                  <a:pt x="2709" y="4176"/>
                </a:lnTo>
                <a:lnTo>
                  <a:pt x="2743" y="4217"/>
                </a:lnTo>
                <a:lnTo>
                  <a:pt x="2782" y="4261"/>
                </a:lnTo>
                <a:lnTo>
                  <a:pt x="2824" y="4307"/>
                </a:lnTo>
                <a:lnTo>
                  <a:pt x="2870" y="4357"/>
                </a:lnTo>
                <a:lnTo>
                  <a:pt x="2919" y="4406"/>
                </a:lnTo>
                <a:lnTo>
                  <a:pt x="2970" y="4458"/>
                </a:lnTo>
                <a:lnTo>
                  <a:pt x="3024" y="4509"/>
                </a:lnTo>
                <a:lnTo>
                  <a:pt x="3081" y="4559"/>
                </a:lnTo>
                <a:lnTo>
                  <a:pt x="3138" y="4610"/>
                </a:lnTo>
                <a:lnTo>
                  <a:pt x="3199" y="4659"/>
                </a:lnTo>
                <a:lnTo>
                  <a:pt x="3230" y="4682"/>
                </a:lnTo>
                <a:lnTo>
                  <a:pt x="3260" y="4706"/>
                </a:lnTo>
                <a:lnTo>
                  <a:pt x="3292" y="4729"/>
                </a:lnTo>
                <a:lnTo>
                  <a:pt x="3323" y="4751"/>
                </a:lnTo>
                <a:lnTo>
                  <a:pt x="3356" y="4772"/>
                </a:lnTo>
                <a:lnTo>
                  <a:pt x="3388" y="4793"/>
                </a:lnTo>
                <a:lnTo>
                  <a:pt x="3420" y="4812"/>
                </a:lnTo>
                <a:lnTo>
                  <a:pt x="3453" y="4831"/>
                </a:lnTo>
                <a:lnTo>
                  <a:pt x="3486" y="4849"/>
                </a:lnTo>
                <a:lnTo>
                  <a:pt x="3519" y="4865"/>
                </a:lnTo>
                <a:lnTo>
                  <a:pt x="3552" y="4880"/>
                </a:lnTo>
                <a:lnTo>
                  <a:pt x="3585" y="4895"/>
                </a:lnTo>
                <a:lnTo>
                  <a:pt x="3618" y="4907"/>
                </a:lnTo>
                <a:lnTo>
                  <a:pt x="3651" y="4919"/>
                </a:lnTo>
                <a:lnTo>
                  <a:pt x="3684" y="4928"/>
                </a:lnTo>
                <a:lnTo>
                  <a:pt x="3718" y="4937"/>
                </a:lnTo>
                <a:lnTo>
                  <a:pt x="3750" y="4944"/>
                </a:lnTo>
                <a:lnTo>
                  <a:pt x="3784" y="4949"/>
                </a:lnTo>
                <a:lnTo>
                  <a:pt x="3816" y="4954"/>
                </a:lnTo>
                <a:lnTo>
                  <a:pt x="3849" y="4955"/>
                </a:lnTo>
                <a:lnTo>
                  <a:pt x="3882" y="4955"/>
                </a:lnTo>
                <a:lnTo>
                  <a:pt x="3914" y="4954"/>
                </a:lnTo>
                <a:lnTo>
                  <a:pt x="3946" y="4949"/>
                </a:lnTo>
                <a:lnTo>
                  <a:pt x="3977" y="4943"/>
                </a:lnTo>
                <a:lnTo>
                  <a:pt x="4009" y="4936"/>
                </a:lnTo>
                <a:lnTo>
                  <a:pt x="4040" y="4925"/>
                </a:lnTo>
                <a:lnTo>
                  <a:pt x="4071" y="4913"/>
                </a:lnTo>
                <a:lnTo>
                  <a:pt x="4101" y="4898"/>
                </a:lnTo>
                <a:lnTo>
                  <a:pt x="4131" y="4880"/>
                </a:lnTo>
                <a:lnTo>
                  <a:pt x="4160" y="4860"/>
                </a:lnTo>
                <a:lnTo>
                  <a:pt x="4189" y="4839"/>
                </a:lnTo>
                <a:lnTo>
                  <a:pt x="4214" y="4816"/>
                </a:lnTo>
                <a:lnTo>
                  <a:pt x="4238" y="4792"/>
                </a:lnTo>
                <a:lnTo>
                  <a:pt x="4260" y="4767"/>
                </a:lnTo>
                <a:lnTo>
                  <a:pt x="4279" y="4740"/>
                </a:lnTo>
                <a:lnTo>
                  <a:pt x="4297" y="4713"/>
                </a:lnTo>
                <a:lnTo>
                  <a:pt x="4313" y="4686"/>
                </a:lnTo>
                <a:lnTo>
                  <a:pt x="4326" y="4656"/>
                </a:lnTo>
                <a:lnTo>
                  <a:pt x="4339" y="4626"/>
                </a:lnTo>
                <a:lnTo>
                  <a:pt x="4349" y="4595"/>
                </a:lnTo>
                <a:lnTo>
                  <a:pt x="4358" y="4564"/>
                </a:lnTo>
                <a:lnTo>
                  <a:pt x="4364" y="4531"/>
                </a:lnTo>
                <a:lnTo>
                  <a:pt x="4370" y="4499"/>
                </a:lnTo>
                <a:lnTo>
                  <a:pt x="4374" y="4465"/>
                </a:lnTo>
                <a:lnTo>
                  <a:pt x="4376" y="4431"/>
                </a:lnTo>
                <a:lnTo>
                  <a:pt x="4377" y="4397"/>
                </a:lnTo>
                <a:lnTo>
                  <a:pt x="4377" y="4361"/>
                </a:lnTo>
                <a:lnTo>
                  <a:pt x="4375" y="4326"/>
                </a:lnTo>
                <a:lnTo>
                  <a:pt x="4373" y="4289"/>
                </a:lnTo>
                <a:lnTo>
                  <a:pt x="4368" y="4254"/>
                </a:lnTo>
                <a:lnTo>
                  <a:pt x="4363" y="4217"/>
                </a:lnTo>
                <a:lnTo>
                  <a:pt x="4357" y="4180"/>
                </a:lnTo>
                <a:lnTo>
                  <a:pt x="4349" y="4143"/>
                </a:lnTo>
                <a:lnTo>
                  <a:pt x="4341" y="4106"/>
                </a:lnTo>
                <a:lnTo>
                  <a:pt x="4332" y="4070"/>
                </a:lnTo>
                <a:lnTo>
                  <a:pt x="4322" y="4033"/>
                </a:lnTo>
                <a:lnTo>
                  <a:pt x="4311" y="3995"/>
                </a:lnTo>
                <a:lnTo>
                  <a:pt x="4299" y="3958"/>
                </a:lnTo>
                <a:lnTo>
                  <a:pt x="4287" y="3922"/>
                </a:lnTo>
                <a:lnTo>
                  <a:pt x="4275" y="3885"/>
                </a:lnTo>
                <a:lnTo>
                  <a:pt x="4246" y="3812"/>
                </a:lnTo>
                <a:lnTo>
                  <a:pt x="4218" y="3741"/>
                </a:lnTo>
                <a:lnTo>
                  <a:pt x="4188" y="3671"/>
                </a:lnTo>
                <a:lnTo>
                  <a:pt x="4156" y="3604"/>
                </a:lnTo>
                <a:lnTo>
                  <a:pt x="4123" y="3539"/>
                </a:lnTo>
                <a:lnTo>
                  <a:pt x="4092" y="3477"/>
                </a:lnTo>
                <a:lnTo>
                  <a:pt x="4060" y="3418"/>
                </a:lnTo>
                <a:lnTo>
                  <a:pt x="4029" y="3363"/>
                </a:lnTo>
                <a:lnTo>
                  <a:pt x="3999" y="3313"/>
                </a:lnTo>
                <a:lnTo>
                  <a:pt x="3972" y="3266"/>
                </a:lnTo>
                <a:lnTo>
                  <a:pt x="3947" y="3225"/>
                </a:lnTo>
                <a:lnTo>
                  <a:pt x="3905" y="3157"/>
                </a:lnTo>
                <a:lnTo>
                  <a:pt x="3876" y="3115"/>
                </a:lnTo>
                <a:lnTo>
                  <a:pt x="3866" y="3101"/>
                </a:lnTo>
                <a:lnTo>
                  <a:pt x="3859" y="3102"/>
                </a:lnTo>
                <a:lnTo>
                  <a:pt x="3875" y="3095"/>
                </a:lnTo>
                <a:lnTo>
                  <a:pt x="3924" y="3079"/>
                </a:lnTo>
                <a:lnTo>
                  <a:pt x="3997" y="3049"/>
                </a:lnTo>
                <a:lnTo>
                  <a:pt x="4042" y="3031"/>
                </a:lnTo>
                <a:lnTo>
                  <a:pt x="4092" y="3010"/>
                </a:lnTo>
                <a:lnTo>
                  <a:pt x="4146" y="2986"/>
                </a:lnTo>
                <a:lnTo>
                  <a:pt x="4203" y="2960"/>
                </a:lnTo>
                <a:lnTo>
                  <a:pt x="4263" y="2931"/>
                </a:lnTo>
                <a:lnTo>
                  <a:pt x="4325" y="2900"/>
                </a:lnTo>
                <a:lnTo>
                  <a:pt x="4390" y="2866"/>
                </a:lnTo>
                <a:lnTo>
                  <a:pt x="4456" y="2831"/>
                </a:lnTo>
                <a:lnTo>
                  <a:pt x="4521" y="2793"/>
                </a:lnTo>
                <a:lnTo>
                  <a:pt x="4587" y="2753"/>
                </a:lnTo>
                <a:lnTo>
                  <a:pt x="4652" y="2711"/>
                </a:lnTo>
                <a:lnTo>
                  <a:pt x="4684" y="2689"/>
                </a:lnTo>
                <a:lnTo>
                  <a:pt x="4715" y="2667"/>
                </a:lnTo>
                <a:lnTo>
                  <a:pt x="4747" y="2643"/>
                </a:lnTo>
                <a:lnTo>
                  <a:pt x="4777" y="2619"/>
                </a:lnTo>
                <a:lnTo>
                  <a:pt x="4808" y="2596"/>
                </a:lnTo>
                <a:lnTo>
                  <a:pt x="4837" y="2571"/>
                </a:lnTo>
                <a:lnTo>
                  <a:pt x="4866" y="2547"/>
                </a:lnTo>
                <a:lnTo>
                  <a:pt x="4893" y="2520"/>
                </a:lnTo>
                <a:lnTo>
                  <a:pt x="4920" y="2495"/>
                </a:lnTo>
                <a:lnTo>
                  <a:pt x="4945" y="2469"/>
                </a:lnTo>
                <a:lnTo>
                  <a:pt x="4971" y="2442"/>
                </a:lnTo>
                <a:lnTo>
                  <a:pt x="4994" y="2414"/>
                </a:lnTo>
                <a:lnTo>
                  <a:pt x="5016" y="2387"/>
                </a:lnTo>
                <a:lnTo>
                  <a:pt x="5037" y="2359"/>
                </a:lnTo>
                <a:lnTo>
                  <a:pt x="5057" y="2330"/>
                </a:lnTo>
                <a:lnTo>
                  <a:pt x="5075" y="2302"/>
                </a:lnTo>
                <a:lnTo>
                  <a:pt x="5092" y="2272"/>
                </a:lnTo>
                <a:lnTo>
                  <a:pt x="5107" y="2242"/>
                </a:lnTo>
                <a:lnTo>
                  <a:pt x="5120" y="2213"/>
                </a:lnTo>
                <a:lnTo>
                  <a:pt x="5133" y="2182"/>
                </a:lnTo>
                <a:lnTo>
                  <a:pt x="5142" y="2151"/>
                </a:lnTo>
                <a:lnTo>
                  <a:pt x="5150" y="2119"/>
                </a:lnTo>
                <a:lnTo>
                  <a:pt x="5156" y="2087"/>
                </a:lnTo>
                <a:lnTo>
                  <a:pt x="5160" y="2056"/>
                </a:lnTo>
                <a:lnTo>
                  <a:pt x="5162" y="2023"/>
                </a:lnTo>
                <a:lnTo>
                  <a:pt x="5162" y="1991"/>
                </a:lnTo>
                <a:lnTo>
                  <a:pt x="5159" y="1957"/>
                </a:lnTo>
                <a:lnTo>
                  <a:pt x="5155" y="1923"/>
                </a:lnTo>
                <a:lnTo>
                  <a:pt x="5147" y="1890"/>
                </a:lnTo>
                <a:lnTo>
                  <a:pt x="5137" y="1856"/>
                </a:lnTo>
                <a:close/>
              </a:path>
            </a:pathLst>
          </a:custGeom>
          <a:solidFill>
            <a:srgbClr val="E08B89"/>
          </a:solidFill>
          <a:ln w="38100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en-US" altLang="zh-CN" sz="1600" b="1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1600" b="1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endParaRPr lang="zh-CN" altLang="en-US" sz="1600" b="1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MH_SubTitle_2"/>
          <p:cNvSpPr/>
          <p:nvPr>
            <p:custDataLst>
              <p:tags r:id="rId2"/>
            </p:custDataLst>
          </p:nvPr>
        </p:nvSpPr>
        <p:spPr bwMode="auto">
          <a:xfrm>
            <a:off x="4466243" y="2271632"/>
            <a:ext cx="1238766" cy="1189215"/>
          </a:xfrm>
          <a:custGeom>
            <a:avLst/>
            <a:gdLst>
              <a:gd name="T0" fmla="*/ 1859239 w 5162"/>
              <a:gd name="T1" fmla="*/ 620001 h 4955"/>
              <a:gd name="T2" fmla="*/ 1781002 w 5162"/>
              <a:gd name="T3" fmla="*/ 565046 h 4955"/>
              <a:gd name="T4" fmla="*/ 1678777 w 5162"/>
              <a:gd name="T5" fmla="*/ 539227 h 4955"/>
              <a:gd name="T6" fmla="*/ 1565480 w 5162"/>
              <a:gd name="T7" fmla="*/ 535170 h 4955"/>
              <a:gd name="T8" fmla="*/ 1354388 w 5162"/>
              <a:gd name="T9" fmla="*/ 562464 h 4955"/>
              <a:gd name="T10" fmla="*/ 1243675 w 5162"/>
              <a:gd name="T11" fmla="*/ 583487 h 4955"/>
              <a:gd name="T12" fmla="*/ 1226330 w 5162"/>
              <a:gd name="T13" fmla="*/ 403130 h 4955"/>
              <a:gd name="T14" fmla="*/ 1184259 w 5162"/>
              <a:gd name="T15" fmla="*/ 226461 h 4955"/>
              <a:gd name="T16" fmla="*/ 1138867 w 5162"/>
              <a:gd name="T17" fmla="*/ 125402 h 4955"/>
              <a:gd name="T18" fmla="*/ 1075760 w 5162"/>
              <a:gd name="T19" fmla="*/ 46104 h 4955"/>
              <a:gd name="T20" fmla="*/ 990511 w 5162"/>
              <a:gd name="T21" fmla="*/ 4057 h 4955"/>
              <a:gd name="T22" fmla="*/ 902679 w 5162"/>
              <a:gd name="T23" fmla="*/ 6639 h 4955"/>
              <a:gd name="T24" fmla="*/ 820383 w 5162"/>
              <a:gd name="T25" fmla="*/ 54218 h 4955"/>
              <a:gd name="T26" fmla="*/ 759491 w 5162"/>
              <a:gd name="T27" fmla="*/ 136835 h 4955"/>
              <a:gd name="T28" fmla="*/ 716312 w 5162"/>
              <a:gd name="T29" fmla="*/ 240107 h 4955"/>
              <a:gd name="T30" fmla="*/ 674611 w 5162"/>
              <a:gd name="T31" fmla="*/ 428948 h 4955"/>
              <a:gd name="T32" fmla="*/ 660956 w 5162"/>
              <a:gd name="T33" fmla="*/ 590126 h 4955"/>
              <a:gd name="T34" fmla="*/ 527362 w 5162"/>
              <a:gd name="T35" fmla="*/ 558038 h 4955"/>
              <a:gd name="T36" fmla="*/ 325127 w 5162"/>
              <a:gd name="T37" fmla="*/ 534433 h 4955"/>
              <a:gd name="T38" fmla="*/ 212938 w 5162"/>
              <a:gd name="T39" fmla="*/ 541072 h 4955"/>
              <a:gd name="T40" fmla="*/ 112927 w 5162"/>
              <a:gd name="T41" fmla="*/ 570209 h 4955"/>
              <a:gd name="T42" fmla="*/ 38011 w 5162"/>
              <a:gd name="T43" fmla="*/ 629222 h 4955"/>
              <a:gd name="T44" fmla="*/ 2952 w 5162"/>
              <a:gd name="T45" fmla="*/ 709258 h 4955"/>
              <a:gd name="T46" fmla="*/ 11071 w 5162"/>
              <a:gd name="T47" fmla="*/ 804784 h 4955"/>
              <a:gd name="T48" fmla="*/ 61999 w 5162"/>
              <a:gd name="T49" fmla="*/ 890352 h 4955"/>
              <a:gd name="T50" fmla="*/ 141713 w 5162"/>
              <a:gd name="T51" fmla="*/ 965962 h 4955"/>
              <a:gd name="T52" fmla="*/ 284901 w 5162"/>
              <a:gd name="T53" fmla="*/ 1057063 h 4955"/>
              <a:gd name="T54" fmla="*/ 457244 w 5162"/>
              <a:gd name="T55" fmla="*/ 1135623 h 4955"/>
              <a:gd name="T56" fmla="*/ 439161 w 5162"/>
              <a:gd name="T57" fmla="*/ 1204594 h 4955"/>
              <a:gd name="T58" fmla="*/ 348746 w 5162"/>
              <a:gd name="T59" fmla="*/ 1379788 h 4955"/>
              <a:gd name="T60" fmla="*/ 302984 w 5162"/>
              <a:gd name="T61" fmla="*/ 1514410 h 4955"/>
              <a:gd name="T62" fmla="*/ 289699 w 5162"/>
              <a:gd name="T63" fmla="*/ 1621740 h 4955"/>
              <a:gd name="T64" fmla="*/ 308151 w 5162"/>
              <a:gd name="T65" fmla="*/ 1717266 h 4955"/>
              <a:gd name="T66" fmla="*/ 369412 w 5162"/>
              <a:gd name="T67" fmla="*/ 1792507 h 4955"/>
              <a:gd name="T68" fmla="*/ 448756 w 5162"/>
              <a:gd name="T69" fmla="*/ 1825333 h 4955"/>
              <a:gd name="T70" fmla="*/ 545446 w 5162"/>
              <a:gd name="T71" fmla="*/ 1817588 h 4955"/>
              <a:gd name="T72" fmla="*/ 642504 w 5162"/>
              <a:gd name="T73" fmla="*/ 1774804 h 4955"/>
              <a:gd name="T74" fmla="*/ 746574 w 5162"/>
              <a:gd name="T75" fmla="*/ 1700300 h 4955"/>
              <a:gd name="T76" fmla="*/ 892346 w 5162"/>
              <a:gd name="T77" fmla="*/ 1555350 h 4955"/>
              <a:gd name="T78" fmla="*/ 958036 w 5162"/>
              <a:gd name="T79" fmla="*/ 1488961 h 4955"/>
              <a:gd name="T80" fmla="*/ 1077237 w 5162"/>
              <a:gd name="T81" fmla="*/ 1625059 h 4955"/>
              <a:gd name="T82" fmla="*/ 1214890 w 5162"/>
              <a:gd name="T83" fmla="*/ 1744191 h 4955"/>
              <a:gd name="T84" fmla="*/ 1310841 w 5162"/>
              <a:gd name="T85" fmla="*/ 1799884 h 4955"/>
              <a:gd name="T86" fmla="*/ 1408268 w 5162"/>
              <a:gd name="T87" fmla="*/ 1827177 h 4955"/>
              <a:gd name="T88" fmla="*/ 1502374 w 5162"/>
              <a:gd name="T89" fmla="*/ 1812055 h 4955"/>
              <a:gd name="T90" fmla="*/ 1572123 w 5162"/>
              <a:gd name="T91" fmla="*/ 1758206 h 4955"/>
              <a:gd name="T92" fmla="*/ 1610504 w 5162"/>
              <a:gd name="T93" fmla="*/ 1671163 h 4955"/>
              <a:gd name="T94" fmla="*/ 1611980 w 5162"/>
              <a:gd name="T95" fmla="*/ 1568997 h 4955"/>
              <a:gd name="T96" fmla="*/ 1586516 w 5162"/>
              <a:gd name="T97" fmla="*/ 1459824 h 4955"/>
              <a:gd name="T98" fmla="*/ 1510124 w 5162"/>
              <a:gd name="T99" fmla="*/ 1282417 h 4955"/>
              <a:gd name="T100" fmla="*/ 1426720 w 5162"/>
              <a:gd name="T101" fmla="*/ 1143738 h 4955"/>
              <a:gd name="T102" fmla="*/ 1530052 w 5162"/>
              <a:gd name="T103" fmla="*/ 1101322 h 4955"/>
              <a:gd name="T104" fmla="*/ 1716788 w 5162"/>
              <a:gd name="T105" fmla="*/ 999894 h 4955"/>
              <a:gd name="T106" fmla="*/ 1805727 w 5162"/>
              <a:gd name="T107" fmla="*/ 929448 h 4955"/>
              <a:gd name="T108" fmla="*/ 1872893 w 5162"/>
              <a:gd name="T109" fmla="*/ 849044 h 4955"/>
              <a:gd name="T110" fmla="*/ 1904262 w 5162"/>
              <a:gd name="T111" fmla="*/ 758312 h 495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162" h="4955">
                <a:moveTo>
                  <a:pt x="5137" y="1856"/>
                </a:moveTo>
                <a:lnTo>
                  <a:pt x="5137" y="1856"/>
                </a:lnTo>
                <a:lnTo>
                  <a:pt x="5125" y="1823"/>
                </a:lnTo>
                <a:lnTo>
                  <a:pt x="5111" y="1791"/>
                </a:lnTo>
                <a:lnTo>
                  <a:pt x="5096" y="1762"/>
                </a:lnTo>
                <a:lnTo>
                  <a:pt x="5078" y="1733"/>
                </a:lnTo>
                <a:lnTo>
                  <a:pt x="5059" y="1706"/>
                </a:lnTo>
                <a:lnTo>
                  <a:pt x="5038" y="1681"/>
                </a:lnTo>
                <a:lnTo>
                  <a:pt x="5016" y="1658"/>
                </a:lnTo>
                <a:lnTo>
                  <a:pt x="4993" y="1635"/>
                </a:lnTo>
                <a:lnTo>
                  <a:pt x="4968" y="1614"/>
                </a:lnTo>
                <a:lnTo>
                  <a:pt x="4941" y="1596"/>
                </a:lnTo>
                <a:lnTo>
                  <a:pt x="4914" y="1578"/>
                </a:lnTo>
                <a:lnTo>
                  <a:pt x="4886" y="1562"/>
                </a:lnTo>
                <a:lnTo>
                  <a:pt x="4856" y="1546"/>
                </a:lnTo>
                <a:lnTo>
                  <a:pt x="4826" y="1532"/>
                </a:lnTo>
                <a:lnTo>
                  <a:pt x="4793" y="1520"/>
                </a:lnTo>
                <a:lnTo>
                  <a:pt x="4760" y="1508"/>
                </a:lnTo>
                <a:lnTo>
                  <a:pt x="4727" y="1498"/>
                </a:lnTo>
                <a:lnTo>
                  <a:pt x="4693" y="1488"/>
                </a:lnTo>
                <a:lnTo>
                  <a:pt x="4657" y="1480"/>
                </a:lnTo>
                <a:lnTo>
                  <a:pt x="4622" y="1474"/>
                </a:lnTo>
                <a:lnTo>
                  <a:pt x="4586" y="1467"/>
                </a:lnTo>
                <a:lnTo>
                  <a:pt x="4549" y="1462"/>
                </a:lnTo>
                <a:lnTo>
                  <a:pt x="4511" y="1458"/>
                </a:lnTo>
                <a:lnTo>
                  <a:pt x="4473" y="1455"/>
                </a:lnTo>
                <a:lnTo>
                  <a:pt x="4436" y="1452"/>
                </a:lnTo>
                <a:lnTo>
                  <a:pt x="4397" y="1451"/>
                </a:lnTo>
                <a:lnTo>
                  <a:pt x="4359" y="1449"/>
                </a:lnTo>
                <a:lnTo>
                  <a:pt x="4320" y="1448"/>
                </a:lnTo>
                <a:lnTo>
                  <a:pt x="4281" y="1449"/>
                </a:lnTo>
                <a:lnTo>
                  <a:pt x="4242" y="1451"/>
                </a:lnTo>
                <a:lnTo>
                  <a:pt x="4164" y="1455"/>
                </a:lnTo>
                <a:lnTo>
                  <a:pt x="4088" y="1460"/>
                </a:lnTo>
                <a:lnTo>
                  <a:pt x="4012" y="1468"/>
                </a:lnTo>
                <a:lnTo>
                  <a:pt x="3938" y="1478"/>
                </a:lnTo>
                <a:lnTo>
                  <a:pt x="3867" y="1488"/>
                </a:lnTo>
                <a:lnTo>
                  <a:pt x="3798" y="1500"/>
                </a:lnTo>
                <a:lnTo>
                  <a:pt x="3732" y="1513"/>
                </a:lnTo>
                <a:lnTo>
                  <a:pt x="3670" y="1525"/>
                </a:lnTo>
                <a:lnTo>
                  <a:pt x="3614" y="1538"/>
                </a:lnTo>
                <a:lnTo>
                  <a:pt x="3560" y="1549"/>
                </a:lnTo>
                <a:lnTo>
                  <a:pt x="3514" y="1561"/>
                </a:lnTo>
                <a:lnTo>
                  <a:pt x="3437" y="1581"/>
                </a:lnTo>
                <a:lnTo>
                  <a:pt x="3388" y="1595"/>
                </a:lnTo>
                <a:lnTo>
                  <a:pt x="3371" y="1600"/>
                </a:lnTo>
                <a:lnTo>
                  <a:pt x="3370" y="1582"/>
                </a:lnTo>
                <a:lnTo>
                  <a:pt x="3368" y="1531"/>
                </a:lnTo>
                <a:lnTo>
                  <a:pt x="3363" y="1453"/>
                </a:lnTo>
                <a:lnTo>
                  <a:pt x="3360" y="1403"/>
                </a:lnTo>
                <a:lnTo>
                  <a:pt x="3355" y="1350"/>
                </a:lnTo>
                <a:lnTo>
                  <a:pt x="3350" y="1292"/>
                </a:lnTo>
                <a:lnTo>
                  <a:pt x="3342" y="1229"/>
                </a:lnTo>
                <a:lnTo>
                  <a:pt x="3333" y="1163"/>
                </a:lnTo>
                <a:lnTo>
                  <a:pt x="3323" y="1093"/>
                </a:lnTo>
                <a:lnTo>
                  <a:pt x="3311" y="1023"/>
                </a:lnTo>
                <a:lnTo>
                  <a:pt x="3297" y="949"/>
                </a:lnTo>
                <a:lnTo>
                  <a:pt x="3281" y="875"/>
                </a:lnTo>
                <a:lnTo>
                  <a:pt x="3264" y="800"/>
                </a:lnTo>
                <a:lnTo>
                  <a:pt x="3244" y="725"/>
                </a:lnTo>
                <a:lnTo>
                  <a:pt x="3232" y="687"/>
                </a:lnTo>
                <a:lnTo>
                  <a:pt x="3220" y="651"/>
                </a:lnTo>
                <a:lnTo>
                  <a:pt x="3209" y="614"/>
                </a:lnTo>
                <a:lnTo>
                  <a:pt x="3196" y="577"/>
                </a:lnTo>
                <a:lnTo>
                  <a:pt x="3183" y="541"/>
                </a:lnTo>
                <a:lnTo>
                  <a:pt x="3168" y="507"/>
                </a:lnTo>
                <a:lnTo>
                  <a:pt x="3153" y="471"/>
                </a:lnTo>
                <a:lnTo>
                  <a:pt x="3137" y="437"/>
                </a:lnTo>
                <a:lnTo>
                  <a:pt x="3122" y="404"/>
                </a:lnTo>
                <a:lnTo>
                  <a:pt x="3104" y="371"/>
                </a:lnTo>
                <a:lnTo>
                  <a:pt x="3086" y="340"/>
                </a:lnTo>
                <a:lnTo>
                  <a:pt x="3068" y="308"/>
                </a:lnTo>
                <a:lnTo>
                  <a:pt x="3048" y="279"/>
                </a:lnTo>
                <a:lnTo>
                  <a:pt x="3028" y="250"/>
                </a:lnTo>
                <a:lnTo>
                  <a:pt x="3007" y="223"/>
                </a:lnTo>
                <a:lnTo>
                  <a:pt x="2985" y="197"/>
                </a:lnTo>
                <a:lnTo>
                  <a:pt x="2962" y="171"/>
                </a:lnTo>
                <a:lnTo>
                  <a:pt x="2939" y="147"/>
                </a:lnTo>
                <a:lnTo>
                  <a:pt x="2915" y="125"/>
                </a:lnTo>
                <a:lnTo>
                  <a:pt x="2888" y="105"/>
                </a:lnTo>
                <a:lnTo>
                  <a:pt x="2862" y="86"/>
                </a:lnTo>
                <a:lnTo>
                  <a:pt x="2835" y="68"/>
                </a:lnTo>
                <a:lnTo>
                  <a:pt x="2807" y="54"/>
                </a:lnTo>
                <a:lnTo>
                  <a:pt x="2778" y="40"/>
                </a:lnTo>
                <a:lnTo>
                  <a:pt x="2747" y="27"/>
                </a:lnTo>
                <a:lnTo>
                  <a:pt x="2716" y="18"/>
                </a:lnTo>
                <a:lnTo>
                  <a:pt x="2684" y="11"/>
                </a:lnTo>
                <a:lnTo>
                  <a:pt x="2651" y="4"/>
                </a:lnTo>
                <a:lnTo>
                  <a:pt x="2616" y="1"/>
                </a:lnTo>
                <a:lnTo>
                  <a:pt x="2580" y="0"/>
                </a:lnTo>
                <a:lnTo>
                  <a:pt x="2546" y="1"/>
                </a:lnTo>
                <a:lnTo>
                  <a:pt x="2511" y="4"/>
                </a:lnTo>
                <a:lnTo>
                  <a:pt x="2477" y="11"/>
                </a:lnTo>
                <a:lnTo>
                  <a:pt x="2446" y="18"/>
                </a:lnTo>
                <a:lnTo>
                  <a:pt x="2414" y="27"/>
                </a:lnTo>
                <a:lnTo>
                  <a:pt x="2384" y="40"/>
                </a:lnTo>
                <a:lnTo>
                  <a:pt x="2354" y="54"/>
                </a:lnTo>
                <a:lnTo>
                  <a:pt x="2326" y="68"/>
                </a:lnTo>
                <a:lnTo>
                  <a:pt x="2299" y="86"/>
                </a:lnTo>
                <a:lnTo>
                  <a:pt x="2272" y="105"/>
                </a:lnTo>
                <a:lnTo>
                  <a:pt x="2247" y="125"/>
                </a:lnTo>
                <a:lnTo>
                  <a:pt x="2223" y="147"/>
                </a:lnTo>
                <a:lnTo>
                  <a:pt x="2199" y="171"/>
                </a:lnTo>
                <a:lnTo>
                  <a:pt x="2177" y="197"/>
                </a:lnTo>
                <a:lnTo>
                  <a:pt x="2155" y="223"/>
                </a:lnTo>
                <a:lnTo>
                  <a:pt x="2134" y="250"/>
                </a:lnTo>
                <a:lnTo>
                  <a:pt x="2114" y="279"/>
                </a:lnTo>
                <a:lnTo>
                  <a:pt x="2094" y="308"/>
                </a:lnTo>
                <a:lnTo>
                  <a:pt x="2075" y="340"/>
                </a:lnTo>
                <a:lnTo>
                  <a:pt x="2058" y="371"/>
                </a:lnTo>
                <a:lnTo>
                  <a:pt x="2040" y="404"/>
                </a:lnTo>
                <a:lnTo>
                  <a:pt x="2024" y="437"/>
                </a:lnTo>
                <a:lnTo>
                  <a:pt x="2008" y="471"/>
                </a:lnTo>
                <a:lnTo>
                  <a:pt x="1994" y="507"/>
                </a:lnTo>
                <a:lnTo>
                  <a:pt x="1979" y="541"/>
                </a:lnTo>
                <a:lnTo>
                  <a:pt x="1965" y="577"/>
                </a:lnTo>
                <a:lnTo>
                  <a:pt x="1953" y="614"/>
                </a:lnTo>
                <a:lnTo>
                  <a:pt x="1941" y="651"/>
                </a:lnTo>
                <a:lnTo>
                  <a:pt x="1929" y="687"/>
                </a:lnTo>
                <a:lnTo>
                  <a:pt x="1918" y="725"/>
                </a:lnTo>
                <a:lnTo>
                  <a:pt x="1898" y="800"/>
                </a:lnTo>
                <a:lnTo>
                  <a:pt x="1880" y="875"/>
                </a:lnTo>
                <a:lnTo>
                  <a:pt x="1864" y="949"/>
                </a:lnTo>
                <a:lnTo>
                  <a:pt x="1851" y="1023"/>
                </a:lnTo>
                <a:lnTo>
                  <a:pt x="1838" y="1093"/>
                </a:lnTo>
                <a:lnTo>
                  <a:pt x="1828" y="1163"/>
                </a:lnTo>
                <a:lnTo>
                  <a:pt x="1819" y="1229"/>
                </a:lnTo>
                <a:lnTo>
                  <a:pt x="1812" y="1292"/>
                </a:lnTo>
                <a:lnTo>
                  <a:pt x="1807" y="1350"/>
                </a:lnTo>
                <a:lnTo>
                  <a:pt x="1801" y="1403"/>
                </a:lnTo>
                <a:lnTo>
                  <a:pt x="1798" y="1453"/>
                </a:lnTo>
                <a:lnTo>
                  <a:pt x="1793" y="1531"/>
                </a:lnTo>
                <a:lnTo>
                  <a:pt x="1791" y="1582"/>
                </a:lnTo>
                <a:lnTo>
                  <a:pt x="1791" y="1600"/>
                </a:lnTo>
                <a:lnTo>
                  <a:pt x="1774" y="1595"/>
                </a:lnTo>
                <a:lnTo>
                  <a:pt x="1725" y="1581"/>
                </a:lnTo>
                <a:lnTo>
                  <a:pt x="1648" y="1561"/>
                </a:lnTo>
                <a:lnTo>
                  <a:pt x="1601" y="1549"/>
                </a:lnTo>
                <a:lnTo>
                  <a:pt x="1548" y="1538"/>
                </a:lnTo>
                <a:lnTo>
                  <a:pt x="1491" y="1525"/>
                </a:lnTo>
                <a:lnTo>
                  <a:pt x="1429" y="1513"/>
                </a:lnTo>
                <a:lnTo>
                  <a:pt x="1364" y="1500"/>
                </a:lnTo>
                <a:lnTo>
                  <a:pt x="1295" y="1488"/>
                </a:lnTo>
                <a:lnTo>
                  <a:pt x="1223" y="1478"/>
                </a:lnTo>
                <a:lnTo>
                  <a:pt x="1150" y="1468"/>
                </a:lnTo>
                <a:lnTo>
                  <a:pt x="1074" y="1460"/>
                </a:lnTo>
                <a:lnTo>
                  <a:pt x="997" y="1455"/>
                </a:lnTo>
                <a:lnTo>
                  <a:pt x="919" y="1451"/>
                </a:lnTo>
                <a:lnTo>
                  <a:pt x="881" y="1449"/>
                </a:lnTo>
                <a:lnTo>
                  <a:pt x="842" y="1448"/>
                </a:lnTo>
                <a:lnTo>
                  <a:pt x="804" y="1449"/>
                </a:lnTo>
                <a:lnTo>
                  <a:pt x="765" y="1451"/>
                </a:lnTo>
                <a:lnTo>
                  <a:pt x="726" y="1452"/>
                </a:lnTo>
                <a:lnTo>
                  <a:pt x="688" y="1455"/>
                </a:lnTo>
                <a:lnTo>
                  <a:pt x="650" y="1458"/>
                </a:lnTo>
                <a:lnTo>
                  <a:pt x="614" y="1462"/>
                </a:lnTo>
                <a:lnTo>
                  <a:pt x="577" y="1467"/>
                </a:lnTo>
                <a:lnTo>
                  <a:pt x="540" y="1474"/>
                </a:lnTo>
                <a:lnTo>
                  <a:pt x="504" y="1480"/>
                </a:lnTo>
                <a:lnTo>
                  <a:pt x="470" y="1488"/>
                </a:lnTo>
                <a:lnTo>
                  <a:pt x="435" y="1498"/>
                </a:lnTo>
                <a:lnTo>
                  <a:pt x="401" y="1508"/>
                </a:lnTo>
                <a:lnTo>
                  <a:pt x="369" y="1520"/>
                </a:lnTo>
                <a:lnTo>
                  <a:pt x="337" y="1532"/>
                </a:lnTo>
                <a:lnTo>
                  <a:pt x="306" y="1546"/>
                </a:lnTo>
                <a:lnTo>
                  <a:pt x="276" y="1562"/>
                </a:lnTo>
                <a:lnTo>
                  <a:pt x="248" y="1578"/>
                </a:lnTo>
                <a:lnTo>
                  <a:pt x="220" y="1596"/>
                </a:lnTo>
                <a:lnTo>
                  <a:pt x="194" y="1614"/>
                </a:lnTo>
                <a:lnTo>
                  <a:pt x="169" y="1635"/>
                </a:lnTo>
                <a:lnTo>
                  <a:pt x="146" y="1658"/>
                </a:lnTo>
                <a:lnTo>
                  <a:pt x="124" y="1681"/>
                </a:lnTo>
                <a:lnTo>
                  <a:pt x="103" y="1706"/>
                </a:lnTo>
                <a:lnTo>
                  <a:pt x="84" y="1733"/>
                </a:lnTo>
                <a:lnTo>
                  <a:pt x="67" y="1762"/>
                </a:lnTo>
                <a:lnTo>
                  <a:pt x="51" y="1791"/>
                </a:lnTo>
                <a:lnTo>
                  <a:pt x="37" y="1823"/>
                </a:lnTo>
                <a:lnTo>
                  <a:pt x="25" y="1856"/>
                </a:lnTo>
                <a:lnTo>
                  <a:pt x="15" y="1890"/>
                </a:lnTo>
                <a:lnTo>
                  <a:pt x="8" y="1923"/>
                </a:lnTo>
                <a:lnTo>
                  <a:pt x="3" y="1957"/>
                </a:lnTo>
                <a:lnTo>
                  <a:pt x="1" y="1991"/>
                </a:lnTo>
                <a:lnTo>
                  <a:pt x="0" y="2023"/>
                </a:lnTo>
                <a:lnTo>
                  <a:pt x="2" y="2056"/>
                </a:lnTo>
                <a:lnTo>
                  <a:pt x="6" y="2087"/>
                </a:lnTo>
                <a:lnTo>
                  <a:pt x="12" y="2119"/>
                </a:lnTo>
                <a:lnTo>
                  <a:pt x="20" y="2151"/>
                </a:lnTo>
                <a:lnTo>
                  <a:pt x="30" y="2182"/>
                </a:lnTo>
                <a:lnTo>
                  <a:pt x="42" y="2213"/>
                </a:lnTo>
                <a:lnTo>
                  <a:pt x="55" y="2242"/>
                </a:lnTo>
                <a:lnTo>
                  <a:pt x="70" y="2272"/>
                </a:lnTo>
                <a:lnTo>
                  <a:pt x="87" y="2302"/>
                </a:lnTo>
                <a:lnTo>
                  <a:pt x="105" y="2330"/>
                </a:lnTo>
                <a:lnTo>
                  <a:pt x="125" y="2359"/>
                </a:lnTo>
                <a:lnTo>
                  <a:pt x="146" y="2387"/>
                </a:lnTo>
                <a:lnTo>
                  <a:pt x="168" y="2414"/>
                </a:lnTo>
                <a:lnTo>
                  <a:pt x="192" y="2442"/>
                </a:lnTo>
                <a:lnTo>
                  <a:pt x="216" y="2469"/>
                </a:lnTo>
                <a:lnTo>
                  <a:pt x="242" y="2495"/>
                </a:lnTo>
                <a:lnTo>
                  <a:pt x="269" y="2520"/>
                </a:lnTo>
                <a:lnTo>
                  <a:pt x="296" y="2547"/>
                </a:lnTo>
                <a:lnTo>
                  <a:pt x="325" y="2571"/>
                </a:lnTo>
                <a:lnTo>
                  <a:pt x="355" y="2596"/>
                </a:lnTo>
                <a:lnTo>
                  <a:pt x="384" y="2619"/>
                </a:lnTo>
                <a:lnTo>
                  <a:pt x="415" y="2643"/>
                </a:lnTo>
                <a:lnTo>
                  <a:pt x="446" y="2667"/>
                </a:lnTo>
                <a:lnTo>
                  <a:pt x="478" y="2689"/>
                </a:lnTo>
                <a:lnTo>
                  <a:pt x="511" y="2711"/>
                </a:lnTo>
                <a:lnTo>
                  <a:pt x="575" y="2753"/>
                </a:lnTo>
                <a:lnTo>
                  <a:pt x="641" y="2793"/>
                </a:lnTo>
                <a:lnTo>
                  <a:pt x="707" y="2831"/>
                </a:lnTo>
                <a:lnTo>
                  <a:pt x="772" y="2866"/>
                </a:lnTo>
                <a:lnTo>
                  <a:pt x="836" y="2900"/>
                </a:lnTo>
                <a:lnTo>
                  <a:pt x="898" y="2931"/>
                </a:lnTo>
                <a:lnTo>
                  <a:pt x="959" y="2960"/>
                </a:lnTo>
                <a:lnTo>
                  <a:pt x="1016" y="2986"/>
                </a:lnTo>
                <a:lnTo>
                  <a:pt x="1070" y="3010"/>
                </a:lnTo>
                <a:lnTo>
                  <a:pt x="1120" y="3031"/>
                </a:lnTo>
                <a:lnTo>
                  <a:pt x="1165" y="3049"/>
                </a:lnTo>
                <a:lnTo>
                  <a:pt x="1239" y="3079"/>
                </a:lnTo>
                <a:lnTo>
                  <a:pt x="1286" y="3095"/>
                </a:lnTo>
                <a:lnTo>
                  <a:pt x="1303" y="3102"/>
                </a:lnTo>
                <a:lnTo>
                  <a:pt x="1296" y="3101"/>
                </a:lnTo>
                <a:lnTo>
                  <a:pt x="1285" y="3115"/>
                </a:lnTo>
                <a:lnTo>
                  <a:pt x="1258" y="3157"/>
                </a:lnTo>
                <a:lnTo>
                  <a:pt x="1215" y="3225"/>
                </a:lnTo>
                <a:lnTo>
                  <a:pt x="1190" y="3266"/>
                </a:lnTo>
                <a:lnTo>
                  <a:pt x="1162" y="3313"/>
                </a:lnTo>
                <a:lnTo>
                  <a:pt x="1133" y="3363"/>
                </a:lnTo>
                <a:lnTo>
                  <a:pt x="1102" y="3418"/>
                </a:lnTo>
                <a:lnTo>
                  <a:pt x="1071" y="3477"/>
                </a:lnTo>
                <a:lnTo>
                  <a:pt x="1038" y="3539"/>
                </a:lnTo>
                <a:lnTo>
                  <a:pt x="1007" y="3604"/>
                </a:lnTo>
                <a:lnTo>
                  <a:pt x="975" y="3671"/>
                </a:lnTo>
                <a:lnTo>
                  <a:pt x="945" y="3741"/>
                </a:lnTo>
                <a:lnTo>
                  <a:pt x="915" y="3812"/>
                </a:lnTo>
                <a:lnTo>
                  <a:pt x="888" y="3885"/>
                </a:lnTo>
                <a:lnTo>
                  <a:pt x="874" y="3922"/>
                </a:lnTo>
                <a:lnTo>
                  <a:pt x="863" y="3958"/>
                </a:lnTo>
                <a:lnTo>
                  <a:pt x="851" y="3995"/>
                </a:lnTo>
                <a:lnTo>
                  <a:pt x="840" y="4033"/>
                </a:lnTo>
                <a:lnTo>
                  <a:pt x="830" y="4070"/>
                </a:lnTo>
                <a:lnTo>
                  <a:pt x="821" y="4106"/>
                </a:lnTo>
                <a:lnTo>
                  <a:pt x="812" y="4143"/>
                </a:lnTo>
                <a:lnTo>
                  <a:pt x="805" y="4180"/>
                </a:lnTo>
                <a:lnTo>
                  <a:pt x="799" y="4217"/>
                </a:lnTo>
                <a:lnTo>
                  <a:pt x="793" y="4254"/>
                </a:lnTo>
                <a:lnTo>
                  <a:pt x="789" y="4289"/>
                </a:lnTo>
                <a:lnTo>
                  <a:pt x="786" y="4326"/>
                </a:lnTo>
                <a:lnTo>
                  <a:pt x="785" y="4361"/>
                </a:lnTo>
                <a:lnTo>
                  <a:pt x="785" y="4397"/>
                </a:lnTo>
                <a:lnTo>
                  <a:pt x="785" y="4431"/>
                </a:lnTo>
                <a:lnTo>
                  <a:pt x="788" y="4465"/>
                </a:lnTo>
                <a:lnTo>
                  <a:pt x="791" y="4499"/>
                </a:lnTo>
                <a:lnTo>
                  <a:pt x="797" y="4531"/>
                </a:lnTo>
                <a:lnTo>
                  <a:pt x="804" y="4564"/>
                </a:lnTo>
                <a:lnTo>
                  <a:pt x="812" y="4595"/>
                </a:lnTo>
                <a:lnTo>
                  <a:pt x="823" y="4626"/>
                </a:lnTo>
                <a:lnTo>
                  <a:pt x="835" y="4656"/>
                </a:lnTo>
                <a:lnTo>
                  <a:pt x="849" y="4686"/>
                </a:lnTo>
                <a:lnTo>
                  <a:pt x="865" y="4713"/>
                </a:lnTo>
                <a:lnTo>
                  <a:pt x="883" y="4740"/>
                </a:lnTo>
                <a:lnTo>
                  <a:pt x="902" y="4767"/>
                </a:lnTo>
                <a:lnTo>
                  <a:pt x="924" y="4792"/>
                </a:lnTo>
                <a:lnTo>
                  <a:pt x="947" y="4816"/>
                </a:lnTo>
                <a:lnTo>
                  <a:pt x="973" y="4839"/>
                </a:lnTo>
                <a:lnTo>
                  <a:pt x="1001" y="4860"/>
                </a:lnTo>
                <a:lnTo>
                  <a:pt x="1031" y="4880"/>
                </a:lnTo>
                <a:lnTo>
                  <a:pt x="1060" y="4898"/>
                </a:lnTo>
                <a:lnTo>
                  <a:pt x="1091" y="4913"/>
                </a:lnTo>
                <a:lnTo>
                  <a:pt x="1121" y="4925"/>
                </a:lnTo>
                <a:lnTo>
                  <a:pt x="1153" y="4936"/>
                </a:lnTo>
                <a:lnTo>
                  <a:pt x="1184" y="4943"/>
                </a:lnTo>
                <a:lnTo>
                  <a:pt x="1216" y="4949"/>
                </a:lnTo>
                <a:lnTo>
                  <a:pt x="1247" y="4954"/>
                </a:lnTo>
                <a:lnTo>
                  <a:pt x="1280" y="4955"/>
                </a:lnTo>
                <a:lnTo>
                  <a:pt x="1313" y="4955"/>
                </a:lnTo>
                <a:lnTo>
                  <a:pt x="1345" y="4954"/>
                </a:lnTo>
                <a:lnTo>
                  <a:pt x="1378" y="4949"/>
                </a:lnTo>
                <a:lnTo>
                  <a:pt x="1411" y="4944"/>
                </a:lnTo>
                <a:lnTo>
                  <a:pt x="1444" y="4937"/>
                </a:lnTo>
                <a:lnTo>
                  <a:pt x="1478" y="4928"/>
                </a:lnTo>
                <a:lnTo>
                  <a:pt x="1510" y="4919"/>
                </a:lnTo>
                <a:lnTo>
                  <a:pt x="1544" y="4907"/>
                </a:lnTo>
                <a:lnTo>
                  <a:pt x="1576" y="4895"/>
                </a:lnTo>
                <a:lnTo>
                  <a:pt x="1610" y="4880"/>
                </a:lnTo>
                <a:lnTo>
                  <a:pt x="1643" y="4865"/>
                </a:lnTo>
                <a:lnTo>
                  <a:pt x="1676" y="4849"/>
                </a:lnTo>
                <a:lnTo>
                  <a:pt x="1709" y="4831"/>
                </a:lnTo>
                <a:lnTo>
                  <a:pt x="1741" y="4812"/>
                </a:lnTo>
                <a:lnTo>
                  <a:pt x="1774" y="4793"/>
                </a:lnTo>
                <a:lnTo>
                  <a:pt x="1806" y="4772"/>
                </a:lnTo>
                <a:lnTo>
                  <a:pt x="1838" y="4751"/>
                </a:lnTo>
                <a:lnTo>
                  <a:pt x="1870" y="4729"/>
                </a:lnTo>
                <a:lnTo>
                  <a:pt x="1901" y="4706"/>
                </a:lnTo>
                <a:lnTo>
                  <a:pt x="1932" y="4682"/>
                </a:lnTo>
                <a:lnTo>
                  <a:pt x="1963" y="4659"/>
                </a:lnTo>
                <a:lnTo>
                  <a:pt x="2023" y="4610"/>
                </a:lnTo>
                <a:lnTo>
                  <a:pt x="2081" y="4559"/>
                </a:lnTo>
                <a:lnTo>
                  <a:pt x="2138" y="4509"/>
                </a:lnTo>
                <a:lnTo>
                  <a:pt x="2191" y="4458"/>
                </a:lnTo>
                <a:lnTo>
                  <a:pt x="2243" y="4406"/>
                </a:lnTo>
                <a:lnTo>
                  <a:pt x="2291" y="4357"/>
                </a:lnTo>
                <a:lnTo>
                  <a:pt x="2337" y="4307"/>
                </a:lnTo>
                <a:lnTo>
                  <a:pt x="2380" y="4261"/>
                </a:lnTo>
                <a:lnTo>
                  <a:pt x="2418" y="4217"/>
                </a:lnTo>
                <a:lnTo>
                  <a:pt x="2454" y="4176"/>
                </a:lnTo>
                <a:lnTo>
                  <a:pt x="2486" y="4139"/>
                </a:lnTo>
                <a:lnTo>
                  <a:pt x="2535" y="4078"/>
                </a:lnTo>
                <a:lnTo>
                  <a:pt x="2567" y="4037"/>
                </a:lnTo>
                <a:lnTo>
                  <a:pt x="2577" y="4023"/>
                </a:lnTo>
                <a:lnTo>
                  <a:pt x="2584" y="4023"/>
                </a:lnTo>
                <a:lnTo>
                  <a:pt x="2596" y="4037"/>
                </a:lnTo>
                <a:lnTo>
                  <a:pt x="2627" y="4078"/>
                </a:lnTo>
                <a:lnTo>
                  <a:pt x="2677" y="4139"/>
                </a:lnTo>
                <a:lnTo>
                  <a:pt x="2709" y="4176"/>
                </a:lnTo>
                <a:lnTo>
                  <a:pt x="2743" y="4217"/>
                </a:lnTo>
                <a:lnTo>
                  <a:pt x="2782" y="4261"/>
                </a:lnTo>
                <a:lnTo>
                  <a:pt x="2824" y="4307"/>
                </a:lnTo>
                <a:lnTo>
                  <a:pt x="2870" y="4357"/>
                </a:lnTo>
                <a:lnTo>
                  <a:pt x="2919" y="4406"/>
                </a:lnTo>
                <a:lnTo>
                  <a:pt x="2970" y="4458"/>
                </a:lnTo>
                <a:lnTo>
                  <a:pt x="3024" y="4509"/>
                </a:lnTo>
                <a:lnTo>
                  <a:pt x="3081" y="4559"/>
                </a:lnTo>
                <a:lnTo>
                  <a:pt x="3138" y="4610"/>
                </a:lnTo>
                <a:lnTo>
                  <a:pt x="3199" y="4659"/>
                </a:lnTo>
                <a:lnTo>
                  <a:pt x="3230" y="4682"/>
                </a:lnTo>
                <a:lnTo>
                  <a:pt x="3260" y="4706"/>
                </a:lnTo>
                <a:lnTo>
                  <a:pt x="3292" y="4729"/>
                </a:lnTo>
                <a:lnTo>
                  <a:pt x="3323" y="4751"/>
                </a:lnTo>
                <a:lnTo>
                  <a:pt x="3356" y="4772"/>
                </a:lnTo>
                <a:lnTo>
                  <a:pt x="3388" y="4793"/>
                </a:lnTo>
                <a:lnTo>
                  <a:pt x="3420" y="4812"/>
                </a:lnTo>
                <a:lnTo>
                  <a:pt x="3453" y="4831"/>
                </a:lnTo>
                <a:lnTo>
                  <a:pt x="3486" y="4849"/>
                </a:lnTo>
                <a:lnTo>
                  <a:pt x="3519" y="4865"/>
                </a:lnTo>
                <a:lnTo>
                  <a:pt x="3552" y="4880"/>
                </a:lnTo>
                <a:lnTo>
                  <a:pt x="3585" y="4895"/>
                </a:lnTo>
                <a:lnTo>
                  <a:pt x="3618" y="4907"/>
                </a:lnTo>
                <a:lnTo>
                  <a:pt x="3651" y="4919"/>
                </a:lnTo>
                <a:lnTo>
                  <a:pt x="3684" y="4928"/>
                </a:lnTo>
                <a:lnTo>
                  <a:pt x="3718" y="4937"/>
                </a:lnTo>
                <a:lnTo>
                  <a:pt x="3750" y="4944"/>
                </a:lnTo>
                <a:lnTo>
                  <a:pt x="3784" y="4949"/>
                </a:lnTo>
                <a:lnTo>
                  <a:pt x="3816" y="4954"/>
                </a:lnTo>
                <a:lnTo>
                  <a:pt x="3849" y="4955"/>
                </a:lnTo>
                <a:lnTo>
                  <a:pt x="3882" y="4955"/>
                </a:lnTo>
                <a:lnTo>
                  <a:pt x="3914" y="4954"/>
                </a:lnTo>
                <a:lnTo>
                  <a:pt x="3946" y="4949"/>
                </a:lnTo>
                <a:lnTo>
                  <a:pt x="3977" y="4943"/>
                </a:lnTo>
                <a:lnTo>
                  <a:pt x="4009" y="4936"/>
                </a:lnTo>
                <a:lnTo>
                  <a:pt x="4040" y="4925"/>
                </a:lnTo>
                <a:lnTo>
                  <a:pt x="4071" y="4913"/>
                </a:lnTo>
                <a:lnTo>
                  <a:pt x="4101" y="4898"/>
                </a:lnTo>
                <a:lnTo>
                  <a:pt x="4131" y="4880"/>
                </a:lnTo>
                <a:lnTo>
                  <a:pt x="4160" y="4860"/>
                </a:lnTo>
                <a:lnTo>
                  <a:pt x="4189" y="4839"/>
                </a:lnTo>
                <a:lnTo>
                  <a:pt x="4214" y="4816"/>
                </a:lnTo>
                <a:lnTo>
                  <a:pt x="4238" y="4792"/>
                </a:lnTo>
                <a:lnTo>
                  <a:pt x="4260" y="4767"/>
                </a:lnTo>
                <a:lnTo>
                  <a:pt x="4279" y="4740"/>
                </a:lnTo>
                <a:lnTo>
                  <a:pt x="4297" y="4713"/>
                </a:lnTo>
                <a:lnTo>
                  <a:pt x="4313" y="4686"/>
                </a:lnTo>
                <a:lnTo>
                  <a:pt x="4326" y="4656"/>
                </a:lnTo>
                <a:lnTo>
                  <a:pt x="4339" y="4626"/>
                </a:lnTo>
                <a:lnTo>
                  <a:pt x="4349" y="4595"/>
                </a:lnTo>
                <a:lnTo>
                  <a:pt x="4358" y="4564"/>
                </a:lnTo>
                <a:lnTo>
                  <a:pt x="4364" y="4531"/>
                </a:lnTo>
                <a:lnTo>
                  <a:pt x="4370" y="4499"/>
                </a:lnTo>
                <a:lnTo>
                  <a:pt x="4374" y="4465"/>
                </a:lnTo>
                <a:lnTo>
                  <a:pt x="4376" y="4431"/>
                </a:lnTo>
                <a:lnTo>
                  <a:pt x="4377" y="4397"/>
                </a:lnTo>
                <a:lnTo>
                  <a:pt x="4377" y="4361"/>
                </a:lnTo>
                <a:lnTo>
                  <a:pt x="4375" y="4326"/>
                </a:lnTo>
                <a:lnTo>
                  <a:pt x="4373" y="4289"/>
                </a:lnTo>
                <a:lnTo>
                  <a:pt x="4368" y="4254"/>
                </a:lnTo>
                <a:lnTo>
                  <a:pt x="4363" y="4217"/>
                </a:lnTo>
                <a:lnTo>
                  <a:pt x="4357" y="4180"/>
                </a:lnTo>
                <a:lnTo>
                  <a:pt x="4349" y="4143"/>
                </a:lnTo>
                <a:lnTo>
                  <a:pt x="4341" y="4106"/>
                </a:lnTo>
                <a:lnTo>
                  <a:pt x="4332" y="4070"/>
                </a:lnTo>
                <a:lnTo>
                  <a:pt x="4322" y="4033"/>
                </a:lnTo>
                <a:lnTo>
                  <a:pt x="4311" y="3995"/>
                </a:lnTo>
                <a:lnTo>
                  <a:pt x="4299" y="3958"/>
                </a:lnTo>
                <a:lnTo>
                  <a:pt x="4287" y="3922"/>
                </a:lnTo>
                <a:lnTo>
                  <a:pt x="4275" y="3885"/>
                </a:lnTo>
                <a:lnTo>
                  <a:pt x="4246" y="3812"/>
                </a:lnTo>
                <a:lnTo>
                  <a:pt x="4218" y="3741"/>
                </a:lnTo>
                <a:lnTo>
                  <a:pt x="4188" y="3671"/>
                </a:lnTo>
                <a:lnTo>
                  <a:pt x="4156" y="3604"/>
                </a:lnTo>
                <a:lnTo>
                  <a:pt x="4123" y="3539"/>
                </a:lnTo>
                <a:lnTo>
                  <a:pt x="4092" y="3477"/>
                </a:lnTo>
                <a:lnTo>
                  <a:pt x="4060" y="3418"/>
                </a:lnTo>
                <a:lnTo>
                  <a:pt x="4029" y="3363"/>
                </a:lnTo>
                <a:lnTo>
                  <a:pt x="3999" y="3313"/>
                </a:lnTo>
                <a:lnTo>
                  <a:pt x="3972" y="3266"/>
                </a:lnTo>
                <a:lnTo>
                  <a:pt x="3947" y="3225"/>
                </a:lnTo>
                <a:lnTo>
                  <a:pt x="3905" y="3157"/>
                </a:lnTo>
                <a:lnTo>
                  <a:pt x="3876" y="3115"/>
                </a:lnTo>
                <a:lnTo>
                  <a:pt x="3866" y="3101"/>
                </a:lnTo>
                <a:lnTo>
                  <a:pt x="3859" y="3102"/>
                </a:lnTo>
                <a:lnTo>
                  <a:pt x="3875" y="3095"/>
                </a:lnTo>
                <a:lnTo>
                  <a:pt x="3924" y="3079"/>
                </a:lnTo>
                <a:lnTo>
                  <a:pt x="3997" y="3049"/>
                </a:lnTo>
                <a:lnTo>
                  <a:pt x="4042" y="3031"/>
                </a:lnTo>
                <a:lnTo>
                  <a:pt x="4092" y="3010"/>
                </a:lnTo>
                <a:lnTo>
                  <a:pt x="4146" y="2986"/>
                </a:lnTo>
                <a:lnTo>
                  <a:pt x="4203" y="2960"/>
                </a:lnTo>
                <a:lnTo>
                  <a:pt x="4263" y="2931"/>
                </a:lnTo>
                <a:lnTo>
                  <a:pt x="4325" y="2900"/>
                </a:lnTo>
                <a:lnTo>
                  <a:pt x="4390" y="2866"/>
                </a:lnTo>
                <a:lnTo>
                  <a:pt x="4456" y="2831"/>
                </a:lnTo>
                <a:lnTo>
                  <a:pt x="4521" y="2793"/>
                </a:lnTo>
                <a:lnTo>
                  <a:pt x="4587" y="2753"/>
                </a:lnTo>
                <a:lnTo>
                  <a:pt x="4652" y="2711"/>
                </a:lnTo>
                <a:lnTo>
                  <a:pt x="4684" y="2689"/>
                </a:lnTo>
                <a:lnTo>
                  <a:pt x="4715" y="2667"/>
                </a:lnTo>
                <a:lnTo>
                  <a:pt x="4747" y="2643"/>
                </a:lnTo>
                <a:lnTo>
                  <a:pt x="4777" y="2619"/>
                </a:lnTo>
                <a:lnTo>
                  <a:pt x="4808" y="2596"/>
                </a:lnTo>
                <a:lnTo>
                  <a:pt x="4837" y="2571"/>
                </a:lnTo>
                <a:lnTo>
                  <a:pt x="4866" y="2547"/>
                </a:lnTo>
                <a:lnTo>
                  <a:pt x="4893" y="2520"/>
                </a:lnTo>
                <a:lnTo>
                  <a:pt x="4920" y="2495"/>
                </a:lnTo>
                <a:lnTo>
                  <a:pt x="4945" y="2469"/>
                </a:lnTo>
                <a:lnTo>
                  <a:pt x="4971" y="2442"/>
                </a:lnTo>
                <a:lnTo>
                  <a:pt x="4994" y="2414"/>
                </a:lnTo>
                <a:lnTo>
                  <a:pt x="5016" y="2387"/>
                </a:lnTo>
                <a:lnTo>
                  <a:pt x="5037" y="2359"/>
                </a:lnTo>
                <a:lnTo>
                  <a:pt x="5057" y="2330"/>
                </a:lnTo>
                <a:lnTo>
                  <a:pt x="5075" y="2302"/>
                </a:lnTo>
                <a:lnTo>
                  <a:pt x="5092" y="2272"/>
                </a:lnTo>
                <a:lnTo>
                  <a:pt x="5107" y="2242"/>
                </a:lnTo>
                <a:lnTo>
                  <a:pt x="5120" y="2213"/>
                </a:lnTo>
                <a:lnTo>
                  <a:pt x="5133" y="2182"/>
                </a:lnTo>
                <a:lnTo>
                  <a:pt x="5142" y="2151"/>
                </a:lnTo>
                <a:lnTo>
                  <a:pt x="5150" y="2119"/>
                </a:lnTo>
                <a:lnTo>
                  <a:pt x="5156" y="2087"/>
                </a:lnTo>
                <a:lnTo>
                  <a:pt x="5160" y="2056"/>
                </a:lnTo>
                <a:lnTo>
                  <a:pt x="5162" y="2023"/>
                </a:lnTo>
                <a:lnTo>
                  <a:pt x="5162" y="1991"/>
                </a:lnTo>
                <a:lnTo>
                  <a:pt x="5159" y="1957"/>
                </a:lnTo>
                <a:lnTo>
                  <a:pt x="5155" y="1923"/>
                </a:lnTo>
                <a:lnTo>
                  <a:pt x="5147" y="1890"/>
                </a:lnTo>
                <a:lnTo>
                  <a:pt x="5137" y="1856"/>
                </a:lnTo>
                <a:close/>
              </a:path>
            </a:pathLst>
          </a:custGeom>
          <a:solidFill>
            <a:srgbClr val="DCD495"/>
          </a:solidFill>
          <a:ln w="38100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en-US" altLang="zh-CN" sz="1600" b="1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1600" b="1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endParaRPr lang="zh-CN" altLang="en-US" sz="1600" b="1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MH_SubTitle_3"/>
          <p:cNvSpPr/>
          <p:nvPr>
            <p:custDataLst>
              <p:tags r:id="rId3"/>
            </p:custDataLst>
          </p:nvPr>
        </p:nvSpPr>
        <p:spPr bwMode="auto">
          <a:xfrm>
            <a:off x="6498991" y="2271632"/>
            <a:ext cx="1238766" cy="1189215"/>
          </a:xfrm>
          <a:custGeom>
            <a:avLst/>
            <a:gdLst>
              <a:gd name="T0" fmla="*/ 1859239 w 5162"/>
              <a:gd name="T1" fmla="*/ 620001 h 4955"/>
              <a:gd name="T2" fmla="*/ 1781002 w 5162"/>
              <a:gd name="T3" fmla="*/ 565046 h 4955"/>
              <a:gd name="T4" fmla="*/ 1678777 w 5162"/>
              <a:gd name="T5" fmla="*/ 539227 h 4955"/>
              <a:gd name="T6" fmla="*/ 1565480 w 5162"/>
              <a:gd name="T7" fmla="*/ 535170 h 4955"/>
              <a:gd name="T8" fmla="*/ 1354388 w 5162"/>
              <a:gd name="T9" fmla="*/ 562464 h 4955"/>
              <a:gd name="T10" fmla="*/ 1243675 w 5162"/>
              <a:gd name="T11" fmla="*/ 583487 h 4955"/>
              <a:gd name="T12" fmla="*/ 1226330 w 5162"/>
              <a:gd name="T13" fmla="*/ 403130 h 4955"/>
              <a:gd name="T14" fmla="*/ 1184259 w 5162"/>
              <a:gd name="T15" fmla="*/ 226461 h 4955"/>
              <a:gd name="T16" fmla="*/ 1138867 w 5162"/>
              <a:gd name="T17" fmla="*/ 125402 h 4955"/>
              <a:gd name="T18" fmla="*/ 1075760 w 5162"/>
              <a:gd name="T19" fmla="*/ 46104 h 4955"/>
              <a:gd name="T20" fmla="*/ 990511 w 5162"/>
              <a:gd name="T21" fmla="*/ 4057 h 4955"/>
              <a:gd name="T22" fmla="*/ 902679 w 5162"/>
              <a:gd name="T23" fmla="*/ 6639 h 4955"/>
              <a:gd name="T24" fmla="*/ 820383 w 5162"/>
              <a:gd name="T25" fmla="*/ 54218 h 4955"/>
              <a:gd name="T26" fmla="*/ 759491 w 5162"/>
              <a:gd name="T27" fmla="*/ 136835 h 4955"/>
              <a:gd name="T28" fmla="*/ 716312 w 5162"/>
              <a:gd name="T29" fmla="*/ 240107 h 4955"/>
              <a:gd name="T30" fmla="*/ 674611 w 5162"/>
              <a:gd name="T31" fmla="*/ 428948 h 4955"/>
              <a:gd name="T32" fmla="*/ 660956 w 5162"/>
              <a:gd name="T33" fmla="*/ 590126 h 4955"/>
              <a:gd name="T34" fmla="*/ 527362 w 5162"/>
              <a:gd name="T35" fmla="*/ 558038 h 4955"/>
              <a:gd name="T36" fmla="*/ 325127 w 5162"/>
              <a:gd name="T37" fmla="*/ 534433 h 4955"/>
              <a:gd name="T38" fmla="*/ 212938 w 5162"/>
              <a:gd name="T39" fmla="*/ 541072 h 4955"/>
              <a:gd name="T40" fmla="*/ 112927 w 5162"/>
              <a:gd name="T41" fmla="*/ 570209 h 4955"/>
              <a:gd name="T42" fmla="*/ 38011 w 5162"/>
              <a:gd name="T43" fmla="*/ 629222 h 4955"/>
              <a:gd name="T44" fmla="*/ 2952 w 5162"/>
              <a:gd name="T45" fmla="*/ 709258 h 4955"/>
              <a:gd name="T46" fmla="*/ 11071 w 5162"/>
              <a:gd name="T47" fmla="*/ 804784 h 4955"/>
              <a:gd name="T48" fmla="*/ 61999 w 5162"/>
              <a:gd name="T49" fmla="*/ 890352 h 4955"/>
              <a:gd name="T50" fmla="*/ 141713 w 5162"/>
              <a:gd name="T51" fmla="*/ 965962 h 4955"/>
              <a:gd name="T52" fmla="*/ 284901 w 5162"/>
              <a:gd name="T53" fmla="*/ 1057063 h 4955"/>
              <a:gd name="T54" fmla="*/ 457244 w 5162"/>
              <a:gd name="T55" fmla="*/ 1135623 h 4955"/>
              <a:gd name="T56" fmla="*/ 439161 w 5162"/>
              <a:gd name="T57" fmla="*/ 1204594 h 4955"/>
              <a:gd name="T58" fmla="*/ 348746 w 5162"/>
              <a:gd name="T59" fmla="*/ 1379788 h 4955"/>
              <a:gd name="T60" fmla="*/ 302984 w 5162"/>
              <a:gd name="T61" fmla="*/ 1514410 h 4955"/>
              <a:gd name="T62" fmla="*/ 289699 w 5162"/>
              <a:gd name="T63" fmla="*/ 1621740 h 4955"/>
              <a:gd name="T64" fmla="*/ 308151 w 5162"/>
              <a:gd name="T65" fmla="*/ 1717266 h 4955"/>
              <a:gd name="T66" fmla="*/ 369412 w 5162"/>
              <a:gd name="T67" fmla="*/ 1792507 h 4955"/>
              <a:gd name="T68" fmla="*/ 448756 w 5162"/>
              <a:gd name="T69" fmla="*/ 1825333 h 4955"/>
              <a:gd name="T70" fmla="*/ 545446 w 5162"/>
              <a:gd name="T71" fmla="*/ 1817588 h 4955"/>
              <a:gd name="T72" fmla="*/ 642504 w 5162"/>
              <a:gd name="T73" fmla="*/ 1774804 h 4955"/>
              <a:gd name="T74" fmla="*/ 746574 w 5162"/>
              <a:gd name="T75" fmla="*/ 1700300 h 4955"/>
              <a:gd name="T76" fmla="*/ 892346 w 5162"/>
              <a:gd name="T77" fmla="*/ 1555350 h 4955"/>
              <a:gd name="T78" fmla="*/ 958036 w 5162"/>
              <a:gd name="T79" fmla="*/ 1488961 h 4955"/>
              <a:gd name="T80" fmla="*/ 1077237 w 5162"/>
              <a:gd name="T81" fmla="*/ 1625059 h 4955"/>
              <a:gd name="T82" fmla="*/ 1214890 w 5162"/>
              <a:gd name="T83" fmla="*/ 1744191 h 4955"/>
              <a:gd name="T84" fmla="*/ 1310841 w 5162"/>
              <a:gd name="T85" fmla="*/ 1799884 h 4955"/>
              <a:gd name="T86" fmla="*/ 1408268 w 5162"/>
              <a:gd name="T87" fmla="*/ 1827177 h 4955"/>
              <a:gd name="T88" fmla="*/ 1502374 w 5162"/>
              <a:gd name="T89" fmla="*/ 1812055 h 4955"/>
              <a:gd name="T90" fmla="*/ 1572123 w 5162"/>
              <a:gd name="T91" fmla="*/ 1758206 h 4955"/>
              <a:gd name="T92" fmla="*/ 1610504 w 5162"/>
              <a:gd name="T93" fmla="*/ 1671163 h 4955"/>
              <a:gd name="T94" fmla="*/ 1611980 w 5162"/>
              <a:gd name="T95" fmla="*/ 1568997 h 4955"/>
              <a:gd name="T96" fmla="*/ 1586516 w 5162"/>
              <a:gd name="T97" fmla="*/ 1459824 h 4955"/>
              <a:gd name="T98" fmla="*/ 1510124 w 5162"/>
              <a:gd name="T99" fmla="*/ 1282417 h 4955"/>
              <a:gd name="T100" fmla="*/ 1426720 w 5162"/>
              <a:gd name="T101" fmla="*/ 1143738 h 4955"/>
              <a:gd name="T102" fmla="*/ 1530052 w 5162"/>
              <a:gd name="T103" fmla="*/ 1101322 h 4955"/>
              <a:gd name="T104" fmla="*/ 1716788 w 5162"/>
              <a:gd name="T105" fmla="*/ 999894 h 4955"/>
              <a:gd name="T106" fmla="*/ 1805727 w 5162"/>
              <a:gd name="T107" fmla="*/ 929448 h 4955"/>
              <a:gd name="T108" fmla="*/ 1872893 w 5162"/>
              <a:gd name="T109" fmla="*/ 849044 h 4955"/>
              <a:gd name="T110" fmla="*/ 1904262 w 5162"/>
              <a:gd name="T111" fmla="*/ 758312 h 495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162" h="4955">
                <a:moveTo>
                  <a:pt x="5137" y="1856"/>
                </a:moveTo>
                <a:lnTo>
                  <a:pt x="5137" y="1856"/>
                </a:lnTo>
                <a:lnTo>
                  <a:pt x="5125" y="1823"/>
                </a:lnTo>
                <a:lnTo>
                  <a:pt x="5111" y="1791"/>
                </a:lnTo>
                <a:lnTo>
                  <a:pt x="5096" y="1762"/>
                </a:lnTo>
                <a:lnTo>
                  <a:pt x="5078" y="1733"/>
                </a:lnTo>
                <a:lnTo>
                  <a:pt x="5059" y="1706"/>
                </a:lnTo>
                <a:lnTo>
                  <a:pt x="5038" y="1681"/>
                </a:lnTo>
                <a:lnTo>
                  <a:pt x="5016" y="1658"/>
                </a:lnTo>
                <a:lnTo>
                  <a:pt x="4993" y="1635"/>
                </a:lnTo>
                <a:lnTo>
                  <a:pt x="4968" y="1614"/>
                </a:lnTo>
                <a:lnTo>
                  <a:pt x="4941" y="1596"/>
                </a:lnTo>
                <a:lnTo>
                  <a:pt x="4914" y="1578"/>
                </a:lnTo>
                <a:lnTo>
                  <a:pt x="4886" y="1562"/>
                </a:lnTo>
                <a:lnTo>
                  <a:pt x="4856" y="1546"/>
                </a:lnTo>
                <a:lnTo>
                  <a:pt x="4826" y="1532"/>
                </a:lnTo>
                <a:lnTo>
                  <a:pt x="4793" y="1520"/>
                </a:lnTo>
                <a:lnTo>
                  <a:pt x="4760" y="1508"/>
                </a:lnTo>
                <a:lnTo>
                  <a:pt x="4727" y="1498"/>
                </a:lnTo>
                <a:lnTo>
                  <a:pt x="4693" y="1488"/>
                </a:lnTo>
                <a:lnTo>
                  <a:pt x="4657" y="1480"/>
                </a:lnTo>
                <a:lnTo>
                  <a:pt x="4622" y="1474"/>
                </a:lnTo>
                <a:lnTo>
                  <a:pt x="4586" y="1467"/>
                </a:lnTo>
                <a:lnTo>
                  <a:pt x="4549" y="1462"/>
                </a:lnTo>
                <a:lnTo>
                  <a:pt x="4511" y="1458"/>
                </a:lnTo>
                <a:lnTo>
                  <a:pt x="4473" y="1455"/>
                </a:lnTo>
                <a:lnTo>
                  <a:pt x="4436" y="1452"/>
                </a:lnTo>
                <a:lnTo>
                  <a:pt x="4397" y="1451"/>
                </a:lnTo>
                <a:lnTo>
                  <a:pt x="4359" y="1449"/>
                </a:lnTo>
                <a:lnTo>
                  <a:pt x="4320" y="1448"/>
                </a:lnTo>
                <a:lnTo>
                  <a:pt x="4281" y="1449"/>
                </a:lnTo>
                <a:lnTo>
                  <a:pt x="4242" y="1451"/>
                </a:lnTo>
                <a:lnTo>
                  <a:pt x="4164" y="1455"/>
                </a:lnTo>
                <a:lnTo>
                  <a:pt x="4088" y="1460"/>
                </a:lnTo>
                <a:lnTo>
                  <a:pt x="4012" y="1468"/>
                </a:lnTo>
                <a:lnTo>
                  <a:pt x="3938" y="1478"/>
                </a:lnTo>
                <a:lnTo>
                  <a:pt x="3867" y="1488"/>
                </a:lnTo>
                <a:lnTo>
                  <a:pt x="3798" y="1500"/>
                </a:lnTo>
                <a:lnTo>
                  <a:pt x="3732" y="1513"/>
                </a:lnTo>
                <a:lnTo>
                  <a:pt x="3670" y="1525"/>
                </a:lnTo>
                <a:lnTo>
                  <a:pt x="3614" y="1538"/>
                </a:lnTo>
                <a:lnTo>
                  <a:pt x="3560" y="1549"/>
                </a:lnTo>
                <a:lnTo>
                  <a:pt x="3514" y="1561"/>
                </a:lnTo>
                <a:lnTo>
                  <a:pt x="3437" y="1581"/>
                </a:lnTo>
                <a:lnTo>
                  <a:pt x="3388" y="1595"/>
                </a:lnTo>
                <a:lnTo>
                  <a:pt x="3371" y="1600"/>
                </a:lnTo>
                <a:lnTo>
                  <a:pt x="3370" y="1582"/>
                </a:lnTo>
                <a:lnTo>
                  <a:pt x="3368" y="1531"/>
                </a:lnTo>
                <a:lnTo>
                  <a:pt x="3363" y="1453"/>
                </a:lnTo>
                <a:lnTo>
                  <a:pt x="3360" y="1403"/>
                </a:lnTo>
                <a:lnTo>
                  <a:pt x="3355" y="1350"/>
                </a:lnTo>
                <a:lnTo>
                  <a:pt x="3350" y="1292"/>
                </a:lnTo>
                <a:lnTo>
                  <a:pt x="3342" y="1229"/>
                </a:lnTo>
                <a:lnTo>
                  <a:pt x="3333" y="1163"/>
                </a:lnTo>
                <a:lnTo>
                  <a:pt x="3323" y="1093"/>
                </a:lnTo>
                <a:lnTo>
                  <a:pt x="3311" y="1023"/>
                </a:lnTo>
                <a:lnTo>
                  <a:pt x="3297" y="949"/>
                </a:lnTo>
                <a:lnTo>
                  <a:pt x="3281" y="875"/>
                </a:lnTo>
                <a:lnTo>
                  <a:pt x="3264" y="800"/>
                </a:lnTo>
                <a:lnTo>
                  <a:pt x="3244" y="725"/>
                </a:lnTo>
                <a:lnTo>
                  <a:pt x="3232" y="687"/>
                </a:lnTo>
                <a:lnTo>
                  <a:pt x="3220" y="651"/>
                </a:lnTo>
                <a:lnTo>
                  <a:pt x="3209" y="614"/>
                </a:lnTo>
                <a:lnTo>
                  <a:pt x="3196" y="577"/>
                </a:lnTo>
                <a:lnTo>
                  <a:pt x="3183" y="541"/>
                </a:lnTo>
                <a:lnTo>
                  <a:pt x="3168" y="507"/>
                </a:lnTo>
                <a:lnTo>
                  <a:pt x="3153" y="471"/>
                </a:lnTo>
                <a:lnTo>
                  <a:pt x="3137" y="437"/>
                </a:lnTo>
                <a:lnTo>
                  <a:pt x="3122" y="404"/>
                </a:lnTo>
                <a:lnTo>
                  <a:pt x="3104" y="371"/>
                </a:lnTo>
                <a:lnTo>
                  <a:pt x="3086" y="340"/>
                </a:lnTo>
                <a:lnTo>
                  <a:pt x="3068" y="308"/>
                </a:lnTo>
                <a:lnTo>
                  <a:pt x="3048" y="279"/>
                </a:lnTo>
                <a:lnTo>
                  <a:pt x="3028" y="250"/>
                </a:lnTo>
                <a:lnTo>
                  <a:pt x="3007" y="223"/>
                </a:lnTo>
                <a:lnTo>
                  <a:pt x="2985" y="197"/>
                </a:lnTo>
                <a:lnTo>
                  <a:pt x="2962" y="171"/>
                </a:lnTo>
                <a:lnTo>
                  <a:pt x="2939" y="147"/>
                </a:lnTo>
                <a:lnTo>
                  <a:pt x="2915" y="125"/>
                </a:lnTo>
                <a:lnTo>
                  <a:pt x="2888" y="105"/>
                </a:lnTo>
                <a:lnTo>
                  <a:pt x="2862" y="86"/>
                </a:lnTo>
                <a:lnTo>
                  <a:pt x="2835" y="68"/>
                </a:lnTo>
                <a:lnTo>
                  <a:pt x="2807" y="54"/>
                </a:lnTo>
                <a:lnTo>
                  <a:pt x="2778" y="40"/>
                </a:lnTo>
                <a:lnTo>
                  <a:pt x="2747" y="27"/>
                </a:lnTo>
                <a:lnTo>
                  <a:pt x="2716" y="18"/>
                </a:lnTo>
                <a:lnTo>
                  <a:pt x="2684" y="11"/>
                </a:lnTo>
                <a:lnTo>
                  <a:pt x="2651" y="4"/>
                </a:lnTo>
                <a:lnTo>
                  <a:pt x="2616" y="1"/>
                </a:lnTo>
                <a:lnTo>
                  <a:pt x="2580" y="0"/>
                </a:lnTo>
                <a:lnTo>
                  <a:pt x="2546" y="1"/>
                </a:lnTo>
                <a:lnTo>
                  <a:pt x="2511" y="4"/>
                </a:lnTo>
                <a:lnTo>
                  <a:pt x="2477" y="11"/>
                </a:lnTo>
                <a:lnTo>
                  <a:pt x="2446" y="18"/>
                </a:lnTo>
                <a:lnTo>
                  <a:pt x="2414" y="27"/>
                </a:lnTo>
                <a:lnTo>
                  <a:pt x="2384" y="40"/>
                </a:lnTo>
                <a:lnTo>
                  <a:pt x="2354" y="54"/>
                </a:lnTo>
                <a:lnTo>
                  <a:pt x="2326" y="68"/>
                </a:lnTo>
                <a:lnTo>
                  <a:pt x="2299" y="86"/>
                </a:lnTo>
                <a:lnTo>
                  <a:pt x="2272" y="105"/>
                </a:lnTo>
                <a:lnTo>
                  <a:pt x="2247" y="125"/>
                </a:lnTo>
                <a:lnTo>
                  <a:pt x="2223" y="147"/>
                </a:lnTo>
                <a:lnTo>
                  <a:pt x="2199" y="171"/>
                </a:lnTo>
                <a:lnTo>
                  <a:pt x="2177" y="197"/>
                </a:lnTo>
                <a:lnTo>
                  <a:pt x="2155" y="223"/>
                </a:lnTo>
                <a:lnTo>
                  <a:pt x="2134" y="250"/>
                </a:lnTo>
                <a:lnTo>
                  <a:pt x="2114" y="279"/>
                </a:lnTo>
                <a:lnTo>
                  <a:pt x="2094" y="308"/>
                </a:lnTo>
                <a:lnTo>
                  <a:pt x="2075" y="340"/>
                </a:lnTo>
                <a:lnTo>
                  <a:pt x="2058" y="371"/>
                </a:lnTo>
                <a:lnTo>
                  <a:pt x="2040" y="404"/>
                </a:lnTo>
                <a:lnTo>
                  <a:pt x="2024" y="437"/>
                </a:lnTo>
                <a:lnTo>
                  <a:pt x="2008" y="471"/>
                </a:lnTo>
                <a:lnTo>
                  <a:pt x="1994" y="507"/>
                </a:lnTo>
                <a:lnTo>
                  <a:pt x="1979" y="541"/>
                </a:lnTo>
                <a:lnTo>
                  <a:pt x="1965" y="577"/>
                </a:lnTo>
                <a:lnTo>
                  <a:pt x="1953" y="614"/>
                </a:lnTo>
                <a:lnTo>
                  <a:pt x="1941" y="651"/>
                </a:lnTo>
                <a:lnTo>
                  <a:pt x="1929" y="687"/>
                </a:lnTo>
                <a:lnTo>
                  <a:pt x="1918" y="725"/>
                </a:lnTo>
                <a:lnTo>
                  <a:pt x="1898" y="800"/>
                </a:lnTo>
                <a:lnTo>
                  <a:pt x="1880" y="875"/>
                </a:lnTo>
                <a:lnTo>
                  <a:pt x="1864" y="949"/>
                </a:lnTo>
                <a:lnTo>
                  <a:pt x="1851" y="1023"/>
                </a:lnTo>
                <a:lnTo>
                  <a:pt x="1838" y="1093"/>
                </a:lnTo>
                <a:lnTo>
                  <a:pt x="1828" y="1163"/>
                </a:lnTo>
                <a:lnTo>
                  <a:pt x="1819" y="1229"/>
                </a:lnTo>
                <a:lnTo>
                  <a:pt x="1812" y="1292"/>
                </a:lnTo>
                <a:lnTo>
                  <a:pt x="1807" y="1350"/>
                </a:lnTo>
                <a:lnTo>
                  <a:pt x="1801" y="1403"/>
                </a:lnTo>
                <a:lnTo>
                  <a:pt x="1798" y="1453"/>
                </a:lnTo>
                <a:lnTo>
                  <a:pt x="1793" y="1531"/>
                </a:lnTo>
                <a:lnTo>
                  <a:pt x="1791" y="1582"/>
                </a:lnTo>
                <a:lnTo>
                  <a:pt x="1791" y="1600"/>
                </a:lnTo>
                <a:lnTo>
                  <a:pt x="1774" y="1595"/>
                </a:lnTo>
                <a:lnTo>
                  <a:pt x="1725" y="1581"/>
                </a:lnTo>
                <a:lnTo>
                  <a:pt x="1648" y="1561"/>
                </a:lnTo>
                <a:lnTo>
                  <a:pt x="1601" y="1549"/>
                </a:lnTo>
                <a:lnTo>
                  <a:pt x="1548" y="1538"/>
                </a:lnTo>
                <a:lnTo>
                  <a:pt x="1491" y="1525"/>
                </a:lnTo>
                <a:lnTo>
                  <a:pt x="1429" y="1513"/>
                </a:lnTo>
                <a:lnTo>
                  <a:pt x="1364" y="1500"/>
                </a:lnTo>
                <a:lnTo>
                  <a:pt x="1295" y="1488"/>
                </a:lnTo>
                <a:lnTo>
                  <a:pt x="1223" y="1478"/>
                </a:lnTo>
                <a:lnTo>
                  <a:pt x="1150" y="1468"/>
                </a:lnTo>
                <a:lnTo>
                  <a:pt x="1074" y="1460"/>
                </a:lnTo>
                <a:lnTo>
                  <a:pt x="997" y="1455"/>
                </a:lnTo>
                <a:lnTo>
                  <a:pt x="919" y="1451"/>
                </a:lnTo>
                <a:lnTo>
                  <a:pt x="881" y="1449"/>
                </a:lnTo>
                <a:lnTo>
                  <a:pt x="842" y="1448"/>
                </a:lnTo>
                <a:lnTo>
                  <a:pt x="804" y="1449"/>
                </a:lnTo>
                <a:lnTo>
                  <a:pt x="765" y="1451"/>
                </a:lnTo>
                <a:lnTo>
                  <a:pt x="726" y="1452"/>
                </a:lnTo>
                <a:lnTo>
                  <a:pt x="688" y="1455"/>
                </a:lnTo>
                <a:lnTo>
                  <a:pt x="650" y="1458"/>
                </a:lnTo>
                <a:lnTo>
                  <a:pt x="614" y="1462"/>
                </a:lnTo>
                <a:lnTo>
                  <a:pt x="577" y="1467"/>
                </a:lnTo>
                <a:lnTo>
                  <a:pt x="540" y="1474"/>
                </a:lnTo>
                <a:lnTo>
                  <a:pt x="504" y="1480"/>
                </a:lnTo>
                <a:lnTo>
                  <a:pt x="470" y="1488"/>
                </a:lnTo>
                <a:lnTo>
                  <a:pt x="435" y="1498"/>
                </a:lnTo>
                <a:lnTo>
                  <a:pt x="401" y="1508"/>
                </a:lnTo>
                <a:lnTo>
                  <a:pt x="369" y="1520"/>
                </a:lnTo>
                <a:lnTo>
                  <a:pt x="337" y="1532"/>
                </a:lnTo>
                <a:lnTo>
                  <a:pt x="306" y="1546"/>
                </a:lnTo>
                <a:lnTo>
                  <a:pt x="276" y="1562"/>
                </a:lnTo>
                <a:lnTo>
                  <a:pt x="248" y="1578"/>
                </a:lnTo>
                <a:lnTo>
                  <a:pt x="220" y="1596"/>
                </a:lnTo>
                <a:lnTo>
                  <a:pt x="194" y="1614"/>
                </a:lnTo>
                <a:lnTo>
                  <a:pt x="169" y="1635"/>
                </a:lnTo>
                <a:lnTo>
                  <a:pt x="146" y="1658"/>
                </a:lnTo>
                <a:lnTo>
                  <a:pt x="124" y="1681"/>
                </a:lnTo>
                <a:lnTo>
                  <a:pt x="103" y="1706"/>
                </a:lnTo>
                <a:lnTo>
                  <a:pt x="84" y="1733"/>
                </a:lnTo>
                <a:lnTo>
                  <a:pt x="67" y="1762"/>
                </a:lnTo>
                <a:lnTo>
                  <a:pt x="51" y="1791"/>
                </a:lnTo>
                <a:lnTo>
                  <a:pt x="37" y="1823"/>
                </a:lnTo>
                <a:lnTo>
                  <a:pt x="25" y="1856"/>
                </a:lnTo>
                <a:lnTo>
                  <a:pt x="15" y="1890"/>
                </a:lnTo>
                <a:lnTo>
                  <a:pt x="8" y="1923"/>
                </a:lnTo>
                <a:lnTo>
                  <a:pt x="3" y="1957"/>
                </a:lnTo>
                <a:lnTo>
                  <a:pt x="1" y="1991"/>
                </a:lnTo>
                <a:lnTo>
                  <a:pt x="0" y="2023"/>
                </a:lnTo>
                <a:lnTo>
                  <a:pt x="2" y="2056"/>
                </a:lnTo>
                <a:lnTo>
                  <a:pt x="6" y="2087"/>
                </a:lnTo>
                <a:lnTo>
                  <a:pt x="12" y="2119"/>
                </a:lnTo>
                <a:lnTo>
                  <a:pt x="20" y="2151"/>
                </a:lnTo>
                <a:lnTo>
                  <a:pt x="30" y="2182"/>
                </a:lnTo>
                <a:lnTo>
                  <a:pt x="42" y="2213"/>
                </a:lnTo>
                <a:lnTo>
                  <a:pt x="55" y="2242"/>
                </a:lnTo>
                <a:lnTo>
                  <a:pt x="70" y="2272"/>
                </a:lnTo>
                <a:lnTo>
                  <a:pt x="87" y="2302"/>
                </a:lnTo>
                <a:lnTo>
                  <a:pt x="105" y="2330"/>
                </a:lnTo>
                <a:lnTo>
                  <a:pt x="125" y="2359"/>
                </a:lnTo>
                <a:lnTo>
                  <a:pt x="146" y="2387"/>
                </a:lnTo>
                <a:lnTo>
                  <a:pt x="168" y="2414"/>
                </a:lnTo>
                <a:lnTo>
                  <a:pt x="192" y="2442"/>
                </a:lnTo>
                <a:lnTo>
                  <a:pt x="216" y="2469"/>
                </a:lnTo>
                <a:lnTo>
                  <a:pt x="242" y="2495"/>
                </a:lnTo>
                <a:lnTo>
                  <a:pt x="269" y="2520"/>
                </a:lnTo>
                <a:lnTo>
                  <a:pt x="296" y="2547"/>
                </a:lnTo>
                <a:lnTo>
                  <a:pt x="325" y="2571"/>
                </a:lnTo>
                <a:lnTo>
                  <a:pt x="355" y="2596"/>
                </a:lnTo>
                <a:lnTo>
                  <a:pt x="384" y="2619"/>
                </a:lnTo>
                <a:lnTo>
                  <a:pt x="415" y="2643"/>
                </a:lnTo>
                <a:lnTo>
                  <a:pt x="446" y="2667"/>
                </a:lnTo>
                <a:lnTo>
                  <a:pt x="478" y="2689"/>
                </a:lnTo>
                <a:lnTo>
                  <a:pt x="511" y="2711"/>
                </a:lnTo>
                <a:lnTo>
                  <a:pt x="575" y="2753"/>
                </a:lnTo>
                <a:lnTo>
                  <a:pt x="641" y="2793"/>
                </a:lnTo>
                <a:lnTo>
                  <a:pt x="707" y="2831"/>
                </a:lnTo>
                <a:lnTo>
                  <a:pt x="772" y="2866"/>
                </a:lnTo>
                <a:lnTo>
                  <a:pt x="836" y="2900"/>
                </a:lnTo>
                <a:lnTo>
                  <a:pt x="898" y="2931"/>
                </a:lnTo>
                <a:lnTo>
                  <a:pt x="959" y="2960"/>
                </a:lnTo>
                <a:lnTo>
                  <a:pt x="1016" y="2986"/>
                </a:lnTo>
                <a:lnTo>
                  <a:pt x="1070" y="3010"/>
                </a:lnTo>
                <a:lnTo>
                  <a:pt x="1120" y="3031"/>
                </a:lnTo>
                <a:lnTo>
                  <a:pt x="1165" y="3049"/>
                </a:lnTo>
                <a:lnTo>
                  <a:pt x="1239" y="3079"/>
                </a:lnTo>
                <a:lnTo>
                  <a:pt x="1286" y="3095"/>
                </a:lnTo>
                <a:lnTo>
                  <a:pt x="1303" y="3102"/>
                </a:lnTo>
                <a:lnTo>
                  <a:pt x="1296" y="3101"/>
                </a:lnTo>
                <a:lnTo>
                  <a:pt x="1285" y="3115"/>
                </a:lnTo>
                <a:lnTo>
                  <a:pt x="1258" y="3157"/>
                </a:lnTo>
                <a:lnTo>
                  <a:pt x="1215" y="3225"/>
                </a:lnTo>
                <a:lnTo>
                  <a:pt x="1190" y="3266"/>
                </a:lnTo>
                <a:lnTo>
                  <a:pt x="1162" y="3313"/>
                </a:lnTo>
                <a:lnTo>
                  <a:pt x="1133" y="3363"/>
                </a:lnTo>
                <a:lnTo>
                  <a:pt x="1102" y="3418"/>
                </a:lnTo>
                <a:lnTo>
                  <a:pt x="1071" y="3477"/>
                </a:lnTo>
                <a:lnTo>
                  <a:pt x="1038" y="3539"/>
                </a:lnTo>
                <a:lnTo>
                  <a:pt x="1007" y="3604"/>
                </a:lnTo>
                <a:lnTo>
                  <a:pt x="975" y="3671"/>
                </a:lnTo>
                <a:lnTo>
                  <a:pt x="945" y="3741"/>
                </a:lnTo>
                <a:lnTo>
                  <a:pt x="915" y="3812"/>
                </a:lnTo>
                <a:lnTo>
                  <a:pt x="888" y="3885"/>
                </a:lnTo>
                <a:lnTo>
                  <a:pt x="874" y="3922"/>
                </a:lnTo>
                <a:lnTo>
                  <a:pt x="863" y="3958"/>
                </a:lnTo>
                <a:lnTo>
                  <a:pt x="851" y="3995"/>
                </a:lnTo>
                <a:lnTo>
                  <a:pt x="840" y="4033"/>
                </a:lnTo>
                <a:lnTo>
                  <a:pt x="830" y="4070"/>
                </a:lnTo>
                <a:lnTo>
                  <a:pt x="821" y="4106"/>
                </a:lnTo>
                <a:lnTo>
                  <a:pt x="812" y="4143"/>
                </a:lnTo>
                <a:lnTo>
                  <a:pt x="805" y="4180"/>
                </a:lnTo>
                <a:lnTo>
                  <a:pt x="799" y="4217"/>
                </a:lnTo>
                <a:lnTo>
                  <a:pt x="793" y="4254"/>
                </a:lnTo>
                <a:lnTo>
                  <a:pt x="789" y="4289"/>
                </a:lnTo>
                <a:lnTo>
                  <a:pt x="786" y="4326"/>
                </a:lnTo>
                <a:lnTo>
                  <a:pt x="785" y="4361"/>
                </a:lnTo>
                <a:lnTo>
                  <a:pt x="785" y="4397"/>
                </a:lnTo>
                <a:lnTo>
                  <a:pt x="785" y="4431"/>
                </a:lnTo>
                <a:lnTo>
                  <a:pt x="788" y="4465"/>
                </a:lnTo>
                <a:lnTo>
                  <a:pt x="791" y="4499"/>
                </a:lnTo>
                <a:lnTo>
                  <a:pt x="797" y="4531"/>
                </a:lnTo>
                <a:lnTo>
                  <a:pt x="804" y="4564"/>
                </a:lnTo>
                <a:lnTo>
                  <a:pt x="812" y="4595"/>
                </a:lnTo>
                <a:lnTo>
                  <a:pt x="823" y="4626"/>
                </a:lnTo>
                <a:lnTo>
                  <a:pt x="835" y="4656"/>
                </a:lnTo>
                <a:lnTo>
                  <a:pt x="849" y="4686"/>
                </a:lnTo>
                <a:lnTo>
                  <a:pt x="865" y="4713"/>
                </a:lnTo>
                <a:lnTo>
                  <a:pt x="883" y="4740"/>
                </a:lnTo>
                <a:lnTo>
                  <a:pt x="902" y="4767"/>
                </a:lnTo>
                <a:lnTo>
                  <a:pt x="924" y="4792"/>
                </a:lnTo>
                <a:lnTo>
                  <a:pt x="947" y="4816"/>
                </a:lnTo>
                <a:lnTo>
                  <a:pt x="973" y="4839"/>
                </a:lnTo>
                <a:lnTo>
                  <a:pt x="1001" y="4860"/>
                </a:lnTo>
                <a:lnTo>
                  <a:pt x="1031" y="4880"/>
                </a:lnTo>
                <a:lnTo>
                  <a:pt x="1060" y="4898"/>
                </a:lnTo>
                <a:lnTo>
                  <a:pt x="1091" y="4913"/>
                </a:lnTo>
                <a:lnTo>
                  <a:pt x="1121" y="4925"/>
                </a:lnTo>
                <a:lnTo>
                  <a:pt x="1153" y="4936"/>
                </a:lnTo>
                <a:lnTo>
                  <a:pt x="1184" y="4943"/>
                </a:lnTo>
                <a:lnTo>
                  <a:pt x="1216" y="4949"/>
                </a:lnTo>
                <a:lnTo>
                  <a:pt x="1247" y="4954"/>
                </a:lnTo>
                <a:lnTo>
                  <a:pt x="1280" y="4955"/>
                </a:lnTo>
                <a:lnTo>
                  <a:pt x="1313" y="4955"/>
                </a:lnTo>
                <a:lnTo>
                  <a:pt x="1345" y="4954"/>
                </a:lnTo>
                <a:lnTo>
                  <a:pt x="1378" y="4949"/>
                </a:lnTo>
                <a:lnTo>
                  <a:pt x="1411" y="4944"/>
                </a:lnTo>
                <a:lnTo>
                  <a:pt x="1444" y="4937"/>
                </a:lnTo>
                <a:lnTo>
                  <a:pt x="1478" y="4928"/>
                </a:lnTo>
                <a:lnTo>
                  <a:pt x="1510" y="4919"/>
                </a:lnTo>
                <a:lnTo>
                  <a:pt x="1544" y="4907"/>
                </a:lnTo>
                <a:lnTo>
                  <a:pt x="1576" y="4895"/>
                </a:lnTo>
                <a:lnTo>
                  <a:pt x="1610" y="4880"/>
                </a:lnTo>
                <a:lnTo>
                  <a:pt x="1643" y="4865"/>
                </a:lnTo>
                <a:lnTo>
                  <a:pt x="1676" y="4849"/>
                </a:lnTo>
                <a:lnTo>
                  <a:pt x="1709" y="4831"/>
                </a:lnTo>
                <a:lnTo>
                  <a:pt x="1741" y="4812"/>
                </a:lnTo>
                <a:lnTo>
                  <a:pt x="1774" y="4793"/>
                </a:lnTo>
                <a:lnTo>
                  <a:pt x="1806" y="4772"/>
                </a:lnTo>
                <a:lnTo>
                  <a:pt x="1838" y="4751"/>
                </a:lnTo>
                <a:lnTo>
                  <a:pt x="1870" y="4729"/>
                </a:lnTo>
                <a:lnTo>
                  <a:pt x="1901" y="4706"/>
                </a:lnTo>
                <a:lnTo>
                  <a:pt x="1932" y="4682"/>
                </a:lnTo>
                <a:lnTo>
                  <a:pt x="1963" y="4659"/>
                </a:lnTo>
                <a:lnTo>
                  <a:pt x="2023" y="4610"/>
                </a:lnTo>
                <a:lnTo>
                  <a:pt x="2081" y="4559"/>
                </a:lnTo>
                <a:lnTo>
                  <a:pt x="2138" y="4509"/>
                </a:lnTo>
                <a:lnTo>
                  <a:pt x="2191" y="4458"/>
                </a:lnTo>
                <a:lnTo>
                  <a:pt x="2243" y="4406"/>
                </a:lnTo>
                <a:lnTo>
                  <a:pt x="2291" y="4357"/>
                </a:lnTo>
                <a:lnTo>
                  <a:pt x="2337" y="4307"/>
                </a:lnTo>
                <a:lnTo>
                  <a:pt x="2380" y="4261"/>
                </a:lnTo>
                <a:lnTo>
                  <a:pt x="2418" y="4217"/>
                </a:lnTo>
                <a:lnTo>
                  <a:pt x="2454" y="4176"/>
                </a:lnTo>
                <a:lnTo>
                  <a:pt x="2486" y="4139"/>
                </a:lnTo>
                <a:lnTo>
                  <a:pt x="2535" y="4078"/>
                </a:lnTo>
                <a:lnTo>
                  <a:pt x="2567" y="4037"/>
                </a:lnTo>
                <a:lnTo>
                  <a:pt x="2577" y="4023"/>
                </a:lnTo>
                <a:lnTo>
                  <a:pt x="2584" y="4023"/>
                </a:lnTo>
                <a:lnTo>
                  <a:pt x="2596" y="4037"/>
                </a:lnTo>
                <a:lnTo>
                  <a:pt x="2627" y="4078"/>
                </a:lnTo>
                <a:lnTo>
                  <a:pt x="2677" y="4139"/>
                </a:lnTo>
                <a:lnTo>
                  <a:pt x="2709" y="4176"/>
                </a:lnTo>
                <a:lnTo>
                  <a:pt x="2743" y="4217"/>
                </a:lnTo>
                <a:lnTo>
                  <a:pt x="2782" y="4261"/>
                </a:lnTo>
                <a:lnTo>
                  <a:pt x="2824" y="4307"/>
                </a:lnTo>
                <a:lnTo>
                  <a:pt x="2870" y="4357"/>
                </a:lnTo>
                <a:lnTo>
                  <a:pt x="2919" y="4406"/>
                </a:lnTo>
                <a:lnTo>
                  <a:pt x="2970" y="4458"/>
                </a:lnTo>
                <a:lnTo>
                  <a:pt x="3024" y="4509"/>
                </a:lnTo>
                <a:lnTo>
                  <a:pt x="3081" y="4559"/>
                </a:lnTo>
                <a:lnTo>
                  <a:pt x="3138" y="4610"/>
                </a:lnTo>
                <a:lnTo>
                  <a:pt x="3199" y="4659"/>
                </a:lnTo>
                <a:lnTo>
                  <a:pt x="3230" y="4682"/>
                </a:lnTo>
                <a:lnTo>
                  <a:pt x="3260" y="4706"/>
                </a:lnTo>
                <a:lnTo>
                  <a:pt x="3292" y="4729"/>
                </a:lnTo>
                <a:lnTo>
                  <a:pt x="3323" y="4751"/>
                </a:lnTo>
                <a:lnTo>
                  <a:pt x="3356" y="4772"/>
                </a:lnTo>
                <a:lnTo>
                  <a:pt x="3388" y="4793"/>
                </a:lnTo>
                <a:lnTo>
                  <a:pt x="3420" y="4812"/>
                </a:lnTo>
                <a:lnTo>
                  <a:pt x="3453" y="4831"/>
                </a:lnTo>
                <a:lnTo>
                  <a:pt x="3486" y="4849"/>
                </a:lnTo>
                <a:lnTo>
                  <a:pt x="3519" y="4865"/>
                </a:lnTo>
                <a:lnTo>
                  <a:pt x="3552" y="4880"/>
                </a:lnTo>
                <a:lnTo>
                  <a:pt x="3585" y="4895"/>
                </a:lnTo>
                <a:lnTo>
                  <a:pt x="3618" y="4907"/>
                </a:lnTo>
                <a:lnTo>
                  <a:pt x="3651" y="4919"/>
                </a:lnTo>
                <a:lnTo>
                  <a:pt x="3684" y="4928"/>
                </a:lnTo>
                <a:lnTo>
                  <a:pt x="3718" y="4937"/>
                </a:lnTo>
                <a:lnTo>
                  <a:pt x="3750" y="4944"/>
                </a:lnTo>
                <a:lnTo>
                  <a:pt x="3784" y="4949"/>
                </a:lnTo>
                <a:lnTo>
                  <a:pt x="3816" y="4954"/>
                </a:lnTo>
                <a:lnTo>
                  <a:pt x="3849" y="4955"/>
                </a:lnTo>
                <a:lnTo>
                  <a:pt x="3882" y="4955"/>
                </a:lnTo>
                <a:lnTo>
                  <a:pt x="3914" y="4954"/>
                </a:lnTo>
                <a:lnTo>
                  <a:pt x="3946" y="4949"/>
                </a:lnTo>
                <a:lnTo>
                  <a:pt x="3977" y="4943"/>
                </a:lnTo>
                <a:lnTo>
                  <a:pt x="4009" y="4936"/>
                </a:lnTo>
                <a:lnTo>
                  <a:pt x="4040" y="4925"/>
                </a:lnTo>
                <a:lnTo>
                  <a:pt x="4071" y="4913"/>
                </a:lnTo>
                <a:lnTo>
                  <a:pt x="4101" y="4898"/>
                </a:lnTo>
                <a:lnTo>
                  <a:pt x="4131" y="4880"/>
                </a:lnTo>
                <a:lnTo>
                  <a:pt x="4160" y="4860"/>
                </a:lnTo>
                <a:lnTo>
                  <a:pt x="4189" y="4839"/>
                </a:lnTo>
                <a:lnTo>
                  <a:pt x="4214" y="4816"/>
                </a:lnTo>
                <a:lnTo>
                  <a:pt x="4238" y="4792"/>
                </a:lnTo>
                <a:lnTo>
                  <a:pt x="4260" y="4767"/>
                </a:lnTo>
                <a:lnTo>
                  <a:pt x="4279" y="4740"/>
                </a:lnTo>
                <a:lnTo>
                  <a:pt x="4297" y="4713"/>
                </a:lnTo>
                <a:lnTo>
                  <a:pt x="4313" y="4686"/>
                </a:lnTo>
                <a:lnTo>
                  <a:pt x="4326" y="4656"/>
                </a:lnTo>
                <a:lnTo>
                  <a:pt x="4339" y="4626"/>
                </a:lnTo>
                <a:lnTo>
                  <a:pt x="4349" y="4595"/>
                </a:lnTo>
                <a:lnTo>
                  <a:pt x="4358" y="4564"/>
                </a:lnTo>
                <a:lnTo>
                  <a:pt x="4364" y="4531"/>
                </a:lnTo>
                <a:lnTo>
                  <a:pt x="4370" y="4499"/>
                </a:lnTo>
                <a:lnTo>
                  <a:pt x="4374" y="4465"/>
                </a:lnTo>
                <a:lnTo>
                  <a:pt x="4376" y="4431"/>
                </a:lnTo>
                <a:lnTo>
                  <a:pt x="4377" y="4397"/>
                </a:lnTo>
                <a:lnTo>
                  <a:pt x="4377" y="4361"/>
                </a:lnTo>
                <a:lnTo>
                  <a:pt x="4375" y="4326"/>
                </a:lnTo>
                <a:lnTo>
                  <a:pt x="4373" y="4289"/>
                </a:lnTo>
                <a:lnTo>
                  <a:pt x="4368" y="4254"/>
                </a:lnTo>
                <a:lnTo>
                  <a:pt x="4363" y="4217"/>
                </a:lnTo>
                <a:lnTo>
                  <a:pt x="4357" y="4180"/>
                </a:lnTo>
                <a:lnTo>
                  <a:pt x="4349" y="4143"/>
                </a:lnTo>
                <a:lnTo>
                  <a:pt x="4341" y="4106"/>
                </a:lnTo>
                <a:lnTo>
                  <a:pt x="4332" y="4070"/>
                </a:lnTo>
                <a:lnTo>
                  <a:pt x="4322" y="4033"/>
                </a:lnTo>
                <a:lnTo>
                  <a:pt x="4311" y="3995"/>
                </a:lnTo>
                <a:lnTo>
                  <a:pt x="4299" y="3958"/>
                </a:lnTo>
                <a:lnTo>
                  <a:pt x="4287" y="3922"/>
                </a:lnTo>
                <a:lnTo>
                  <a:pt x="4275" y="3885"/>
                </a:lnTo>
                <a:lnTo>
                  <a:pt x="4246" y="3812"/>
                </a:lnTo>
                <a:lnTo>
                  <a:pt x="4218" y="3741"/>
                </a:lnTo>
                <a:lnTo>
                  <a:pt x="4188" y="3671"/>
                </a:lnTo>
                <a:lnTo>
                  <a:pt x="4156" y="3604"/>
                </a:lnTo>
                <a:lnTo>
                  <a:pt x="4123" y="3539"/>
                </a:lnTo>
                <a:lnTo>
                  <a:pt x="4092" y="3477"/>
                </a:lnTo>
                <a:lnTo>
                  <a:pt x="4060" y="3418"/>
                </a:lnTo>
                <a:lnTo>
                  <a:pt x="4029" y="3363"/>
                </a:lnTo>
                <a:lnTo>
                  <a:pt x="3999" y="3313"/>
                </a:lnTo>
                <a:lnTo>
                  <a:pt x="3972" y="3266"/>
                </a:lnTo>
                <a:lnTo>
                  <a:pt x="3947" y="3225"/>
                </a:lnTo>
                <a:lnTo>
                  <a:pt x="3905" y="3157"/>
                </a:lnTo>
                <a:lnTo>
                  <a:pt x="3876" y="3115"/>
                </a:lnTo>
                <a:lnTo>
                  <a:pt x="3866" y="3101"/>
                </a:lnTo>
                <a:lnTo>
                  <a:pt x="3859" y="3102"/>
                </a:lnTo>
                <a:lnTo>
                  <a:pt x="3875" y="3095"/>
                </a:lnTo>
                <a:lnTo>
                  <a:pt x="3924" y="3079"/>
                </a:lnTo>
                <a:lnTo>
                  <a:pt x="3997" y="3049"/>
                </a:lnTo>
                <a:lnTo>
                  <a:pt x="4042" y="3031"/>
                </a:lnTo>
                <a:lnTo>
                  <a:pt x="4092" y="3010"/>
                </a:lnTo>
                <a:lnTo>
                  <a:pt x="4146" y="2986"/>
                </a:lnTo>
                <a:lnTo>
                  <a:pt x="4203" y="2960"/>
                </a:lnTo>
                <a:lnTo>
                  <a:pt x="4263" y="2931"/>
                </a:lnTo>
                <a:lnTo>
                  <a:pt x="4325" y="2900"/>
                </a:lnTo>
                <a:lnTo>
                  <a:pt x="4390" y="2866"/>
                </a:lnTo>
                <a:lnTo>
                  <a:pt x="4456" y="2831"/>
                </a:lnTo>
                <a:lnTo>
                  <a:pt x="4521" y="2793"/>
                </a:lnTo>
                <a:lnTo>
                  <a:pt x="4587" y="2753"/>
                </a:lnTo>
                <a:lnTo>
                  <a:pt x="4652" y="2711"/>
                </a:lnTo>
                <a:lnTo>
                  <a:pt x="4684" y="2689"/>
                </a:lnTo>
                <a:lnTo>
                  <a:pt x="4715" y="2667"/>
                </a:lnTo>
                <a:lnTo>
                  <a:pt x="4747" y="2643"/>
                </a:lnTo>
                <a:lnTo>
                  <a:pt x="4777" y="2619"/>
                </a:lnTo>
                <a:lnTo>
                  <a:pt x="4808" y="2596"/>
                </a:lnTo>
                <a:lnTo>
                  <a:pt x="4837" y="2571"/>
                </a:lnTo>
                <a:lnTo>
                  <a:pt x="4866" y="2547"/>
                </a:lnTo>
                <a:lnTo>
                  <a:pt x="4893" y="2520"/>
                </a:lnTo>
                <a:lnTo>
                  <a:pt x="4920" y="2495"/>
                </a:lnTo>
                <a:lnTo>
                  <a:pt x="4945" y="2469"/>
                </a:lnTo>
                <a:lnTo>
                  <a:pt x="4971" y="2442"/>
                </a:lnTo>
                <a:lnTo>
                  <a:pt x="4994" y="2414"/>
                </a:lnTo>
                <a:lnTo>
                  <a:pt x="5016" y="2387"/>
                </a:lnTo>
                <a:lnTo>
                  <a:pt x="5037" y="2359"/>
                </a:lnTo>
                <a:lnTo>
                  <a:pt x="5057" y="2330"/>
                </a:lnTo>
                <a:lnTo>
                  <a:pt x="5075" y="2302"/>
                </a:lnTo>
                <a:lnTo>
                  <a:pt x="5092" y="2272"/>
                </a:lnTo>
                <a:lnTo>
                  <a:pt x="5107" y="2242"/>
                </a:lnTo>
                <a:lnTo>
                  <a:pt x="5120" y="2213"/>
                </a:lnTo>
                <a:lnTo>
                  <a:pt x="5133" y="2182"/>
                </a:lnTo>
                <a:lnTo>
                  <a:pt x="5142" y="2151"/>
                </a:lnTo>
                <a:lnTo>
                  <a:pt x="5150" y="2119"/>
                </a:lnTo>
                <a:lnTo>
                  <a:pt x="5156" y="2087"/>
                </a:lnTo>
                <a:lnTo>
                  <a:pt x="5160" y="2056"/>
                </a:lnTo>
                <a:lnTo>
                  <a:pt x="5162" y="2023"/>
                </a:lnTo>
                <a:lnTo>
                  <a:pt x="5162" y="1991"/>
                </a:lnTo>
                <a:lnTo>
                  <a:pt x="5159" y="1957"/>
                </a:lnTo>
                <a:lnTo>
                  <a:pt x="5155" y="1923"/>
                </a:lnTo>
                <a:lnTo>
                  <a:pt x="5147" y="1890"/>
                </a:lnTo>
                <a:lnTo>
                  <a:pt x="5137" y="1856"/>
                </a:lnTo>
                <a:close/>
              </a:path>
            </a:pathLst>
          </a:custGeom>
          <a:solidFill>
            <a:srgbClr val="EDC99E"/>
          </a:solidFill>
          <a:ln w="38100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en-US" altLang="zh-CN" sz="16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10</a:t>
            </a:r>
            <a:r>
              <a:rPr lang="zh-CN" altLang="en-US" sz="16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月</a:t>
            </a:r>
            <a:r>
              <a:rPr lang="en-US" altLang="zh-CN" sz="16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~12</a:t>
            </a:r>
            <a:r>
              <a:rPr lang="zh-CN" altLang="en-US" sz="16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月</a:t>
            </a:r>
            <a:endParaRPr lang="en-US" altLang="zh-CN" sz="1600" b="1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6" name="MH_SubTitle_4"/>
          <p:cNvSpPr/>
          <p:nvPr>
            <p:custDataLst>
              <p:tags r:id="rId4"/>
            </p:custDataLst>
          </p:nvPr>
        </p:nvSpPr>
        <p:spPr bwMode="auto">
          <a:xfrm>
            <a:off x="8531741" y="2271632"/>
            <a:ext cx="1238766" cy="1189215"/>
          </a:xfrm>
          <a:custGeom>
            <a:avLst/>
            <a:gdLst>
              <a:gd name="T0" fmla="*/ 1859239 w 5162"/>
              <a:gd name="T1" fmla="*/ 620001 h 4955"/>
              <a:gd name="T2" fmla="*/ 1781002 w 5162"/>
              <a:gd name="T3" fmla="*/ 565046 h 4955"/>
              <a:gd name="T4" fmla="*/ 1678777 w 5162"/>
              <a:gd name="T5" fmla="*/ 539227 h 4955"/>
              <a:gd name="T6" fmla="*/ 1565480 w 5162"/>
              <a:gd name="T7" fmla="*/ 535170 h 4955"/>
              <a:gd name="T8" fmla="*/ 1354388 w 5162"/>
              <a:gd name="T9" fmla="*/ 562464 h 4955"/>
              <a:gd name="T10" fmla="*/ 1243675 w 5162"/>
              <a:gd name="T11" fmla="*/ 583487 h 4955"/>
              <a:gd name="T12" fmla="*/ 1226330 w 5162"/>
              <a:gd name="T13" fmla="*/ 403130 h 4955"/>
              <a:gd name="T14" fmla="*/ 1184259 w 5162"/>
              <a:gd name="T15" fmla="*/ 226461 h 4955"/>
              <a:gd name="T16" fmla="*/ 1138867 w 5162"/>
              <a:gd name="T17" fmla="*/ 125402 h 4955"/>
              <a:gd name="T18" fmla="*/ 1075760 w 5162"/>
              <a:gd name="T19" fmla="*/ 46104 h 4955"/>
              <a:gd name="T20" fmla="*/ 990511 w 5162"/>
              <a:gd name="T21" fmla="*/ 4057 h 4955"/>
              <a:gd name="T22" fmla="*/ 902679 w 5162"/>
              <a:gd name="T23" fmla="*/ 6639 h 4955"/>
              <a:gd name="T24" fmla="*/ 820383 w 5162"/>
              <a:gd name="T25" fmla="*/ 54218 h 4955"/>
              <a:gd name="T26" fmla="*/ 759491 w 5162"/>
              <a:gd name="T27" fmla="*/ 136835 h 4955"/>
              <a:gd name="T28" fmla="*/ 716312 w 5162"/>
              <a:gd name="T29" fmla="*/ 240107 h 4955"/>
              <a:gd name="T30" fmla="*/ 674611 w 5162"/>
              <a:gd name="T31" fmla="*/ 428948 h 4955"/>
              <a:gd name="T32" fmla="*/ 660956 w 5162"/>
              <a:gd name="T33" fmla="*/ 590126 h 4955"/>
              <a:gd name="T34" fmla="*/ 527362 w 5162"/>
              <a:gd name="T35" fmla="*/ 558038 h 4955"/>
              <a:gd name="T36" fmla="*/ 325127 w 5162"/>
              <a:gd name="T37" fmla="*/ 534433 h 4955"/>
              <a:gd name="T38" fmla="*/ 212938 w 5162"/>
              <a:gd name="T39" fmla="*/ 541072 h 4955"/>
              <a:gd name="T40" fmla="*/ 112927 w 5162"/>
              <a:gd name="T41" fmla="*/ 570209 h 4955"/>
              <a:gd name="T42" fmla="*/ 38011 w 5162"/>
              <a:gd name="T43" fmla="*/ 629222 h 4955"/>
              <a:gd name="T44" fmla="*/ 2952 w 5162"/>
              <a:gd name="T45" fmla="*/ 709258 h 4955"/>
              <a:gd name="T46" fmla="*/ 11071 w 5162"/>
              <a:gd name="T47" fmla="*/ 804784 h 4955"/>
              <a:gd name="T48" fmla="*/ 61999 w 5162"/>
              <a:gd name="T49" fmla="*/ 890352 h 4955"/>
              <a:gd name="T50" fmla="*/ 141713 w 5162"/>
              <a:gd name="T51" fmla="*/ 965962 h 4955"/>
              <a:gd name="T52" fmla="*/ 284901 w 5162"/>
              <a:gd name="T53" fmla="*/ 1057063 h 4955"/>
              <a:gd name="T54" fmla="*/ 457244 w 5162"/>
              <a:gd name="T55" fmla="*/ 1135623 h 4955"/>
              <a:gd name="T56" fmla="*/ 439161 w 5162"/>
              <a:gd name="T57" fmla="*/ 1204594 h 4955"/>
              <a:gd name="T58" fmla="*/ 348746 w 5162"/>
              <a:gd name="T59" fmla="*/ 1379788 h 4955"/>
              <a:gd name="T60" fmla="*/ 302984 w 5162"/>
              <a:gd name="T61" fmla="*/ 1514410 h 4955"/>
              <a:gd name="T62" fmla="*/ 289699 w 5162"/>
              <a:gd name="T63" fmla="*/ 1621740 h 4955"/>
              <a:gd name="T64" fmla="*/ 308151 w 5162"/>
              <a:gd name="T65" fmla="*/ 1717266 h 4955"/>
              <a:gd name="T66" fmla="*/ 369412 w 5162"/>
              <a:gd name="T67" fmla="*/ 1792507 h 4955"/>
              <a:gd name="T68" fmla="*/ 448756 w 5162"/>
              <a:gd name="T69" fmla="*/ 1825333 h 4955"/>
              <a:gd name="T70" fmla="*/ 545446 w 5162"/>
              <a:gd name="T71" fmla="*/ 1817588 h 4955"/>
              <a:gd name="T72" fmla="*/ 642504 w 5162"/>
              <a:gd name="T73" fmla="*/ 1774804 h 4955"/>
              <a:gd name="T74" fmla="*/ 746574 w 5162"/>
              <a:gd name="T75" fmla="*/ 1700300 h 4955"/>
              <a:gd name="T76" fmla="*/ 892346 w 5162"/>
              <a:gd name="T77" fmla="*/ 1555350 h 4955"/>
              <a:gd name="T78" fmla="*/ 958036 w 5162"/>
              <a:gd name="T79" fmla="*/ 1488961 h 4955"/>
              <a:gd name="T80" fmla="*/ 1077237 w 5162"/>
              <a:gd name="T81" fmla="*/ 1625059 h 4955"/>
              <a:gd name="T82" fmla="*/ 1214890 w 5162"/>
              <a:gd name="T83" fmla="*/ 1744191 h 4955"/>
              <a:gd name="T84" fmla="*/ 1310841 w 5162"/>
              <a:gd name="T85" fmla="*/ 1799884 h 4955"/>
              <a:gd name="T86" fmla="*/ 1408268 w 5162"/>
              <a:gd name="T87" fmla="*/ 1827177 h 4955"/>
              <a:gd name="T88" fmla="*/ 1502374 w 5162"/>
              <a:gd name="T89" fmla="*/ 1812055 h 4955"/>
              <a:gd name="T90" fmla="*/ 1572123 w 5162"/>
              <a:gd name="T91" fmla="*/ 1758206 h 4955"/>
              <a:gd name="T92" fmla="*/ 1610504 w 5162"/>
              <a:gd name="T93" fmla="*/ 1671163 h 4955"/>
              <a:gd name="T94" fmla="*/ 1611980 w 5162"/>
              <a:gd name="T95" fmla="*/ 1568997 h 4955"/>
              <a:gd name="T96" fmla="*/ 1586516 w 5162"/>
              <a:gd name="T97" fmla="*/ 1459824 h 4955"/>
              <a:gd name="T98" fmla="*/ 1510124 w 5162"/>
              <a:gd name="T99" fmla="*/ 1282417 h 4955"/>
              <a:gd name="T100" fmla="*/ 1426720 w 5162"/>
              <a:gd name="T101" fmla="*/ 1143738 h 4955"/>
              <a:gd name="T102" fmla="*/ 1530052 w 5162"/>
              <a:gd name="T103" fmla="*/ 1101322 h 4955"/>
              <a:gd name="T104" fmla="*/ 1716788 w 5162"/>
              <a:gd name="T105" fmla="*/ 999894 h 4955"/>
              <a:gd name="T106" fmla="*/ 1805727 w 5162"/>
              <a:gd name="T107" fmla="*/ 929448 h 4955"/>
              <a:gd name="T108" fmla="*/ 1872893 w 5162"/>
              <a:gd name="T109" fmla="*/ 849044 h 4955"/>
              <a:gd name="T110" fmla="*/ 1904262 w 5162"/>
              <a:gd name="T111" fmla="*/ 758312 h 495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162" h="4955">
                <a:moveTo>
                  <a:pt x="5137" y="1856"/>
                </a:moveTo>
                <a:lnTo>
                  <a:pt x="5137" y="1856"/>
                </a:lnTo>
                <a:lnTo>
                  <a:pt x="5125" y="1823"/>
                </a:lnTo>
                <a:lnTo>
                  <a:pt x="5111" y="1791"/>
                </a:lnTo>
                <a:lnTo>
                  <a:pt x="5096" y="1762"/>
                </a:lnTo>
                <a:lnTo>
                  <a:pt x="5078" y="1733"/>
                </a:lnTo>
                <a:lnTo>
                  <a:pt x="5059" y="1706"/>
                </a:lnTo>
                <a:lnTo>
                  <a:pt x="5038" y="1681"/>
                </a:lnTo>
                <a:lnTo>
                  <a:pt x="5016" y="1658"/>
                </a:lnTo>
                <a:lnTo>
                  <a:pt x="4993" y="1635"/>
                </a:lnTo>
                <a:lnTo>
                  <a:pt x="4968" y="1614"/>
                </a:lnTo>
                <a:lnTo>
                  <a:pt x="4941" y="1596"/>
                </a:lnTo>
                <a:lnTo>
                  <a:pt x="4914" y="1578"/>
                </a:lnTo>
                <a:lnTo>
                  <a:pt x="4886" y="1562"/>
                </a:lnTo>
                <a:lnTo>
                  <a:pt x="4856" y="1546"/>
                </a:lnTo>
                <a:lnTo>
                  <a:pt x="4826" y="1532"/>
                </a:lnTo>
                <a:lnTo>
                  <a:pt x="4793" y="1520"/>
                </a:lnTo>
                <a:lnTo>
                  <a:pt x="4760" y="1508"/>
                </a:lnTo>
                <a:lnTo>
                  <a:pt x="4727" y="1498"/>
                </a:lnTo>
                <a:lnTo>
                  <a:pt x="4693" y="1488"/>
                </a:lnTo>
                <a:lnTo>
                  <a:pt x="4657" y="1480"/>
                </a:lnTo>
                <a:lnTo>
                  <a:pt x="4622" y="1474"/>
                </a:lnTo>
                <a:lnTo>
                  <a:pt x="4586" y="1467"/>
                </a:lnTo>
                <a:lnTo>
                  <a:pt x="4549" y="1462"/>
                </a:lnTo>
                <a:lnTo>
                  <a:pt x="4511" y="1458"/>
                </a:lnTo>
                <a:lnTo>
                  <a:pt x="4473" y="1455"/>
                </a:lnTo>
                <a:lnTo>
                  <a:pt x="4436" y="1452"/>
                </a:lnTo>
                <a:lnTo>
                  <a:pt x="4397" y="1451"/>
                </a:lnTo>
                <a:lnTo>
                  <a:pt x="4359" y="1449"/>
                </a:lnTo>
                <a:lnTo>
                  <a:pt x="4320" y="1448"/>
                </a:lnTo>
                <a:lnTo>
                  <a:pt x="4281" y="1449"/>
                </a:lnTo>
                <a:lnTo>
                  <a:pt x="4242" y="1451"/>
                </a:lnTo>
                <a:lnTo>
                  <a:pt x="4164" y="1455"/>
                </a:lnTo>
                <a:lnTo>
                  <a:pt x="4088" y="1460"/>
                </a:lnTo>
                <a:lnTo>
                  <a:pt x="4012" y="1468"/>
                </a:lnTo>
                <a:lnTo>
                  <a:pt x="3938" y="1478"/>
                </a:lnTo>
                <a:lnTo>
                  <a:pt x="3867" y="1488"/>
                </a:lnTo>
                <a:lnTo>
                  <a:pt x="3798" y="1500"/>
                </a:lnTo>
                <a:lnTo>
                  <a:pt x="3732" y="1513"/>
                </a:lnTo>
                <a:lnTo>
                  <a:pt x="3670" y="1525"/>
                </a:lnTo>
                <a:lnTo>
                  <a:pt x="3614" y="1538"/>
                </a:lnTo>
                <a:lnTo>
                  <a:pt x="3560" y="1549"/>
                </a:lnTo>
                <a:lnTo>
                  <a:pt x="3514" y="1561"/>
                </a:lnTo>
                <a:lnTo>
                  <a:pt x="3437" y="1581"/>
                </a:lnTo>
                <a:lnTo>
                  <a:pt x="3388" y="1595"/>
                </a:lnTo>
                <a:lnTo>
                  <a:pt x="3371" y="1600"/>
                </a:lnTo>
                <a:lnTo>
                  <a:pt x="3370" y="1582"/>
                </a:lnTo>
                <a:lnTo>
                  <a:pt x="3368" y="1531"/>
                </a:lnTo>
                <a:lnTo>
                  <a:pt x="3363" y="1453"/>
                </a:lnTo>
                <a:lnTo>
                  <a:pt x="3360" y="1403"/>
                </a:lnTo>
                <a:lnTo>
                  <a:pt x="3355" y="1350"/>
                </a:lnTo>
                <a:lnTo>
                  <a:pt x="3350" y="1292"/>
                </a:lnTo>
                <a:lnTo>
                  <a:pt x="3342" y="1229"/>
                </a:lnTo>
                <a:lnTo>
                  <a:pt x="3333" y="1163"/>
                </a:lnTo>
                <a:lnTo>
                  <a:pt x="3323" y="1093"/>
                </a:lnTo>
                <a:lnTo>
                  <a:pt x="3311" y="1023"/>
                </a:lnTo>
                <a:lnTo>
                  <a:pt x="3297" y="949"/>
                </a:lnTo>
                <a:lnTo>
                  <a:pt x="3281" y="875"/>
                </a:lnTo>
                <a:lnTo>
                  <a:pt x="3264" y="800"/>
                </a:lnTo>
                <a:lnTo>
                  <a:pt x="3244" y="725"/>
                </a:lnTo>
                <a:lnTo>
                  <a:pt x="3232" y="687"/>
                </a:lnTo>
                <a:lnTo>
                  <a:pt x="3220" y="651"/>
                </a:lnTo>
                <a:lnTo>
                  <a:pt x="3209" y="614"/>
                </a:lnTo>
                <a:lnTo>
                  <a:pt x="3196" y="577"/>
                </a:lnTo>
                <a:lnTo>
                  <a:pt x="3183" y="541"/>
                </a:lnTo>
                <a:lnTo>
                  <a:pt x="3168" y="507"/>
                </a:lnTo>
                <a:lnTo>
                  <a:pt x="3153" y="471"/>
                </a:lnTo>
                <a:lnTo>
                  <a:pt x="3137" y="437"/>
                </a:lnTo>
                <a:lnTo>
                  <a:pt x="3122" y="404"/>
                </a:lnTo>
                <a:lnTo>
                  <a:pt x="3104" y="371"/>
                </a:lnTo>
                <a:lnTo>
                  <a:pt x="3086" y="340"/>
                </a:lnTo>
                <a:lnTo>
                  <a:pt x="3068" y="308"/>
                </a:lnTo>
                <a:lnTo>
                  <a:pt x="3048" y="279"/>
                </a:lnTo>
                <a:lnTo>
                  <a:pt x="3028" y="250"/>
                </a:lnTo>
                <a:lnTo>
                  <a:pt x="3007" y="223"/>
                </a:lnTo>
                <a:lnTo>
                  <a:pt x="2985" y="197"/>
                </a:lnTo>
                <a:lnTo>
                  <a:pt x="2962" y="171"/>
                </a:lnTo>
                <a:lnTo>
                  <a:pt x="2939" y="147"/>
                </a:lnTo>
                <a:lnTo>
                  <a:pt x="2915" y="125"/>
                </a:lnTo>
                <a:lnTo>
                  <a:pt x="2888" y="105"/>
                </a:lnTo>
                <a:lnTo>
                  <a:pt x="2862" y="86"/>
                </a:lnTo>
                <a:lnTo>
                  <a:pt x="2835" y="68"/>
                </a:lnTo>
                <a:lnTo>
                  <a:pt x="2807" y="54"/>
                </a:lnTo>
                <a:lnTo>
                  <a:pt x="2778" y="40"/>
                </a:lnTo>
                <a:lnTo>
                  <a:pt x="2747" y="27"/>
                </a:lnTo>
                <a:lnTo>
                  <a:pt x="2716" y="18"/>
                </a:lnTo>
                <a:lnTo>
                  <a:pt x="2684" y="11"/>
                </a:lnTo>
                <a:lnTo>
                  <a:pt x="2651" y="4"/>
                </a:lnTo>
                <a:lnTo>
                  <a:pt x="2616" y="1"/>
                </a:lnTo>
                <a:lnTo>
                  <a:pt x="2580" y="0"/>
                </a:lnTo>
                <a:lnTo>
                  <a:pt x="2546" y="1"/>
                </a:lnTo>
                <a:lnTo>
                  <a:pt x="2511" y="4"/>
                </a:lnTo>
                <a:lnTo>
                  <a:pt x="2477" y="11"/>
                </a:lnTo>
                <a:lnTo>
                  <a:pt x="2446" y="18"/>
                </a:lnTo>
                <a:lnTo>
                  <a:pt x="2414" y="27"/>
                </a:lnTo>
                <a:lnTo>
                  <a:pt x="2384" y="40"/>
                </a:lnTo>
                <a:lnTo>
                  <a:pt x="2354" y="54"/>
                </a:lnTo>
                <a:lnTo>
                  <a:pt x="2326" y="68"/>
                </a:lnTo>
                <a:lnTo>
                  <a:pt x="2299" y="86"/>
                </a:lnTo>
                <a:lnTo>
                  <a:pt x="2272" y="105"/>
                </a:lnTo>
                <a:lnTo>
                  <a:pt x="2247" y="125"/>
                </a:lnTo>
                <a:lnTo>
                  <a:pt x="2223" y="147"/>
                </a:lnTo>
                <a:lnTo>
                  <a:pt x="2199" y="171"/>
                </a:lnTo>
                <a:lnTo>
                  <a:pt x="2177" y="197"/>
                </a:lnTo>
                <a:lnTo>
                  <a:pt x="2155" y="223"/>
                </a:lnTo>
                <a:lnTo>
                  <a:pt x="2134" y="250"/>
                </a:lnTo>
                <a:lnTo>
                  <a:pt x="2114" y="279"/>
                </a:lnTo>
                <a:lnTo>
                  <a:pt x="2094" y="308"/>
                </a:lnTo>
                <a:lnTo>
                  <a:pt x="2075" y="340"/>
                </a:lnTo>
                <a:lnTo>
                  <a:pt x="2058" y="371"/>
                </a:lnTo>
                <a:lnTo>
                  <a:pt x="2040" y="404"/>
                </a:lnTo>
                <a:lnTo>
                  <a:pt x="2024" y="437"/>
                </a:lnTo>
                <a:lnTo>
                  <a:pt x="2008" y="471"/>
                </a:lnTo>
                <a:lnTo>
                  <a:pt x="1994" y="507"/>
                </a:lnTo>
                <a:lnTo>
                  <a:pt x="1979" y="541"/>
                </a:lnTo>
                <a:lnTo>
                  <a:pt x="1965" y="577"/>
                </a:lnTo>
                <a:lnTo>
                  <a:pt x="1953" y="614"/>
                </a:lnTo>
                <a:lnTo>
                  <a:pt x="1941" y="651"/>
                </a:lnTo>
                <a:lnTo>
                  <a:pt x="1929" y="687"/>
                </a:lnTo>
                <a:lnTo>
                  <a:pt x="1918" y="725"/>
                </a:lnTo>
                <a:lnTo>
                  <a:pt x="1898" y="800"/>
                </a:lnTo>
                <a:lnTo>
                  <a:pt x="1880" y="875"/>
                </a:lnTo>
                <a:lnTo>
                  <a:pt x="1864" y="949"/>
                </a:lnTo>
                <a:lnTo>
                  <a:pt x="1851" y="1023"/>
                </a:lnTo>
                <a:lnTo>
                  <a:pt x="1838" y="1093"/>
                </a:lnTo>
                <a:lnTo>
                  <a:pt x="1828" y="1163"/>
                </a:lnTo>
                <a:lnTo>
                  <a:pt x="1819" y="1229"/>
                </a:lnTo>
                <a:lnTo>
                  <a:pt x="1812" y="1292"/>
                </a:lnTo>
                <a:lnTo>
                  <a:pt x="1807" y="1350"/>
                </a:lnTo>
                <a:lnTo>
                  <a:pt x="1801" y="1403"/>
                </a:lnTo>
                <a:lnTo>
                  <a:pt x="1798" y="1453"/>
                </a:lnTo>
                <a:lnTo>
                  <a:pt x="1793" y="1531"/>
                </a:lnTo>
                <a:lnTo>
                  <a:pt x="1791" y="1582"/>
                </a:lnTo>
                <a:lnTo>
                  <a:pt x="1791" y="1600"/>
                </a:lnTo>
                <a:lnTo>
                  <a:pt x="1774" y="1595"/>
                </a:lnTo>
                <a:lnTo>
                  <a:pt x="1725" y="1581"/>
                </a:lnTo>
                <a:lnTo>
                  <a:pt x="1648" y="1561"/>
                </a:lnTo>
                <a:lnTo>
                  <a:pt x="1601" y="1549"/>
                </a:lnTo>
                <a:lnTo>
                  <a:pt x="1548" y="1538"/>
                </a:lnTo>
                <a:lnTo>
                  <a:pt x="1491" y="1525"/>
                </a:lnTo>
                <a:lnTo>
                  <a:pt x="1429" y="1513"/>
                </a:lnTo>
                <a:lnTo>
                  <a:pt x="1364" y="1500"/>
                </a:lnTo>
                <a:lnTo>
                  <a:pt x="1295" y="1488"/>
                </a:lnTo>
                <a:lnTo>
                  <a:pt x="1223" y="1478"/>
                </a:lnTo>
                <a:lnTo>
                  <a:pt x="1150" y="1468"/>
                </a:lnTo>
                <a:lnTo>
                  <a:pt x="1074" y="1460"/>
                </a:lnTo>
                <a:lnTo>
                  <a:pt x="997" y="1455"/>
                </a:lnTo>
                <a:lnTo>
                  <a:pt x="919" y="1451"/>
                </a:lnTo>
                <a:lnTo>
                  <a:pt x="881" y="1449"/>
                </a:lnTo>
                <a:lnTo>
                  <a:pt x="842" y="1448"/>
                </a:lnTo>
                <a:lnTo>
                  <a:pt x="804" y="1449"/>
                </a:lnTo>
                <a:lnTo>
                  <a:pt x="765" y="1451"/>
                </a:lnTo>
                <a:lnTo>
                  <a:pt x="726" y="1452"/>
                </a:lnTo>
                <a:lnTo>
                  <a:pt x="688" y="1455"/>
                </a:lnTo>
                <a:lnTo>
                  <a:pt x="650" y="1458"/>
                </a:lnTo>
                <a:lnTo>
                  <a:pt x="614" y="1462"/>
                </a:lnTo>
                <a:lnTo>
                  <a:pt x="577" y="1467"/>
                </a:lnTo>
                <a:lnTo>
                  <a:pt x="540" y="1474"/>
                </a:lnTo>
                <a:lnTo>
                  <a:pt x="504" y="1480"/>
                </a:lnTo>
                <a:lnTo>
                  <a:pt x="470" y="1488"/>
                </a:lnTo>
                <a:lnTo>
                  <a:pt x="435" y="1498"/>
                </a:lnTo>
                <a:lnTo>
                  <a:pt x="401" y="1508"/>
                </a:lnTo>
                <a:lnTo>
                  <a:pt x="369" y="1520"/>
                </a:lnTo>
                <a:lnTo>
                  <a:pt x="337" y="1532"/>
                </a:lnTo>
                <a:lnTo>
                  <a:pt x="306" y="1546"/>
                </a:lnTo>
                <a:lnTo>
                  <a:pt x="276" y="1562"/>
                </a:lnTo>
                <a:lnTo>
                  <a:pt x="248" y="1578"/>
                </a:lnTo>
                <a:lnTo>
                  <a:pt x="220" y="1596"/>
                </a:lnTo>
                <a:lnTo>
                  <a:pt x="194" y="1614"/>
                </a:lnTo>
                <a:lnTo>
                  <a:pt x="169" y="1635"/>
                </a:lnTo>
                <a:lnTo>
                  <a:pt x="146" y="1658"/>
                </a:lnTo>
                <a:lnTo>
                  <a:pt x="124" y="1681"/>
                </a:lnTo>
                <a:lnTo>
                  <a:pt x="103" y="1706"/>
                </a:lnTo>
                <a:lnTo>
                  <a:pt x="84" y="1733"/>
                </a:lnTo>
                <a:lnTo>
                  <a:pt x="67" y="1762"/>
                </a:lnTo>
                <a:lnTo>
                  <a:pt x="51" y="1791"/>
                </a:lnTo>
                <a:lnTo>
                  <a:pt x="37" y="1823"/>
                </a:lnTo>
                <a:lnTo>
                  <a:pt x="25" y="1856"/>
                </a:lnTo>
                <a:lnTo>
                  <a:pt x="15" y="1890"/>
                </a:lnTo>
                <a:lnTo>
                  <a:pt x="8" y="1923"/>
                </a:lnTo>
                <a:lnTo>
                  <a:pt x="3" y="1957"/>
                </a:lnTo>
                <a:lnTo>
                  <a:pt x="1" y="1991"/>
                </a:lnTo>
                <a:lnTo>
                  <a:pt x="0" y="2023"/>
                </a:lnTo>
                <a:lnTo>
                  <a:pt x="2" y="2056"/>
                </a:lnTo>
                <a:lnTo>
                  <a:pt x="6" y="2087"/>
                </a:lnTo>
                <a:lnTo>
                  <a:pt x="12" y="2119"/>
                </a:lnTo>
                <a:lnTo>
                  <a:pt x="20" y="2151"/>
                </a:lnTo>
                <a:lnTo>
                  <a:pt x="30" y="2182"/>
                </a:lnTo>
                <a:lnTo>
                  <a:pt x="42" y="2213"/>
                </a:lnTo>
                <a:lnTo>
                  <a:pt x="55" y="2242"/>
                </a:lnTo>
                <a:lnTo>
                  <a:pt x="70" y="2272"/>
                </a:lnTo>
                <a:lnTo>
                  <a:pt x="87" y="2302"/>
                </a:lnTo>
                <a:lnTo>
                  <a:pt x="105" y="2330"/>
                </a:lnTo>
                <a:lnTo>
                  <a:pt x="125" y="2359"/>
                </a:lnTo>
                <a:lnTo>
                  <a:pt x="146" y="2387"/>
                </a:lnTo>
                <a:lnTo>
                  <a:pt x="168" y="2414"/>
                </a:lnTo>
                <a:lnTo>
                  <a:pt x="192" y="2442"/>
                </a:lnTo>
                <a:lnTo>
                  <a:pt x="216" y="2469"/>
                </a:lnTo>
                <a:lnTo>
                  <a:pt x="242" y="2495"/>
                </a:lnTo>
                <a:lnTo>
                  <a:pt x="269" y="2520"/>
                </a:lnTo>
                <a:lnTo>
                  <a:pt x="296" y="2547"/>
                </a:lnTo>
                <a:lnTo>
                  <a:pt x="325" y="2571"/>
                </a:lnTo>
                <a:lnTo>
                  <a:pt x="355" y="2596"/>
                </a:lnTo>
                <a:lnTo>
                  <a:pt x="384" y="2619"/>
                </a:lnTo>
                <a:lnTo>
                  <a:pt x="415" y="2643"/>
                </a:lnTo>
                <a:lnTo>
                  <a:pt x="446" y="2667"/>
                </a:lnTo>
                <a:lnTo>
                  <a:pt x="478" y="2689"/>
                </a:lnTo>
                <a:lnTo>
                  <a:pt x="511" y="2711"/>
                </a:lnTo>
                <a:lnTo>
                  <a:pt x="575" y="2753"/>
                </a:lnTo>
                <a:lnTo>
                  <a:pt x="641" y="2793"/>
                </a:lnTo>
                <a:lnTo>
                  <a:pt x="707" y="2831"/>
                </a:lnTo>
                <a:lnTo>
                  <a:pt x="772" y="2866"/>
                </a:lnTo>
                <a:lnTo>
                  <a:pt x="836" y="2900"/>
                </a:lnTo>
                <a:lnTo>
                  <a:pt x="898" y="2931"/>
                </a:lnTo>
                <a:lnTo>
                  <a:pt x="959" y="2960"/>
                </a:lnTo>
                <a:lnTo>
                  <a:pt x="1016" y="2986"/>
                </a:lnTo>
                <a:lnTo>
                  <a:pt x="1070" y="3010"/>
                </a:lnTo>
                <a:lnTo>
                  <a:pt x="1120" y="3031"/>
                </a:lnTo>
                <a:lnTo>
                  <a:pt x="1165" y="3049"/>
                </a:lnTo>
                <a:lnTo>
                  <a:pt x="1239" y="3079"/>
                </a:lnTo>
                <a:lnTo>
                  <a:pt x="1286" y="3095"/>
                </a:lnTo>
                <a:lnTo>
                  <a:pt x="1303" y="3102"/>
                </a:lnTo>
                <a:lnTo>
                  <a:pt x="1296" y="3101"/>
                </a:lnTo>
                <a:lnTo>
                  <a:pt x="1285" y="3115"/>
                </a:lnTo>
                <a:lnTo>
                  <a:pt x="1258" y="3157"/>
                </a:lnTo>
                <a:lnTo>
                  <a:pt x="1215" y="3225"/>
                </a:lnTo>
                <a:lnTo>
                  <a:pt x="1190" y="3266"/>
                </a:lnTo>
                <a:lnTo>
                  <a:pt x="1162" y="3313"/>
                </a:lnTo>
                <a:lnTo>
                  <a:pt x="1133" y="3363"/>
                </a:lnTo>
                <a:lnTo>
                  <a:pt x="1102" y="3418"/>
                </a:lnTo>
                <a:lnTo>
                  <a:pt x="1071" y="3477"/>
                </a:lnTo>
                <a:lnTo>
                  <a:pt x="1038" y="3539"/>
                </a:lnTo>
                <a:lnTo>
                  <a:pt x="1007" y="3604"/>
                </a:lnTo>
                <a:lnTo>
                  <a:pt x="975" y="3671"/>
                </a:lnTo>
                <a:lnTo>
                  <a:pt x="945" y="3741"/>
                </a:lnTo>
                <a:lnTo>
                  <a:pt x="915" y="3812"/>
                </a:lnTo>
                <a:lnTo>
                  <a:pt x="888" y="3885"/>
                </a:lnTo>
                <a:lnTo>
                  <a:pt x="874" y="3922"/>
                </a:lnTo>
                <a:lnTo>
                  <a:pt x="863" y="3958"/>
                </a:lnTo>
                <a:lnTo>
                  <a:pt x="851" y="3995"/>
                </a:lnTo>
                <a:lnTo>
                  <a:pt x="840" y="4033"/>
                </a:lnTo>
                <a:lnTo>
                  <a:pt x="830" y="4070"/>
                </a:lnTo>
                <a:lnTo>
                  <a:pt x="821" y="4106"/>
                </a:lnTo>
                <a:lnTo>
                  <a:pt x="812" y="4143"/>
                </a:lnTo>
                <a:lnTo>
                  <a:pt x="805" y="4180"/>
                </a:lnTo>
                <a:lnTo>
                  <a:pt x="799" y="4217"/>
                </a:lnTo>
                <a:lnTo>
                  <a:pt x="793" y="4254"/>
                </a:lnTo>
                <a:lnTo>
                  <a:pt x="789" y="4289"/>
                </a:lnTo>
                <a:lnTo>
                  <a:pt x="786" y="4326"/>
                </a:lnTo>
                <a:lnTo>
                  <a:pt x="785" y="4361"/>
                </a:lnTo>
                <a:lnTo>
                  <a:pt x="785" y="4397"/>
                </a:lnTo>
                <a:lnTo>
                  <a:pt x="785" y="4431"/>
                </a:lnTo>
                <a:lnTo>
                  <a:pt x="788" y="4465"/>
                </a:lnTo>
                <a:lnTo>
                  <a:pt x="791" y="4499"/>
                </a:lnTo>
                <a:lnTo>
                  <a:pt x="797" y="4531"/>
                </a:lnTo>
                <a:lnTo>
                  <a:pt x="804" y="4564"/>
                </a:lnTo>
                <a:lnTo>
                  <a:pt x="812" y="4595"/>
                </a:lnTo>
                <a:lnTo>
                  <a:pt x="823" y="4626"/>
                </a:lnTo>
                <a:lnTo>
                  <a:pt x="835" y="4656"/>
                </a:lnTo>
                <a:lnTo>
                  <a:pt x="849" y="4686"/>
                </a:lnTo>
                <a:lnTo>
                  <a:pt x="865" y="4713"/>
                </a:lnTo>
                <a:lnTo>
                  <a:pt x="883" y="4740"/>
                </a:lnTo>
                <a:lnTo>
                  <a:pt x="902" y="4767"/>
                </a:lnTo>
                <a:lnTo>
                  <a:pt x="924" y="4792"/>
                </a:lnTo>
                <a:lnTo>
                  <a:pt x="947" y="4816"/>
                </a:lnTo>
                <a:lnTo>
                  <a:pt x="973" y="4839"/>
                </a:lnTo>
                <a:lnTo>
                  <a:pt x="1001" y="4860"/>
                </a:lnTo>
                <a:lnTo>
                  <a:pt x="1031" y="4880"/>
                </a:lnTo>
                <a:lnTo>
                  <a:pt x="1060" y="4898"/>
                </a:lnTo>
                <a:lnTo>
                  <a:pt x="1091" y="4913"/>
                </a:lnTo>
                <a:lnTo>
                  <a:pt x="1121" y="4925"/>
                </a:lnTo>
                <a:lnTo>
                  <a:pt x="1153" y="4936"/>
                </a:lnTo>
                <a:lnTo>
                  <a:pt x="1184" y="4943"/>
                </a:lnTo>
                <a:lnTo>
                  <a:pt x="1216" y="4949"/>
                </a:lnTo>
                <a:lnTo>
                  <a:pt x="1247" y="4954"/>
                </a:lnTo>
                <a:lnTo>
                  <a:pt x="1280" y="4955"/>
                </a:lnTo>
                <a:lnTo>
                  <a:pt x="1313" y="4955"/>
                </a:lnTo>
                <a:lnTo>
                  <a:pt x="1345" y="4954"/>
                </a:lnTo>
                <a:lnTo>
                  <a:pt x="1378" y="4949"/>
                </a:lnTo>
                <a:lnTo>
                  <a:pt x="1411" y="4944"/>
                </a:lnTo>
                <a:lnTo>
                  <a:pt x="1444" y="4937"/>
                </a:lnTo>
                <a:lnTo>
                  <a:pt x="1478" y="4928"/>
                </a:lnTo>
                <a:lnTo>
                  <a:pt x="1510" y="4919"/>
                </a:lnTo>
                <a:lnTo>
                  <a:pt x="1544" y="4907"/>
                </a:lnTo>
                <a:lnTo>
                  <a:pt x="1576" y="4895"/>
                </a:lnTo>
                <a:lnTo>
                  <a:pt x="1610" y="4880"/>
                </a:lnTo>
                <a:lnTo>
                  <a:pt x="1643" y="4865"/>
                </a:lnTo>
                <a:lnTo>
                  <a:pt x="1676" y="4849"/>
                </a:lnTo>
                <a:lnTo>
                  <a:pt x="1709" y="4831"/>
                </a:lnTo>
                <a:lnTo>
                  <a:pt x="1741" y="4812"/>
                </a:lnTo>
                <a:lnTo>
                  <a:pt x="1774" y="4793"/>
                </a:lnTo>
                <a:lnTo>
                  <a:pt x="1806" y="4772"/>
                </a:lnTo>
                <a:lnTo>
                  <a:pt x="1838" y="4751"/>
                </a:lnTo>
                <a:lnTo>
                  <a:pt x="1870" y="4729"/>
                </a:lnTo>
                <a:lnTo>
                  <a:pt x="1901" y="4706"/>
                </a:lnTo>
                <a:lnTo>
                  <a:pt x="1932" y="4682"/>
                </a:lnTo>
                <a:lnTo>
                  <a:pt x="1963" y="4659"/>
                </a:lnTo>
                <a:lnTo>
                  <a:pt x="2023" y="4610"/>
                </a:lnTo>
                <a:lnTo>
                  <a:pt x="2081" y="4559"/>
                </a:lnTo>
                <a:lnTo>
                  <a:pt x="2138" y="4509"/>
                </a:lnTo>
                <a:lnTo>
                  <a:pt x="2191" y="4458"/>
                </a:lnTo>
                <a:lnTo>
                  <a:pt x="2243" y="4406"/>
                </a:lnTo>
                <a:lnTo>
                  <a:pt x="2291" y="4357"/>
                </a:lnTo>
                <a:lnTo>
                  <a:pt x="2337" y="4307"/>
                </a:lnTo>
                <a:lnTo>
                  <a:pt x="2380" y="4261"/>
                </a:lnTo>
                <a:lnTo>
                  <a:pt x="2418" y="4217"/>
                </a:lnTo>
                <a:lnTo>
                  <a:pt x="2454" y="4176"/>
                </a:lnTo>
                <a:lnTo>
                  <a:pt x="2486" y="4139"/>
                </a:lnTo>
                <a:lnTo>
                  <a:pt x="2535" y="4078"/>
                </a:lnTo>
                <a:lnTo>
                  <a:pt x="2567" y="4037"/>
                </a:lnTo>
                <a:lnTo>
                  <a:pt x="2577" y="4023"/>
                </a:lnTo>
                <a:lnTo>
                  <a:pt x="2584" y="4023"/>
                </a:lnTo>
                <a:lnTo>
                  <a:pt x="2596" y="4037"/>
                </a:lnTo>
                <a:lnTo>
                  <a:pt x="2627" y="4078"/>
                </a:lnTo>
                <a:lnTo>
                  <a:pt x="2677" y="4139"/>
                </a:lnTo>
                <a:lnTo>
                  <a:pt x="2709" y="4176"/>
                </a:lnTo>
                <a:lnTo>
                  <a:pt x="2743" y="4217"/>
                </a:lnTo>
                <a:lnTo>
                  <a:pt x="2782" y="4261"/>
                </a:lnTo>
                <a:lnTo>
                  <a:pt x="2824" y="4307"/>
                </a:lnTo>
                <a:lnTo>
                  <a:pt x="2870" y="4357"/>
                </a:lnTo>
                <a:lnTo>
                  <a:pt x="2919" y="4406"/>
                </a:lnTo>
                <a:lnTo>
                  <a:pt x="2970" y="4458"/>
                </a:lnTo>
                <a:lnTo>
                  <a:pt x="3024" y="4509"/>
                </a:lnTo>
                <a:lnTo>
                  <a:pt x="3081" y="4559"/>
                </a:lnTo>
                <a:lnTo>
                  <a:pt x="3138" y="4610"/>
                </a:lnTo>
                <a:lnTo>
                  <a:pt x="3199" y="4659"/>
                </a:lnTo>
                <a:lnTo>
                  <a:pt x="3230" y="4682"/>
                </a:lnTo>
                <a:lnTo>
                  <a:pt x="3260" y="4706"/>
                </a:lnTo>
                <a:lnTo>
                  <a:pt x="3292" y="4729"/>
                </a:lnTo>
                <a:lnTo>
                  <a:pt x="3323" y="4751"/>
                </a:lnTo>
                <a:lnTo>
                  <a:pt x="3356" y="4772"/>
                </a:lnTo>
                <a:lnTo>
                  <a:pt x="3388" y="4793"/>
                </a:lnTo>
                <a:lnTo>
                  <a:pt x="3420" y="4812"/>
                </a:lnTo>
                <a:lnTo>
                  <a:pt x="3453" y="4831"/>
                </a:lnTo>
                <a:lnTo>
                  <a:pt x="3486" y="4849"/>
                </a:lnTo>
                <a:lnTo>
                  <a:pt x="3519" y="4865"/>
                </a:lnTo>
                <a:lnTo>
                  <a:pt x="3552" y="4880"/>
                </a:lnTo>
                <a:lnTo>
                  <a:pt x="3585" y="4895"/>
                </a:lnTo>
                <a:lnTo>
                  <a:pt x="3618" y="4907"/>
                </a:lnTo>
                <a:lnTo>
                  <a:pt x="3651" y="4919"/>
                </a:lnTo>
                <a:lnTo>
                  <a:pt x="3684" y="4928"/>
                </a:lnTo>
                <a:lnTo>
                  <a:pt x="3718" y="4937"/>
                </a:lnTo>
                <a:lnTo>
                  <a:pt x="3750" y="4944"/>
                </a:lnTo>
                <a:lnTo>
                  <a:pt x="3784" y="4949"/>
                </a:lnTo>
                <a:lnTo>
                  <a:pt x="3816" y="4954"/>
                </a:lnTo>
                <a:lnTo>
                  <a:pt x="3849" y="4955"/>
                </a:lnTo>
                <a:lnTo>
                  <a:pt x="3882" y="4955"/>
                </a:lnTo>
                <a:lnTo>
                  <a:pt x="3914" y="4954"/>
                </a:lnTo>
                <a:lnTo>
                  <a:pt x="3946" y="4949"/>
                </a:lnTo>
                <a:lnTo>
                  <a:pt x="3977" y="4943"/>
                </a:lnTo>
                <a:lnTo>
                  <a:pt x="4009" y="4936"/>
                </a:lnTo>
                <a:lnTo>
                  <a:pt x="4040" y="4925"/>
                </a:lnTo>
                <a:lnTo>
                  <a:pt x="4071" y="4913"/>
                </a:lnTo>
                <a:lnTo>
                  <a:pt x="4101" y="4898"/>
                </a:lnTo>
                <a:lnTo>
                  <a:pt x="4131" y="4880"/>
                </a:lnTo>
                <a:lnTo>
                  <a:pt x="4160" y="4860"/>
                </a:lnTo>
                <a:lnTo>
                  <a:pt x="4189" y="4839"/>
                </a:lnTo>
                <a:lnTo>
                  <a:pt x="4214" y="4816"/>
                </a:lnTo>
                <a:lnTo>
                  <a:pt x="4238" y="4792"/>
                </a:lnTo>
                <a:lnTo>
                  <a:pt x="4260" y="4767"/>
                </a:lnTo>
                <a:lnTo>
                  <a:pt x="4279" y="4740"/>
                </a:lnTo>
                <a:lnTo>
                  <a:pt x="4297" y="4713"/>
                </a:lnTo>
                <a:lnTo>
                  <a:pt x="4313" y="4686"/>
                </a:lnTo>
                <a:lnTo>
                  <a:pt x="4326" y="4656"/>
                </a:lnTo>
                <a:lnTo>
                  <a:pt x="4339" y="4626"/>
                </a:lnTo>
                <a:lnTo>
                  <a:pt x="4349" y="4595"/>
                </a:lnTo>
                <a:lnTo>
                  <a:pt x="4358" y="4564"/>
                </a:lnTo>
                <a:lnTo>
                  <a:pt x="4364" y="4531"/>
                </a:lnTo>
                <a:lnTo>
                  <a:pt x="4370" y="4499"/>
                </a:lnTo>
                <a:lnTo>
                  <a:pt x="4374" y="4465"/>
                </a:lnTo>
                <a:lnTo>
                  <a:pt x="4376" y="4431"/>
                </a:lnTo>
                <a:lnTo>
                  <a:pt x="4377" y="4397"/>
                </a:lnTo>
                <a:lnTo>
                  <a:pt x="4377" y="4361"/>
                </a:lnTo>
                <a:lnTo>
                  <a:pt x="4375" y="4326"/>
                </a:lnTo>
                <a:lnTo>
                  <a:pt x="4373" y="4289"/>
                </a:lnTo>
                <a:lnTo>
                  <a:pt x="4368" y="4254"/>
                </a:lnTo>
                <a:lnTo>
                  <a:pt x="4363" y="4217"/>
                </a:lnTo>
                <a:lnTo>
                  <a:pt x="4357" y="4180"/>
                </a:lnTo>
                <a:lnTo>
                  <a:pt x="4349" y="4143"/>
                </a:lnTo>
                <a:lnTo>
                  <a:pt x="4341" y="4106"/>
                </a:lnTo>
                <a:lnTo>
                  <a:pt x="4332" y="4070"/>
                </a:lnTo>
                <a:lnTo>
                  <a:pt x="4322" y="4033"/>
                </a:lnTo>
                <a:lnTo>
                  <a:pt x="4311" y="3995"/>
                </a:lnTo>
                <a:lnTo>
                  <a:pt x="4299" y="3958"/>
                </a:lnTo>
                <a:lnTo>
                  <a:pt x="4287" y="3922"/>
                </a:lnTo>
                <a:lnTo>
                  <a:pt x="4275" y="3885"/>
                </a:lnTo>
                <a:lnTo>
                  <a:pt x="4246" y="3812"/>
                </a:lnTo>
                <a:lnTo>
                  <a:pt x="4218" y="3741"/>
                </a:lnTo>
                <a:lnTo>
                  <a:pt x="4188" y="3671"/>
                </a:lnTo>
                <a:lnTo>
                  <a:pt x="4156" y="3604"/>
                </a:lnTo>
                <a:lnTo>
                  <a:pt x="4123" y="3539"/>
                </a:lnTo>
                <a:lnTo>
                  <a:pt x="4092" y="3477"/>
                </a:lnTo>
                <a:lnTo>
                  <a:pt x="4060" y="3418"/>
                </a:lnTo>
                <a:lnTo>
                  <a:pt x="4029" y="3363"/>
                </a:lnTo>
                <a:lnTo>
                  <a:pt x="3999" y="3313"/>
                </a:lnTo>
                <a:lnTo>
                  <a:pt x="3972" y="3266"/>
                </a:lnTo>
                <a:lnTo>
                  <a:pt x="3947" y="3225"/>
                </a:lnTo>
                <a:lnTo>
                  <a:pt x="3905" y="3157"/>
                </a:lnTo>
                <a:lnTo>
                  <a:pt x="3876" y="3115"/>
                </a:lnTo>
                <a:lnTo>
                  <a:pt x="3866" y="3101"/>
                </a:lnTo>
                <a:lnTo>
                  <a:pt x="3859" y="3102"/>
                </a:lnTo>
                <a:lnTo>
                  <a:pt x="3875" y="3095"/>
                </a:lnTo>
                <a:lnTo>
                  <a:pt x="3924" y="3079"/>
                </a:lnTo>
                <a:lnTo>
                  <a:pt x="3997" y="3049"/>
                </a:lnTo>
                <a:lnTo>
                  <a:pt x="4042" y="3031"/>
                </a:lnTo>
                <a:lnTo>
                  <a:pt x="4092" y="3010"/>
                </a:lnTo>
                <a:lnTo>
                  <a:pt x="4146" y="2986"/>
                </a:lnTo>
                <a:lnTo>
                  <a:pt x="4203" y="2960"/>
                </a:lnTo>
                <a:lnTo>
                  <a:pt x="4263" y="2931"/>
                </a:lnTo>
                <a:lnTo>
                  <a:pt x="4325" y="2900"/>
                </a:lnTo>
                <a:lnTo>
                  <a:pt x="4390" y="2866"/>
                </a:lnTo>
                <a:lnTo>
                  <a:pt x="4456" y="2831"/>
                </a:lnTo>
                <a:lnTo>
                  <a:pt x="4521" y="2793"/>
                </a:lnTo>
                <a:lnTo>
                  <a:pt x="4587" y="2753"/>
                </a:lnTo>
                <a:lnTo>
                  <a:pt x="4652" y="2711"/>
                </a:lnTo>
                <a:lnTo>
                  <a:pt x="4684" y="2689"/>
                </a:lnTo>
                <a:lnTo>
                  <a:pt x="4715" y="2667"/>
                </a:lnTo>
                <a:lnTo>
                  <a:pt x="4747" y="2643"/>
                </a:lnTo>
                <a:lnTo>
                  <a:pt x="4777" y="2619"/>
                </a:lnTo>
                <a:lnTo>
                  <a:pt x="4808" y="2596"/>
                </a:lnTo>
                <a:lnTo>
                  <a:pt x="4837" y="2571"/>
                </a:lnTo>
                <a:lnTo>
                  <a:pt x="4866" y="2547"/>
                </a:lnTo>
                <a:lnTo>
                  <a:pt x="4893" y="2520"/>
                </a:lnTo>
                <a:lnTo>
                  <a:pt x="4920" y="2495"/>
                </a:lnTo>
                <a:lnTo>
                  <a:pt x="4945" y="2469"/>
                </a:lnTo>
                <a:lnTo>
                  <a:pt x="4971" y="2442"/>
                </a:lnTo>
                <a:lnTo>
                  <a:pt x="4994" y="2414"/>
                </a:lnTo>
                <a:lnTo>
                  <a:pt x="5016" y="2387"/>
                </a:lnTo>
                <a:lnTo>
                  <a:pt x="5037" y="2359"/>
                </a:lnTo>
                <a:lnTo>
                  <a:pt x="5057" y="2330"/>
                </a:lnTo>
                <a:lnTo>
                  <a:pt x="5075" y="2302"/>
                </a:lnTo>
                <a:lnTo>
                  <a:pt x="5092" y="2272"/>
                </a:lnTo>
                <a:lnTo>
                  <a:pt x="5107" y="2242"/>
                </a:lnTo>
                <a:lnTo>
                  <a:pt x="5120" y="2213"/>
                </a:lnTo>
                <a:lnTo>
                  <a:pt x="5133" y="2182"/>
                </a:lnTo>
                <a:lnTo>
                  <a:pt x="5142" y="2151"/>
                </a:lnTo>
                <a:lnTo>
                  <a:pt x="5150" y="2119"/>
                </a:lnTo>
                <a:lnTo>
                  <a:pt x="5156" y="2087"/>
                </a:lnTo>
                <a:lnTo>
                  <a:pt x="5160" y="2056"/>
                </a:lnTo>
                <a:lnTo>
                  <a:pt x="5162" y="2023"/>
                </a:lnTo>
                <a:lnTo>
                  <a:pt x="5162" y="1991"/>
                </a:lnTo>
                <a:lnTo>
                  <a:pt x="5159" y="1957"/>
                </a:lnTo>
                <a:lnTo>
                  <a:pt x="5155" y="1923"/>
                </a:lnTo>
                <a:lnTo>
                  <a:pt x="5147" y="1890"/>
                </a:lnTo>
                <a:lnTo>
                  <a:pt x="5137" y="1856"/>
                </a:lnTo>
                <a:close/>
              </a:path>
            </a:pathLst>
          </a:custGeom>
          <a:solidFill>
            <a:srgbClr val="90B6A5"/>
          </a:solidFill>
          <a:ln w="38100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en-US" altLang="zh-CN" sz="16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</a:t>
            </a:r>
            <a:r>
              <a:rPr lang="zh-CN" altLang="en-US" sz="16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月</a:t>
            </a:r>
            <a:r>
              <a:rPr lang="en-US" altLang="zh-CN" sz="16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~</a:t>
            </a:r>
            <a:r>
              <a:rPr lang="zh-CN" altLang="en-US" sz="16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至今</a:t>
            </a:r>
            <a:endParaRPr lang="zh-CN" altLang="en-US" sz="16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7" name="MH_Other_1"/>
          <p:cNvSpPr/>
          <p:nvPr>
            <p:custDataLst>
              <p:tags r:id="rId5"/>
            </p:custDataLst>
          </p:nvPr>
        </p:nvSpPr>
        <p:spPr bwMode="auto">
          <a:xfrm>
            <a:off x="3860800" y="2729396"/>
            <a:ext cx="503238" cy="303213"/>
          </a:xfrm>
          <a:custGeom>
            <a:avLst/>
            <a:gdLst/>
            <a:ahLst/>
            <a:cxnLst/>
            <a:rect l="0" t="0" r="r" b="b"/>
            <a:pathLst>
              <a:path w="1446505" h="871962">
                <a:moveTo>
                  <a:pt x="14948" y="672743"/>
                </a:moveTo>
                <a:lnTo>
                  <a:pt x="14959" y="673023"/>
                </a:lnTo>
                <a:lnTo>
                  <a:pt x="14639" y="672880"/>
                </a:lnTo>
                <a:lnTo>
                  <a:pt x="14948" y="672743"/>
                </a:lnTo>
                <a:close/>
                <a:moveTo>
                  <a:pt x="834624" y="209741"/>
                </a:moveTo>
                <a:lnTo>
                  <a:pt x="840060" y="210194"/>
                </a:lnTo>
                <a:lnTo>
                  <a:pt x="840054" y="210017"/>
                </a:lnTo>
                <a:lnTo>
                  <a:pt x="834624" y="209741"/>
                </a:lnTo>
                <a:close/>
                <a:moveTo>
                  <a:pt x="677265" y="202293"/>
                </a:moveTo>
                <a:lnTo>
                  <a:pt x="674619" y="203138"/>
                </a:lnTo>
                <a:lnTo>
                  <a:pt x="682685" y="203138"/>
                </a:lnTo>
                <a:lnTo>
                  <a:pt x="692289" y="205065"/>
                </a:lnTo>
                <a:lnTo>
                  <a:pt x="713098" y="205969"/>
                </a:lnTo>
                <a:lnTo>
                  <a:pt x="737912" y="205969"/>
                </a:lnTo>
                <a:lnTo>
                  <a:pt x="724090" y="205255"/>
                </a:lnTo>
                <a:cubicBezTo>
                  <a:pt x="709457" y="205255"/>
                  <a:pt x="691897" y="205255"/>
                  <a:pt x="677265" y="202293"/>
                </a:cubicBezTo>
                <a:close/>
                <a:moveTo>
                  <a:pt x="155136" y="196074"/>
                </a:moveTo>
                <a:lnTo>
                  <a:pt x="138026" y="196393"/>
                </a:lnTo>
                <a:lnTo>
                  <a:pt x="133567" y="197091"/>
                </a:lnTo>
                <a:lnTo>
                  <a:pt x="135335" y="197174"/>
                </a:lnTo>
                <a:lnTo>
                  <a:pt x="155136" y="196074"/>
                </a:lnTo>
                <a:close/>
                <a:moveTo>
                  <a:pt x="848501" y="103952"/>
                </a:moveTo>
                <a:lnTo>
                  <a:pt x="846184" y="115586"/>
                </a:lnTo>
                <a:lnTo>
                  <a:pt x="845949" y="120471"/>
                </a:lnTo>
                <a:lnTo>
                  <a:pt x="848501" y="103952"/>
                </a:lnTo>
                <a:close/>
                <a:moveTo>
                  <a:pt x="917138" y="24840"/>
                </a:moveTo>
                <a:lnTo>
                  <a:pt x="902356" y="31086"/>
                </a:lnTo>
                <a:cubicBezTo>
                  <a:pt x="887676" y="42894"/>
                  <a:pt x="884740" y="45846"/>
                  <a:pt x="870061" y="54702"/>
                </a:cubicBezTo>
                <a:lnTo>
                  <a:pt x="854428" y="70133"/>
                </a:lnTo>
                <a:lnTo>
                  <a:pt x="854869" y="70510"/>
                </a:lnTo>
                <a:lnTo>
                  <a:pt x="899912" y="39042"/>
                </a:lnTo>
                <a:lnTo>
                  <a:pt x="917138" y="24840"/>
                </a:lnTo>
                <a:close/>
                <a:moveTo>
                  <a:pt x="947266" y="0"/>
                </a:moveTo>
                <a:cubicBezTo>
                  <a:pt x="970760" y="20626"/>
                  <a:pt x="994253" y="35359"/>
                  <a:pt x="1020683" y="53038"/>
                </a:cubicBezTo>
                <a:cubicBezTo>
                  <a:pt x="1052987" y="76611"/>
                  <a:pt x="1076481" y="103130"/>
                  <a:pt x="1108785" y="126702"/>
                </a:cubicBezTo>
                <a:cubicBezTo>
                  <a:pt x="1144025" y="153221"/>
                  <a:pt x="1179266" y="182686"/>
                  <a:pt x="1211569" y="212152"/>
                </a:cubicBezTo>
                <a:cubicBezTo>
                  <a:pt x="1243873" y="238671"/>
                  <a:pt x="1264430" y="256350"/>
                  <a:pt x="1296733" y="282870"/>
                </a:cubicBezTo>
                <a:cubicBezTo>
                  <a:pt x="1326100" y="303495"/>
                  <a:pt x="1349594" y="327068"/>
                  <a:pt x="1376024" y="347694"/>
                </a:cubicBezTo>
                <a:cubicBezTo>
                  <a:pt x="1387771" y="356534"/>
                  <a:pt x="1402455" y="374213"/>
                  <a:pt x="1414201" y="380106"/>
                </a:cubicBezTo>
                <a:cubicBezTo>
                  <a:pt x="1425948" y="388946"/>
                  <a:pt x="1434759" y="397785"/>
                  <a:pt x="1446505" y="403678"/>
                </a:cubicBezTo>
                <a:cubicBezTo>
                  <a:pt x="1440631" y="400731"/>
                  <a:pt x="1387771" y="450823"/>
                  <a:pt x="1381898" y="456716"/>
                </a:cubicBezTo>
                <a:cubicBezTo>
                  <a:pt x="1373088" y="465556"/>
                  <a:pt x="1361341" y="474395"/>
                  <a:pt x="1349594" y="483235"/>
                </a:cubicBezTo>
                <a:cubicBezTo>
                  <a:pt x="1348125" y="484708"/>
                  <a:pt x="1345189" y="489128"/>
                  <a:pt x="1341518" y="493180"/>
                </a:cubicBezTo>
                <a:lnTo>
                  <a:pt x="1340916" y="493553"/>
                </a:lnTo>
                <a:lnTo>
                  <a:pt x="1340916" y="494445"/>
                </a:lnTo>
                <a:lnTo>
                  <a:pt x="1288471" y="541789"/>
                </a:lnTo>
                <a:lnTo>
                  <a:pt x="1287387" y="542820"/>
                </a:lnTo>
                <a:lnTo>
                  <a:pt x="1286898" y="543210"/>
                </a:lnTo>
                <a:lnTo>
                  <a:pt x="1228712" y="595737"/>
                </a:lnTo>
                <a:cubicBezTo>
                  <a:pt x="1188927" y="626981"/>
                  <a:pt x="1147309" y="656291"/>
                  <a:pt x="1105508" y="685415"/>
                </a:cubicBezTo>
                <a:lnTo>
                  <a:pt x="996086" y="763384"/>
                </a:lnTo>
                <a:lnTo>
                  <a:pt x="982350" y="773340"/>
                </a:lnTo>
                <a:lnTo>
                  <a:pt x="979268" y="775631"/>
                </a:lnTo>
                <a:lnTo>
                  <a:pt x="865700" y="871962"/>
                </a:lnTo>
                <a:cubicBezTo>
                  <a:pt x="865700" y="871962"/>
                  <a:pt x="862767" y="871962"/>
                  <a:pt x="862767" y="869013"/>
                </a:cubicBezTo>
                <a:cubicBezTo>
                  <a:pt x="862400" y="864958"/>
                  <a:pt x="862079" y="858414"/>
                  <a:pt x="861730" y="850061"/>
                </a:cubicBezTo>
                <a:lnTo>
                  <a:pt x="860696" y="824566"/>
                </a:lnTo>
                <a:lnTo>
                  <a:pt x="860171" y="819545"/>
                </a:lnTo>
                <a:cubicBezTo>
                  <a:pt x="856321" y="782968"/>
                  <a:pt x="852105" y="741047"/>
                  <a:pt x="849722" y="700784"/>
                </a:cubicBezTo>
                <a:lnTo>
                  <a:pt x="849611" y="697427"/>
                </a:lnTo>
                <a:lnTo>
                  <a:pt x="845029" y="674079"/>
                </a:lnTo>
                <a:cubicBezTo>
                  <a:pt x="842531" y="664632"/>
                  <a:pt x="839632" y="656775"/>
                  <a:pt x="836257" y="651187"/>
                </a:cubicBezTo>
                <a:lnTo>
                  <a:pt x="824758" y="642013"/>
                </a:lnTo>
                <a:lnTo>
                  <a:pt x="671921" y="638721"/>
                </a:lnTo>
                <a:lnTo>
                  <a:pt x="528356" y="641913"/>
                </a:lnTo>
                <a:cubicBezTo>
                  <a:pt x="478488" y="643387"/>
                  <a:pt x="427886" y="646337"/>
                  <a:pt x="376918" y="649655"/>
                </a:cubicBezTo>
                <a:lnTo>
                  <a:pt x="238451" y="658625"/>
                </a:lnTo>
                <a:lnTo>
                  <a:pt x="223059" y="660199"/>
                </a:lnTo>
                <a:lnTo>
                  <a:pt x="172700" y="665923"/>
                </a:lnTo>
                <a:lnTo>
                  <a:pt x="146449" y="669200"/>
                </a:lnTo>
                <a:lnTo>
                  <a:pt x="130090" y="670766"/>
                </a:lnTo>
                <a:lnTo>
                  <a:pt x="119303" y="671992"/>
                </a:lnTo>
                <a:lnTo>
                  <a:pt x="86998" y="674891"/>
                </a:lnTo>
                <a:lnTo>
                  <a:pt x="69000" y="676614"/>
                </a:lnTo>
                <a:lnTo>
                  <a:pt x="68195" y="676578"/>
                </a:lnTo>
                <a:lnTo>
                  <a:pt x="65912" y="676783"/>
                </a:lnTo>
                <a:lnTo>
                  <a:pt x="19176" y="674995"/>
                </a:lnTo>
                <a:lnTo>
                  <a:pt x="17940" y="675462"/>
                </a:lnTo>
                <a:cubicBezTo>
                  <a:pt x="16473" y="675093"/>
                  <a:pt x="15006" y="674355"/>
                  <a:pt x="15006" y="674355"/>
                </a:cubicBezTo>
                <a:lnTo>
                  <a:pt x="14959" y="673023"/>
                </a:lnTo>
                <a:lnTo>
                  <a:pt x="17708" y="674252"/>
                </a:lnTo>
                <a:lnTo>
                  <a:pt x="17560" y="671576"/>
                </a:lnTo>
                <a:lnTo>
                  <a:pt x="14948" y="672743"/>
                </a:lnTo>
                <a:lnTo>
                  <a:pt x="6206" y="429559"/>
                </a:lnTo>
                <a:cubicBezTo>
                  <a:pt x="6206" y="391218"/>
                  <a:pt x="-5528" y="341079"/>
                  <a:pt x="3272" y="305686"/>
                </a:cubicBezTo>
                <a:cubicBezTo>
                  <a:pt x="3272" y="305686"/>
                  <a:pt x="6206" y="305686"/>
                  <a:pt x="6206" y="302737"/>
                </a:cubicBezTo>
                <a:lnTo>
                  <a:pt x="11451" y="302684"/>
                </a:lnTo>
                <a:lnTo>
                  <a:pt x="12668" y="299679"/>
                </a:lnTo>
                <a:cubicBezTo>
                  <a:pt x="30262" y="262607"/>
                  <a:pt x="74247" y="195655"/>
                  <a:pt x="85243" y="193442"/>
                </a:cubicBezTo>
                <a:cubicBezTo>
                  <a:pt x="126296" y="187540"/>
                  <a:pt x="168082" y="186802"/>
                  <a:pt x="209868" y="187171"/>
                </a:cubicBezTo>
                <a:cubicBezTo>
                  <a:pt x="251654" y="187540"/>
                  <a:pt x="293439" y="189016"/>
                  <a:pt x="334492" y="187540"/>
                </a:cubicBezTo>
                <a:cubicBezTo>
                  <a:pt x="378477" y="186065"/>
                  <a:pt x="422463" y="188278"/>
                  <a:pt x="466448" y="191229"/>
                </a:cubicBezTo>
                <a:lnTo>
                  <a:pt x="551013" y="196430"/>
                </a:lnTo>
                <a:lnTo>
                  <a:pt x="480232" y="195599"/>
                </a:lnTo>
                <a:lnTo>
                  <a:pt x="481623" y="195882"/>
                </a:lnTo>
                <a:lnTo>
                  <a:pt x="578188" y="200106"/>
                </a:lnTo>
                <a:cubicBezTo>
                  <a:pt x="600184" y="200106"/>
                  <a:pt x="622914" y="201572"/>
                  <a:pt x="645643" y="203037"/>
                </a:cubicBezTo>
                <a:lnTo>
                  <a:pt x="655856" y="203481"/>
                </a:lnTo>
                <a:lnTo>
                  <a:pt x="660021" y="200930"/>
                </a:lnTo>
                <a:lnTo>
                  <a:pt x="598403" y="199344"/>
                </a:lnTo>
                <a:lnTo>
                  <a:pt x="551013" y="196430"/>
                </a:lnTo>
                <a:lnTo>
                  <a:pt x="579343" y="196762"/>
                </a:lnTo>
                <a:lnTo>
                  <a:pt x="660120" y="200869"/>
                </a:lnTo>
                <a:lnTo>
                  <a:pt x="662632" y="199330"/>
                </a:lnTo>
                <a:lnTo>
                  <a:pt x="748123" y="203552"/>
                </a:lnTo>
                <a:lnTo>
                  <a:pt x="839975" y="207491"/>
                </a:lnTo>
                <a:lnTo>
                  <a:pt x="838933" y="174440"/>
                </a:lnTo>
                <a:lnTo>
                  <a:pt x="848356" y="92902"/>
                </a:lnTo>
                <a:lnTo>
                  <a:pt x="834829" y="81269"/>
                </a:lnTo>
                <a:cubicBezTo>
                  <a:pt x="834829" y="81269"/>
                  <a:pt x="834829" y="78317"/>
                  <a:pt x="834829" y="78317"/>
                </a:cubicBezTo>
                <a:cubicBezTo>
                  <a:pt x="867125" y="54702"/>
                  <a:pt x="902356" y="34038"/>
                  <a:pt x="931716" y="4518"/>
                </a:cubicBezTo>
                <a:cubicBezTo>
                  <a:pt x="931716" y="4518"/>
                  <a:pt x="932450" y="3780"/>
                  <a:pt x="933184" y="3411"/>
                </a:cubicBezTo>
                <a:cubicBezTo>
                  <a:pt x="933918" y="3042"/>
                  <a:pt x="934652" y="3042"/>
                  <a:pt x="934652" y="4518"/>
                </a:cubicBezTo>
                <a:lnTo>
                  <a:pt x="938382" y="7325"/>
                </a:lnTo>
                <a:lnTo>
                  <a:pt x="947266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600" b="1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MH_Other_2"/>
          <p:cNvSpPr/>
          <p:nvPr>
            <p:custDataLst>
              <p:tags r:id="rId6"/>
            </p:custDataLst>
          </p:nvPr>
        </p:nvSpPr>
        <p:spPr bwMode="auto">
          <a:xfrm>
            <a:off x="5894389" y="2729396"/>
            <a:ext cx="503237" cy="303213"/>
          </a:xfrm>
          <a:custGeom>
            <a:avLst/>
            <a:gdLst/>
            <a:ahLst/>
            <a:cxnLst/>
            <a:rect l="0" t="0" r="r" b="b"/>
            <a:pathLst>
              <a:path w="1446505" h="871962">
                <a:moveTo>
                  <a:pt x="14948" y="672743"/>
                </a:moveTo>
                <a:lnTo>
                  <a:pt x="14959" y="673023"/>
                </a:lnTo>
                <a:lnTo>
                  <a:pt x="14639" y="672880"/>
                </a:lnTo>
                <a:lnTo>
                  <a:pt x="14948" y="672743"/>
                </a:lnTo>
                <a:close/>
                <a:moveTo>
                  <a:pt x="834624" y="209741"/>
                </a:moveTo>
                <a:lnTo>
                  <a:pt x="840060" y="210194"/>
                </a:lnTo>
                <a:lnTo>
                  <a:pt x="840054" y="210017"/>
                </a:lnTo>
                <a:lnTo>
                  <a:pt x="834624" y="209741"/>
                </a:lnTo>
                <a:close/>
                <a:moveTo>
                  <a:pt x="677265" y="202293"/>
                </a:moveTo>
                <a:lnTo>
                  <a:pt x="674619" y="203138"/>
                </a:lnTo>
                <a:lnTo>
                  <a:pt x="682685" y="203138"/>
                </a:lnTo>
                <a:lnTo>
                  <a:pt x="692289" y="205065"/>
                </a:lnTo>
                <a:lnTo>
                  <a:pt x="713098" y="205969"/>
                </a:lnTo>
                <a:lnTo>
                  <a:pt x="737912" y="205969"/>
                </a:lnTo>
                <a:lnTo>
                  <a:pt x="724090" y="205255"/>
                </a:lnTo>
                <a:cubicBezTo>
                  <a:pt x="709457" y="205255"/>
                  <a:pt x="691897" y="205255"/>
                  <a:pt x="677265" y="202293"/>
                </a:cubicBezTo>
                <a:close/>
                <a:moveTo>
                  <a:pt x="155136" y="196074"/>
                </a:moveTo>
                <a:lnTo>
                  <a:pt x="138026" y="196393"/>
                </a:lnTo>
                <a:lnTo>
                  <a:pt x="133567" y="197091"/>
                </a:lnTo>
                <a:lnTo>
                  <a:pt x="135335" y="197174"/>
                </a:lnTo>
                <a:lnTo>
                  <a:pt x="155136" y="196074"/>
                </a:lnTo>
                <a:close/>
                <a:moveTo>
                  <a:pt x="848501" y="103952"/>
                </a:moveTo>
                <a:lnTo>
                  <a:pt x="846184" y="115586"/>
                </a:lnTo>
                <a:lnTo>
                  <a:pt x="845949" y="120471"/>
                </a:lnTo>
                <a:lnTo>
                  <a:pt x="848501" y="103952"/>
                </a:lnTo>
                <a:close/>
                <a:moveTo>
                  <a:pt x="917138" y="24840"/>
                </a:moveTo>
                <a:lnTo>
                  <a:pt x="902356" y="31086"/>
                </a:lnTo>
                <a:cubicBezTo>
                  <a:pt x="887676" y="42894"/>
                  <a:pt x="884740" y="45846"/>
                  <a:pt x="870061" y="54702"/>
                </a:cubicBezTo>
                <a:lnTo>
                  <a:pt x="854428" y="70133"/>
                </a:lnTo>
                <a:lnTo>
                  <a:pt x="854869" y="70510"/>
                </a:lnTo>
                <a:lnTo>
                  <a:pt x="899912" y="39042"/>
                </a:lnTo>
                <a:lnTo>
                  <a:pt x="917138" y="24840"/>
                </a:lnTo>
                <a:close/>
                <a:moveTo>
                  <a:pt x="947266" y="0"/>
                </a:moveTo>
                <a:cubicBezTo>
                  <a:pt x="970760" y="20626"/>
                  <a:pt x="994253" y="35359"/>
                  <a:pt x="1020683" y="53038"/>
                </a:cubicBezTo>
                <a:cubicBezTo>
                  <a:pt x="1052987" y="76611"/>
                  <a:pt x="1076481" y="103130"/>
                  <a:pt x="1108785" y="126702"/>
                </a:cubicBezTo>
                <a:cubicBezTo>
                  <a:pt x="1144025" y="153221"/>
                  <a:pt x="1179266" y="182686"/>
                  <a:pt x="1211569" y="212152"/>
                </a:cubicBezTo>
                <a:cubicBezTo>
                  <a:pt x="1243873" y="238671"/>
                  <a:pt x="1264430" y="256350"/>
                  <a:pt x="1296733" y="282870"/>
                </a:cubicBezTo>
                <a:cubicBezTo>
                  <a:pt x="1326100" y="303495"/>
                  <a:pt x="1349594" y="327068"/>
                  <a:pt x="1376024" y="347694"/>
                </a:cubicBezTo>
                <a:cubicBezTo>
                  <a:pt x="1387771" y="356534"/>
                  <a:pt x="1402455" y="374213"/>
                  <a:pt x="1414201" y="380106"/>
                </a:cubicBezTo>
                <a:cubicBezTo>
                  <a:pt x="1425948" y="388946"/>
                  <a:pt x="1434759" y="397785"/>
                  <a:pt x="1446505" y="403678"/>
                </a:cubicBezTo>
                <a:cubicBezTo>
                  <a:pt x="1440631" y="400731"/>
                  <a:pt x="1387771" y="450823"/>
                  <a:pt x="1381898" y="456716"/>
                </a:cubicBezTo>
                <a:cubicBezTo>
                  <a:pt x="1373088" y="465556"/>
                  <a:pt x="1361341" y="474395"/>
                  <a:pt x="1349594" y="483235"/>
                </a:cubicBezTo>
                <a:cubicBezTo>
                  <a:pt x="1348125" y="484708"/>
                  <a:pt x="1345189" y="489128"/>
                  <a:pt x="1341518" y="493180"/>
                </a:cubicBezTo>
                <a:lnTo>
                  <a:pt x="1340916" y="493553"/>
                </a:lnTo>
                <a:lnTo>
                  <a:pt x="1340916" y="494445"/>
                </a:lnTo>
                <a:lnTo>
                  <a:pt x="1288471" y="541789"/>
                </a:lnTo>
                <a:lnTo>
                  <a:pt x="1287387" y="542820"/>
                </a:lnTo>
                <a:lnTo>
                  <a:pt x="1286898" y="543210"/>
                </a:lnTo>
                <a:lnTo>
                  <a:pt x="1228712" y="595737"/>
                </a:lnTo>
                <a:cubicBezTo>
                  <a:pt x="1188927" y="626981"/>
                  <a:pt x="1147309" y="656291"/>
                  <a:pt x="1105508" y="685415"/>
                </a:cubicBezTo>
                <a:lnTo>
                  <a:pt x="996086" y="763384"/>
                </a:lnTo>
                <a:lnTo>
                  <a:pt x="982350" y="773340"/>
                </a:lnTo>
                <a:lnTo>
                  <a:pt x="979268" y="775631"/>
                </a:lnTo>
                <a:lnTo>
                  <a:pt x="865700" y="871962"/>
                </a:lnTo>
                <a:cubicBezTo>
                  <a:pt x="865700" y="871962"/>
                  <a:pt x="862767" y="871962"/>
                  <a:pt x="862767" y="869013"/>
                </a:cubicBezTo>
                <a:cubicBezTo>
                  <a:pt x="862400" y="864958"/>
                  <a:pt x="862079" y="858414"/>
                  <a:pt x="861730" y="850061"/>
                </a:cubicBezTo>
                <a:lnTo>
                  <a:pt x="860696" y="824566"/>
                </a:lnTo>
                <a:lnTo>
                  <a:pt x="860171" y="819545"/>
                </a:lnTo>
                <a:cubicBezTo>
                  <a:pt x="856321" y="782968"/>
                  <a:pt x="852105" y="741047"/>
                  <a:pt x="849722" y="700784"/>
                </a:cubicBezTo>
                <a:lnTo>
                  <a:pt x="849611" y="697427"/>
                </a:lnTo>
                <a:lnTo>
                  <a:pt x="845029" y="674079"/>
                </a:lnTo>
                <a:cubicBezTo>
                  <a:pt x="842531" y="664632"/>
                  <a:pt x="839632" y="656775"/>
                  <a:pt x="836257" y="651187"/>
                </a:cubicBezTo>
                <a:lnTo>
                  <a:pt x="824758" y="642013"/>
                </a:lnTo>
                <a:lnTo>
                  <a:pt x="671921" y="638721"/>
                </a:lnTo>
                <a:lnTo>
                  <a:pt x="528356" y="641913"/>
                </a:lnTo>
                <a:cubicBezTo>
                  <a:pt x="478488" y="643387"/>
                  <a:pt x="427886" y="646337"/>
                  <a:pt x="376918" y="649655"/>
                </a:cubicBezTo>
                <a:lnTo>
                  <a:pt x="238451" y="658625"/>
                </a:lnTo>
                <a:lnTo>
                  <a:pt x="223059" y="660199"/>
                </a:lnTo>
                <a:lnTo>
                  <a:pt x="172700" y="665923"/>
                </a:lnTo>
                <a:lnTo>
                  <a:pt x="146449" y="669200"/>
                </a:lnTo>
                <a:lnTo>
                  <a:pt x="130090" y="670766"/>
                </a:lnTo>
                <a:lnTo>
                  <a:pt x="119303" y="671992"/>
                </a:lnTo>
                <a:lnTo>
                  <a:pt x="86998" y="674891"/>
                </a:lnTo>
                <a:lnTo>
                  <a:pt x="69000" y="676614"/>
                </a:lnTo>
                <a:lnTo>
                  <a:pt x="68195" y="676578"/>
                </a:lnTo>
                <a:lnTo>
                  <a:pt x="65912" y="676783"/>
                </a:lnTo>
                <a:lnTo>
                  <a:pt x="19176" y="674995"/>
                </a:lnTo>
                <a:lnTo>
                  <a:pt x="17940" y="675462"/>
                </a:lnTo>
                <a:cubicBezTo>
                  <a:pt x="16473" y="675093"/>
                  <a:pt x="15006" y="674355"/>
                  <a:pt x="15006" y="674355"/>
                </a:cubicBezTo>
                <a:lnTo>
                  <a:pt x="14959" y="673023"/>
                </a:lnTo>
                <a:lnTo>
                  <a:pt x="17708" y="674252"/>
                </a:lnTo>
                <a:lnTo>
                  <a:pt x="17560" y="671576"/>
                </a:lnTo>
                <a:lnTo>
                  <a:pt x="14948" y="672743"/>
                </a:lnTo>
                <a:lnTo>
                  <a:pt x="6206" y="429559"/>
                </a:lnTo>
                <a:cubicBezTo>
                  <a:pt x="6206" y="391218"/>
                  <a:pt x="-5528" y="341079"/>
                  <a:pt x="3272" y="305686"/>
                </a:cubicBezTo>
                <a:cubicBezTo>
                  <a:pt x="3272" y="305686"/>
                  <a:pt x="6206" y="305686"/>
                  <a:pt x="6206" y="302737"/>
                </a:cubicBezTo>
                <a:lnTo>
                  <a:pt x="11451" y="302684"/>
                </a:lnTo>
                <a:lnTo>
                  <a:pt x="12668" y="299679"/>
                </a:lnTo>
                <a:cubicBezTo>
                  <a:pt x="30262" y="262607"/>
                  <a:pt x="74247" y="195655"/>
                  <a:pt x="85243" y="193442"/>
                </a:cubicBezTo>
                <a:cubicBezTo>
                  <a:pt x="126296" y="187540"/>
                  <a:pt x="168082" y="186802"/>
                  <a:pt x="209868" y="187171"/>
                </a:cubicBezTo>
                <a:cubicBezTo>
                  <a:pt x="251654" y="187540"/>
                  <a:pt x="293439" y="189016"/>
                  <a:pt x="334492" y="187540"/>
                </a:cubicBezTo>
                <a:cubicBezTo>
                  <a:pt x="378477" y="186065"/>
                  <a:pt x="422463" y="188278"/>
                  <a:pt x="466448" y="191229"/>
                </a:cubicBezTo>
                <a:lnTo>
                  <a:pt x="551013" y="196430"/>
                </a:lnTo>
                <a:lnTo>
                  <a:pt x="480232" y="195599"/>
                </a:lnTo>
                <a:lnTo>
                  <a:pt x="481623" y="195882"/>
                </a:lnTo>
                <a:lnTo>
                  <a:pt x="578188" y="200106"/>
                </a:lnTo>
                <a:cubicBezTo>
                  <a:pt x="600184" y="200106"/>
                  <a:pt x="622914" y="201572"/>
                  <a:pt x="645643" y="203037"/>
                </a:cubicBezTo>
                <a:lnTo>
                  <a:pt x="655856" y="203481"/>
                </a:lnTo>
                <a:lnTo>
                  <a:pt x="660021" y="200930"/>
                </a:lnTo>
                <a:lnTo>
                  <a:pt x="598403" y="199344"/>
                </a:lnTo>
                <a:lnTo>
                  <a:pt x="551013" y="196430"/>
                </a:lnTo>
                <a:lnTo>
                  <a:pt x="579343" y="196762"/>
                </a:lnTo>
                <a:lnTo>
                  <a:pt x="660120" y="200869"/>
                </a:lnTo>
                <a:lnTo>
                  <a:pt x="662632" y="199330"/>
                </a:lnTo>
                <a:lnTo>
                  <a:pt x="748123" y="203552"/>
                </a:lnTo>
                <a:lnTo>
                  <a:pt x="839975" y="207491"/>
                </a:lnTo>
                <a:lnTo>
                  <a:pt x="838933" y="174440"/>
                </a:lnTo>
                <a:lnTo>
                  <a:pt x="848356" y="92902"/>
                </a:lnTo>
                <a:lnTo>
                  <a:pt x="834829" y="81269"/>
                </a:lnTo>
                <a:cubicBezTo>
                  <a:pt x="834829" y="81269"/>
                  <a:pt x="834829" y="78317"/>
                  <a:pt x="834829" y="78317"/>
                </a:cubicBezTo>
                <a:cubicBezTo>
                  <a:pt x="867125" y="54702"/>
                  <a:pt x="902356" y="34038"/>
                  <a:pt x="931716" y="4518"/>
                </a:cubicBezTo>
                <a:cubicBezTo>
                  <a:pt x="931716" y="4518"/>
                  <a:pt x="932450" y="3780"/>
                  <a:pt x="933184" y="3411"/>
                </a:cubicBezTo>
                <a:cubicBezTo>
                  <a:pt x="933918" y="3042"/>
                  <a:pt x="934652" y="3042"/>
                  <a:pt x="934652" y="4518"/>
                </a:cubicBezTo>
                <a:lnTo>
                  <a:pt x="938382" y="7325"/>
                </a:lnTo>
                <a:lnTo>
                  <a:pt x="947266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600" b="1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MH_Other_3"/>
          <p:cNvSpPr/>
          <p:nvPr>
            <p:custDataLst>
              <p:tags r:id="rId7"/>
            </p:custDataLst>
          </p:nvPr>
        </p:nvSpPr>
        <p:spPr bwMode="auto">
          <a:xfrm>
            <a:off x="7926389" y="2729396"/>
            <a:ext cx="503237" cy="303213"/>
          </a:xfrm>
          <a:custGeom>
            <a:avLst/>
            <a:gdLst/>
            <a:ahLst/>
            <a:cxnLst/>
            <a:rect l="0" t="0" r="r" b="b"/>
            <a:pathLst>
              <a:path w="1446505" h="871962">
                <a:moveTo>
                  <a:pt x="14948" y="672743"/>
                </a:moveTo>
                <a:lnTo>
                  <a:pt x="14959" y="673023"/>
                </a:lnTo>
                <a:lnTo>
                  <a:pt x="14639" y="672880"/>
                </a:lnTo>
                <a:lnTo>
                  <a:pt x="14948" y="672743"/>
                </a:lnTo>
                <a:close/>
                <a:moveTo>
                  <a:pt x="834624" y="209741"/>
                </a:moveTo>
                <a:lnTo>
                  <a:pt x="840060" y="210194"/>
                </a:lnTo>
                <a:lnTo>
                  <a:pt x="840054" y="210017"/>
                </a:lnTo>
                <a:lnTo>
                  <a:pt x="834624" y="209741"/>
                </a:lnTo>
                <a:close/>
                <a:moveTo>
                  <a:pt x="677265" y="202293"/>
                </a:moveTo>
                <a:lnTo>
                  <a:pt x="674619" y="203138"/>
                </a:lnTo>
                <a:lnTo>
                  <a:pt x="682685" y="203138"/>
                </a:lnTo>
                <a:lnTo>
                  <a:pt x="692289" y="205065"/>
                </a:lnTo>
                <a:lnTo>
                  <a:pt x="713098" y="205969"/>
                </a:lnTo>
                <a:lnTo>
                  <a:pt x="737912" y="205969"/>
                </a:lnTo>
                <a:lnTo>
                  <a:pt x="724090" y="205255"/>
                </a:lnTo>
                <a:cubicBezTo>
                  <a:pt x="709457" y="205255"/>
                  <a:pt x="691897" y="205255"/>
                  <a:pt x="677265" y="202293"/>
                </a:cubicBezTo>
                <a:close/>
                <a:moveTo>
                  <a:pt x="155136" y="196074"/>
                </a:moveTo>
                <a:lnTo>
                  <a:pt x="138026" y="196393"/>
                </a:lnTo>
                <a:lnTo>
                  <a:pt x="133567" y="197091"/>
                </a:lnTo>
                <a:lnTo>
                  <a:pt x="135335" y="197174"/>
                </a:lnTo>
                <a:lnTo>
                  <a:pt x="155136" y="196074"/>
                </a:lnTo>
                <a:close/>
                <a:moveTo>
                  <a:pt x="848501" y="103952"/>
                </a:moveTo>
                <a:lnTo>
                  <a:pt x="846184" y="115586"/>
                </a:lnTo>
                <a:lnTo>
                  <a:pt x="845949" y="120471"/>
                </a:lnTo>
                <a:lnTo>
                  <a:pt x="848501" y="103952"/>
                </a:lnTo>
                <a:close/>
                <a:moveTo>
                  <a:pt x="917138" y="24840"/>
                </a:moveTo>
                <a:lnTo>
                  <a:pt x="902356" y="31086"/>
                </a:lnTo>
                <a:cubicBezTo>
                  <a:pt x="887676" y="42894"/>
                  <a:pt x="884740" y="45846"/>
                  <a:pt x="870061" y="54702"/>
                </a:cubicBezTo>
                <a:lnTo>
                  <a:pt x="854428" y="70133"/>
                </a:lnTo>
                <a:lnTo>
                  <a:pt x="854869" y="70510"/>
                </a:lnTo>
                <a:lnTo>
                  <a:pt x="899912" y="39042"/>
                </a:lnTo>
                <a:lnTo>
                  <a:pt x="917138" y="24840"/>
                </a:lnTo>
                <a:close/>
                <a:moveTo>
                  <a:pt x="947266" y="0"/>
                </a:moveTo>
                <a:cubicBezTo>
                  <a:pt x="970760" y="20626"/>
                  <a:pt x="994253" y="35359"/>
                  <a:pt x="1020683" y="53038"/>
                </a:cubicBezTo>
                <a:cubicBezTo>
                  <a:pt x="1052987" y="76611"/>
                  <a:pt x="1076481" y="103130"/>
                  <a:pt x="1108785" y="126702"/>
                </a:cubicBezTo>
                <a:cubicBezTo>
                  <a:pt x="1144025" y="153221"/>
                  <a:pt x="1179266" y="182686"/>
                  <a:pt x="1211569" y="212152"/>
                </a:cubicBezTo>
                <a:cubicBezTo>
                  <a:pt x="1243873" y="238671"/>
                  <a:pt x="1264430" y="256350"/>
                  <a:pt x="1296733" y="282870"/>
                </a:cubicBezTo>
                <a:cubicBezTo>
                  <a:pt x="1326100" y="303495"/>
                  <a:pt x="1349594" y="327068"/>
                  <a:pt x="1376024" y="347694"/>
                </a:cubicBezTo>
                <a:cubicBezTo>
                  <a:pt x="1387771" y="356534"/>
                  <a:pt x="1402455" y="374213"/>
                  <a:pt x="1414201" y="380106"/>
                </a:cubicBezTo>
                <a:cubicBezTo>
                  <a:pt x="1425948" y="388946"/>
                  <a:pt x="1434759" y="397785"/>
                  <a:pt x="1446505" y="403678"/>
                </a:cubicBezTo>
                <a:cubicBezTo>
                  <a:pt x="1440631" y="400731"/>
                  <a:pt x="1387771" y="450823"/>
                  <a:pt x="1381898" y="456716"/>
                </a:cubicBezTo>
                <a:cubicBezTo>
                  <a:pt x="1373088" y="465556"/>
                  <a:pt x="1361341" y="474395"/>
                  <a:pt x="1349594" y="483235"/>
                </a:cubicBezTo>
                <a:cubicBezTo>
                  <a:pt x="1348125" y="484708"/>
                  <a:pt x="1345189" y="489128"/>
                  <a:pt x="1341518" y="493180"/>
                </a:cubicBezTo>
                <a:lnTo>
                  <a:pt x="1340916" y="493553"/>
                </a:lnTo>
                <a:lnTo>
                  <a:pt x="1340916" y="494445"/>
                </a:lnTo>
                <a:lnTo>
                  <a:pt x="1288471" y="541789"/>
                </a:lnTo>
                <a:lnTo>
                  <a:pt x="1287387" y="542820"/>
                </a:lnTo>
                <a:lnTo>
                  <a:pt x="1286898" y="543210"/>
                </a:lnTo>
                <a:lnTo>
                  <a:pt x="1228712" y="595737"/>
                </a:lnTo>
                <a:cubicBezTo>
                  <a:pt x="1188927" y="626981"/>
                  <a:pt x="1147309" y="656291"/>
                  <a:pt x="1105508" y="685415"/>
                </a:cubicBezTo>
                <a:lnTo>
                  <a:pt x="996086" y="763384"/>
                </a:lnTo>
                <a:lnTo>
                  <a:pt x="982350" y="773340"/>
                </a:lnTo>
                <a:lnTo>
                  <a:pt x="979268" y="775631"/>
                </a:lnTo>
                <a:lnTo>
                  <a:pt x="865700" y="871962"/>
                </a:lnTo>
                <a:cubicBezTo>
                  <a:pt x="865700" y="871962"/>
                  <a:pt x="862767" y="871962"/>
                  <a:pt x="862767" y="869013"/>
                </a:cubicBezTo>
                <a:cubicBezTo>
                  <a:pt x="862400" y="864958"/>
                  <a:pt x="862079" y="858414"/>
                  <a:pt x="861730" y="850061"/>
                </a:cubicBezTo>
                <a:lnTo>
                  <a:pt x="860696" y="824566"/>
                </a:lnTo>
                <a:lnTo>
                  <a:pt x="860171" y="819545"/>
                </a:lnTo>
                <a:cubicBezTo>
                  <a:pt x="856321" y="782968"/>
                  <a:pt x="852105" y="741047"/>
                  <a:pt x="849722" y="700784"/>
                </a:cubicBezTo>
                <a:lnTo>
                  <a:pt x="849611" y="697427"/>
                </a:lnTo>
                <a:lnTo>
                  <a:pt x="845029" y="674079"/>
                </a:lnTo>
                <a:cubicBezTo>
                  <a:pt x="842531" y="664632"/>
                  <a:pt x="839632" y="656775"/>
                  <a:pt x="836257" y="651187"/>
                </a:cubicBezTo>
                <a:lnTo>
                  <a:pt x="824758" y="642013"/>
                </a:lnTo>
                <a:lnTo>
                  <a:pt x="671921" y="638721"/>
                </a:lnTo>
                <a:lnTo>
                  <a:pt x="528356" y="641913"/>
                </a:lnTo>
                <a:cubicBezTo>
                  <a:pt x="478488" y="643387"/>
                  <a:pt x="427886" y="646337"/>
                  <a:pt x="376918" y="649655"/>
                </a:cubicBezTo>
                <a:lnTo>
                  <a:pt x="238451" y="658625"/>
                </a:lnTo>
                <a:lnTo>
                  <a:pt x="223059" y="660199"/>
                </a:lnTo>
                <a:lnTo>
                  <a:pt x="172700" y="665923"/>
                </a:lnTo>
                <a:lnTo>
                  <a:pt x="146449" y="669200"/>
                </a:lnTo>
                <a:lnTo>
                  <a:pt x="130090" y="670766"/>
                </a:lnTo>
                <a:lnTo>
                  <a:pt x="119303" y="671992"/>
                </a:lnTo>
                <a:lnTo>
                  <a:pt x="86998" y="674891"/>
                </a:lnTo>
                <a:lnTo>
                  <a:pt x="69000" y="676614"/>
                </a:lnTo>
                <a:lnTo>
                  <a:pt x="68195" y="676578"/>
                </a:lnTo>
                <a:lnTo>
                  <a:pt x="65912" y="676783"/>
                </a:lnTo>
                <a:lnTo>
                  <a:pt x="19176" y="674995"/>
                </a:lnTo>
                <a:lnTo>
                  <a:pt x="17940" y="675462"/>
                </a:lnTo>
                <a:cubicBezTo>
                  <a:pt x="16473" y="675093"/>
                  <a:pt x="15006" y="674355"/>
                  <a:pt x="15006" y="674355"/>
                </a:cubicBezTo>
                <a:lnTo>
                  <a:pt x="14959" y="673023"/>
                </a:lnTo>
                <a:lnTo>
                  <a:pt x="17708" y="674252"/>
                </a:lnTo>
                <a:lnTo>
                  <a:pt x="17560" y="671576"/>
                </a:lnTo>
                <a:lnTo>
                  <a:pt x="14948" y="672743"/>
                </a:lnTo>
                <a:lnTo>
                  <a:pt x="6206" y="429559"/>
                </a:lnTo>
                <a:cubicBezTo>
                  <a:pt x="6206" y="391218"/>
                  <a:pt x="-5528" y="341079"/>
                  <a:pt x="3272" y="305686"/>
                </a:cubicBezTo>
                <a:cubicBezTo>
                  <a:pt x="3272" y="305686"/>
                  <a:pt x="6206" y="305686"/>
                  <a:pt x="6206" y="302737"/>
                </a:cubicBezTo>
                <a:lnTo>
                  <a:pt x="11451" y="302684"/>
                </a:lnTo>
                <a:lnTo>
                  <a:pt x="12668" y="299679"/>
                </a:lnTo>
                <a:cubicBezTo>
                  <a:pt x="30262" y="262607"/>
                  <a:pt x="74247" y="195655"/>
                  <a:pt x="85243" y="193442"/>
                </a:cubicBezTo>
                <a:cubicBezTo>
                  <a:pt x="126296" y="187540"/>
                  <a:pt x="168082" y="186802"/>
                  <a:pt x="209868" y="187171"/>
                </a:cubicBezTo>
                <a:cubicBezTo>
                  <a:pt x="251654" y="187540"/>
                  <a:pt x="293439" y="189016"/>
                  <a:pt x="334492" y="187540"/>
                </a:cubicBezTo>
                <a:cubicBezTo>
                  <a:pt x="378477" y="186065"/>
                  <a:pt x="422463" y="188278"/>
                  <a:pt x="466448" y="191229"/>
                </a:cubicBezTo>
                <a:lnTo>
                  <a:pt x="551013" y="196430"/>
                </a:lnTo>
                <a:lnTo>
                  <a:pt x="480232" y="195599"/>
                </a:lnTo>
                <a:lnTo>
                  <a:pt x="481623" y="195882"/>
                </a:lnTo>
                <a:lnTo>
                  <a:pt x="578188" y="200106"/>
                </a:lnTo>
                <a:cubicBezTo>
                  <a:pt x="600184" y="200106"/>
                  <a:pt x="622914" y="201572"/>
                  <a:pt x="645643" y="203037"/>
                </a:cubicBezTo>
                <a:lnTo>
                  <a:pt x="655856" y="203481"/>
                </a:lnTo>
                <a:lnTo>
                  <a:pt x="660021" y="200930"/>
                </a:lnTo>
                <a:lnTo>
                  <a:pt x="598403" y="199344"/>
                </a:lnTo>
                <a:lnTo>
                  <a:pt x="551013" y="196430"/>
                </a:lnTo>
                <a:lnTo>
                  <a:pt x="579343" y="196762"/>
                </a:lnTo>
                <a:lnTo>
                  <a:pt x="660120" y="200869"/>
                </a:lnTo>
                <a:lnTo>
                  <a:pt x="662632" y="199330"/>
                </a:lnTo>
                <a:lnTo>
                  <a:pt x="748123" y="203552"/>
                </a:lnTo>
                <a:lnTo>
                  <a:pt x="839975" y="207491"/>
                </a:lnTo>
                <a:lnTo>
                  <a:pt x="838933" y="174440"/>
                </a:lnTo>
                <a:lnTo>
                  <a:pt x="848356" y="92902"/>
                </a:lnTo>
                <a:lnTo>
                  <a:pt x="834829" y="81269"/>
                </a:lnTo>
                <a:cubicBezTo>
                  <a:pt x="834829" y="81269"/>
                  <a:pt x="834829" y="78317"/>
                  <a:pt x="834829" y="78317"/>
                </a:cubicBezTo>
                <a:cubicBezTo>
                  <a:pt x="867125" y="54702"/>
                  <a:pt x="902356" y="34038"/>
                  <a:pt x="931716" y="4518"/>
                </a:cubicBezTo>
                <a:cubicBezTo>
                  <a:pt x="931716" y="4518"/>
                  <a:pt x="932450" y="3780"/>
                  <a:pt x="933184" y="3411"/>
                </a:cubicBezTo>
                <a:cubicBezTo>
                  <a:pt x="933918" y="3042"/>
                  <a:pt x="934652" y="3042"/>
                  <a:pt x="934652" y="4518"/>
                </a:cubicBezTo>
                <a:lnTo>
                  <a:pt x="938382" y="7325"/>
                </a:lnTo>
                <a:lnTo>
                  <a:pt x="947266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600" b="1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MH_Text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76464" y="3837471"/>
            <a:ext cx="1773237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 lnSpcReduction="20000"/>
          </a:bodyPr>
          <a:lstStyle>
            <a:defPPr>
              <a:defRPr lang="zh-CN"/>
            </a:defPPr>
            <a:lvl1pPr marL="0" indent="0" algn="ctr" eaLnBrk="1" hangingPunct="1">
              <a:lnSpc>
                <a:spcPct val="120000"/>
              </a:lnSpc>
              <a:buSzPct val="80000"/>
              <a:defRPr>
                <a:solidFill>
                  <a:srgbClr val="A7CA28"/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1400" dirty="0">
                <a:solidFill>
                  <a:srgbClr val="E08B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加入岩土项目</a:t>
            </a:r>
            <a:r>
              <a:rPr lang="en-US" altLang="zh-CN" sz="1400" dirty="0">
                <a:solidFill>
                  <a:srgbClr val="E08B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B/S</a:t>
            </a:r>
            <a:r>
              <a:rPr lang="zh-CN" altLang="en-US" sz="1400" dirty="0">
                <a:solidFill>
                  <a:srgbClr val="E08B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端风险管理模块，在已知的风险管理需求基础上，与中科院岩土所的甲方人员进一步探讨设计细节。编写风险管理模块需求分析文档并绘制相应</a:t>
            </a:r>
            <a:r>
              <a:rPr lang="en-US" altLang="zh-CN" sz="1400" dirty="0">
                <a:solidFill>
                  <a:srgbClr val="E08B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web</a:t>
            </a:r>
            <a:r>
              <a:rPr lang="zh-CN" altLang="en-US" sz="1400" dirty="0">
                <a:solidFill>
                  <a:srgbClr val="E08B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原型界面。</a:t>
            </a:r>
            <a:endParaRPr lang="zh-CN" altLang="en-US" sz="1400" dirty="0">
              <a:solidFill>
                <a:srgbClr val="E08B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MH_Text_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96080" y="3837305"/>
            <a:ext cx="177165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>
              <a:lnSpc>
                <a:spcPct val="120000"/>
              </a:lnSpc>
              <a:buSzPct val="80000"/>
            </a:pPr>
            <a:r>
              <a:rPr lang="zh-CN" altLang="en-US" sz="1400">
                <a:solidFill>
                  <a:srgbClr val="A7CA28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配置相关</a:t>
            </a:r>
            <a:r>
              <a:rPr lang="en-US" altLang="zh-CN" sz="1400">
                <a:solidFill>
                  <a:srgbClr val="A7CA28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Sdk</a:t>
            </a:r>
            <a:r>
              <a:rPr lang="zh-CN" altLang="en-US" sz="1400">
                <a:solidFill>
                  <a:srgbClr val="A7CA28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环境，将原有的岩土项目</a:t>
            </a:r>
            <a:r>
              <a:rPr lang="en-US" altLang="zh-CN" sz="1400">
                <a:solidFill>
                  <a:srgbClr val="A7CA28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web</a:t>
            </a:r>
            <a:r>
              <a:rPr lang="zh-CN" altLang="en-US" sz="1400">
                <a:solidFill>
                  <a:srgbClr val="A7CA28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端系统跑通，并在当前的需求文档基础上修改风险管理模块相应的</a:t>
            </a:r>
            <a:r>
              <a:rPr lang="en-US" altLang="zh-CN" sz="1400">
                <a:solidFill>
                  <a:srgbClr val="A7CA28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web</a:t>
            </a:r>
            <a:r>
              <a:rPr lang="zh-CN" altLang="en-US" sz="1400">
                <a:solidFill>
                  <a:srgbClr val="A7CA28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界面与业务逻辑。</a:t>
            </a:r>
            <a:endParaRPr lang="zh-CN" altLang="en-US" sz="1400">
              <a:solidFill>
                <a:srgbClr val="A7CA28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MH_Text_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213475" y="3837305"/>
            <a:ext cx="1773555" cy="185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>
              <a:lnSpc>
                <a:spcPct val="120000"/>
              </a:lnSpc>
              <a:buSzPct val="80000"/>
            </a:pPr>
            <a:r>
              <a:rPr lang="zh-CN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主要完成岩土项目手机端</a:t>
            </a:r>
            <a:r>
              <a:rPr lang="en-US" altLang="zh-CN" sz="1400">
                <a:solidFill>
                  <a:schemeClr val="accent2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bug</a:t>
            </a:r>
            <a:r>
              <a:rPr lang="zh-CN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的修改。主要实现</a:t>
            </a:r>
            <a:r>
              <a:rPr lang="en-US" altLang="zh-CN" sz="1400">
                <a:solidFill>
                  <a:schemeClr val="accent2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B/S</a:t>
            </a:r>
            <a:r>
              <a:rPr lang="zh-CN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风险管理模块在手机端图片与文件的上传、下载以及信息的浏览。</a:t>
            </a:r>
            <a:endParaRPr lang="zh-CN" altLang="en-US" sz="1400">
              <a:solidFill>
                <a:schemeClr val="accent2">
                  <a:lumMod val="60000"/>
                  <a:lumOff val="4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ctr">
              <a:lnSpc>
                <a:spcPct val="120000"/>
              </a:lnSpc>
              <a:buSzPct val="80000"/>
            </a:pPr>
            <a:endParaRPr lang="zh-CN" altLang="en-US" sz="1400">
              <a:solidFill>
                <a:schemeClr val="accent2">
                  <a:lumMod val="60000"/>
                  <a:lumOff val="4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MH_Text_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231505" y="3837305"/>
            <a:ext cx="1772920" cy="94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>
              <a:lnSpc>
                <a:spcPct val="120000"/>
              </a:lnSpc>
              <a:buSzPct val="80000"/>
            </a:pPr>
            <a:r>
              <a:rPr lang="zh-CN" altLang="en-US" sz="1400">
                <a:solidFill>
                  <a:srgbClr val="90B6A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完成手机端功能的测试与收尾工作。</a:t>
            </a:r>
            <a:endParaRPr lang="zh-CN" altLang="en-US" sz="1400">
              <a:solidFill>
                <a:srgbClr val="90B6A5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3965" y="409903"/>
            <a:ext cx="1056289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rgbClr val="E08B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工作内容</a:t>
            </a:r>
            <a:endParaRPr lang="zh-CN" altLang="en-US" sz="4400">
              <a:solidFill>
                <a:srgbClr val="E08B8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0">
        <p:circle/>
      </p:transition>
    </mc:Choice>
    <mc:Fallback>
      <p:transition spd="slow" advClick="0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/>
          <p:cNvSpPr/>
          <p:nvPr>
            <p:custDataLst>
              <p:tags r:id="rId1"/>
            </p:custDataLst>
          </p:nvPr>
        </p:nvSpPr>
        <p:spPr bwMode="auto">
          <a:xfrm>
            <a:off x="2211169" y="2393293"/>
            <a:ext cx="6343650" cy="3983037"/>
          </a:xfrm>
          <a:custGeom>
            <a:avLst/>
            <a:gdLst>
              <a:gd name="T0" fmla="*/ 2147483646 w 1557"/>
              <a:gd name="T1" fmla="*/ 2147483646 h 978"/>
              <a:gd name="T2" fmla="*/ 2147483646 w 1557"/>
              <a:gd name="T3" fmla="*/ 0 h 978"/>
              <a:gd name="T4" fmla="*/ 2147483646 w 1557"/>
              <a:gd name="T5" fmla="*/ 2147483646 h 978"/>
              <a:gd name="T6" fmla="*/ 0 w 1557"/>
              <a:gd name="T7" fmla="*/ 2147483646 h 978"/>
              <a:gd name="T8" fmla="*/ 2147483646 w 1557"/>
              <a:gd name="T9" fmla="*/ 2147483646 h 978"/>
              <a:gd name="T10" fmla="*/ 2147483646 w 1557"/>
              <a:gd name="T11" fmla="*/ 2147483646 h 978"/>
              <a:gd name="T12" fmla="*/ 2147483646 w 1557"/>
              <a:gd name="T13" fmla="*/ 2147483646 h 978"/>
              <a:gd name="T14" fmla="*/ 2147483646 w 1557"/>
              <a:gd name="T15" fmla="*/ 2147483646 h 978"/>
              <a:gd name="T16" fmla="*/ 2147483646 w 1557"/>
              <a:gd name="T17" fmla="*/ 2147483646 h 978"/>
              <a:gd name="T18" fmla="*/ 2147483646 w 1557"/>
              <a:gd name="T19" fmla="*/ 2147483646 h 978"/>
              <a:gd name="T20" fmla="*/ 2147483646 w 1557"/>
              <a:gd name="T21" fmla="*/ 2147483646 h 978"/>
              <a:gd name="T22" fmla="*/ 2147483646 w 1557"/>
              <a:gd name="T23" fmla="*/ 2147483646 h 978"/>
              <a:gd name="T24" fmla="*/ 2147483646 w 1557"/>
              <a:gd name="T25" fmla="*/ 2147483646 h 978"/>
              <a:gd name="T26" fmla="*/ 2147483646 w 1557"/>
              <a:gd name="T27" fmla="*/ 2147483646 h 978"/>
              <a:gd name="T28" fmla="*/ 2147483646 w 1557"/>
              <a:gd name="T29" fmla="*/ 2147483646 h 978"/>
              <a:gd name="T30" fmla="*/ 2147483646 w 1557"/>
              <a:gd name="T31" fmla="*/ 2147483646 h 978"/>
              <a:gd name="T32" fmla="*/ 2147483646 w 1557"/>
              <a:gd name="T33" fmla="*/ 2147483646 h 978"/>
              <a:gd name="T34" fmla="*/ 2147483646 w 1557"/>
              <a:gd name="T35" fmla="*/ 2147483646 h 978"/>
              <a:gd name="T36" fmla="*/ 2147483646 w 1557"/>
              <a:gd name="T37" fmla="*/ 2147483646 h 978"/>
              <a:gd name="T38" fmla="*/ 2147483646 w 1557"/>
              <a:gd name="T39" fmla="*/ 2147483646 h 97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57" h="978">
                <a:moveTo>
                  <a:pt x="1047" y="15"/>
                </a:moveTo>
                <a:cubicBezTo>
                  <a:pt x="1047" y="15"/>
                  <a:pt x="979" y="0"/>
                  <a:pt x="857" y="0"/>
                </a:cubicBezTo>
                <a:cubicBezTo>
                  <a:pt x="738" y="0"/>
                  <a:pt x="568" y="14"/>
                  <a:pt x="360" y="68"/>
                </a:cubicBezTo>
                <a:cubicBezTo>
                  <a:pt x="89" y="138"/>
                  <a:pt x="0" y="327"/>
                  <a:pt x="0" y="490"/>
                </a:cubicBezTo>
                <a:cubicBezTo>
                  <a:pt x="0" y="564"/>
                  <a:pt x="18" y="632"/>
                  <a:pt x="46" y="682"/>
                </a:cubicBezTo>
                <a:cubicBezTo>
                  <a:pt x="75" y="736"/>
                  <a:pt x="152" y="809"/>
                  <a:pt x="272" y="870"/>
                </a:cubicBezTo>
                <a:cubicBezTo>
                  <a:pt x="391" y="931"/>
                  <a:pt x="554" y="978"/>
                  <a:pt x="755" y="978"/>
                </a:cubicBezTo>
                <a:cubicBezTo>
                  <a:pt x="978" y="978"/>
                  <a:pt x="1247" y="920"/>
                  <a:pt x="1557" y="758"/>
                </a:cubicBezTo>
                <a:cubicBezTo>
                  <a:pt x="1556" y="756"/>
                  <a:pt x="1556" y="756"/>
                  <a:pt x="1556" y="756"/>
                </a:cubicBezTo>
                <a:cubicBezTo>
                  <a:pt x="1247" y="918"/>
                  <a:pt x="977" y="976"/>
                  <a:pt x="755" y="976"/>
                </a:cubicBezTo>
                <a:cubicBezTo>
                  <a:pt x="554" y="976"/>
                  <a:pt x="392" y="929"/>
                  <a:pt x="272" y="868"/>
                </a:cubicBezTo>
                <a:cubicBezTo>
                  <a:pt x="153" y="808"/>
                  <a:pt x="76" y="734"/>
                  <a:pt x="47" y="681"/>
                </a:cubicBezTo>
                <a:cubicBezTo>
                  <a:pt x="20" y="631"/>
                  <a:pt x="2" y="563"/>
                  <a:pt x="2" y="490"/>
                </a:cubicBezTo>
                <a:cubicBezTo>
                  <a:pt x="2" y="328"/>
                  <a:pt x="90" y="140"/>
                  <a:pt x="361" y="69"/>
                </a:cubicBezTo>
                <a:cubicBezTo>
                  <a:pt x="568" y="16"/>
                  <a:pt x="738" y="2"/>
                  <a:pt x="857" y="2"/>
                </a:cubicBezTo>
                <a:cubicBezTo>
                  <a:pt x="918" y="2"/>
                  <a:pt x="965" y="6"/>
                  <a:pt x="997" y="9"/>
                </a:cubicBezTo>
                <a:cubicBezTo>
                  <a:pt x="1014" y="11"/>
                  <a:pt x="1026" y="13"/>
                  <a:pt x="1034" y="14"/>
                </a:cubicBezTo>
                <a:cubicBezTo>
                  <a:pt x="1038" y="15"/>
                  <a:pt x="1041" y="15"/>
                  <a:pt x="1044" y="16"/>
                </a:cubicBezTo>
                <a:cubicBezTo>
                  <a:pt x="1046" y="16"/>
                  <a:pt x="1047" y="16"/>
                  <a:pt x="1047" y="16"/>
                </a:cubicBezTo>
                <a:lnTo>
                  <a:pt x="1047" y="15"/>
                </a:lnTo>
                <a:close/>
              </a:path>
            </a:pathLst>
          </a:custGeom>
          <a:solidFill>
            <a:srgbClr val="DFCE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MH_Other_2"/>
          <p:cNvSpPr/>
          <p:nvPr>
            <p:custDataLst>
              <p:tags r:id="rId2"/>
            </p:custDataLst>
          </p:nvPr>
        </p:nvSpPr>
        <p:spPr bwMode="auto">
          <a:xfrm>
            <a:off x="7099399" y="5542892"/>
            <a:ext cx="1511300" cy="741362"/>
          </a:xfrm>
          <a:custGeom>
            <a:avLst/>
            <a:gdLst>
              <a:gd name="T0" fmla="*/ 2147483646 w 369"/>
              <a:gd name="T1" fmla="*/ 2147483646 h 182"/>
              <a:gd name="T2" fmla="*/ 2147483646 w 369"/>
              <a:gd name="T3" fmla="*/ 2147483646 h 182"/>
              <a:gd name="T4" fmla="*/ 2147483646 w 369"/>
              <a:gd name="T5" fmla="*/ 2147483646 h 182"/>
              <a:gd name="T6" fmla="*/ 2147483646 w 369"/>
              <a:gd name="T7" fmla="*/ 2147483646 h 182"/>
              <a:gd name="T8" fmla="*/ 2147483646 w 369"/>
              <a:gd name="T9" fmla="*/ 2147483646 h 182"/>
              <a:gd name="T10" fmla="*/ 2147483646 w 369"/>
              <a:gd name="T11" fmla="*/ 2147483646 h 182"/>
              <a:gd name="T12" fmla="*/ 2147483646 w 369"/>
              <a:gd name="T13" fmla="*/ 0 h 182"/>
              <a:gd name="T14" fmla="*/ 2147483646 w 369"/>
              <a:gd name="T15" fmla="*/ 2147483646 h 182"/>
              <a:gd name="T16" fmla="*/ 2147483646 w 369"/>
              <a:gd name="T17" fmla="*/ 2147483646 h 182"/>
              <a:gd name="T18" fmla="*/ 2147483646 w 369"/>
              <a:gd name="T19" fmla="*/ 2147483646 h 182"/>
              <a:gd name="T20" fmla="*/ 2147483646 w 369"/>
              <a:gd name="T21" fmla="*/ 2147483646 h 182"/>
              <a:gd name="T22" fmla="*/ 2147483646 w 369"/>
              <a:gd name="T23" fmla="*/ 2147483646 h 182"/>
              <a:gd name="T24" fmla="*/ 2147483646 w 369"/>
              <a:gd name="T25" fmla="*/ 2147483646 h 182"/>
              <a:gd name="T26" fmla="*/ 2147483646 w 369"/>
              <a:gd name="T27" fmla="*/ 2147483646 h 182"/>
              <a:gd name="T28" fmla="*/ 2147483646 w 369"/>
              <a:gd name="T29" fmla="*/ 2147483646 h 182"/>
              <a:gd name="T30" fmla="*/ 2147483646 w 369"/>
              <a:gd name="T31" fmla="*/ 2147483646 h 182"/>
              <a:gd name="T32" fmla="*/ 2147483646 w 369"/>
              <a:gd name="T33" fmla="*/ 2147483646 h 182"/>
              <a:gd name="T34" fmla="*/ 0 w 369"/>
              <a:gd name="T35" fmla="*/ 2147483646 h 182"/>
              <a:gd name="T36" fmla="*/ 2147483646 w 369"/>
              <a:gd name="T37" fmla="*/ 2147483646 h 1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9" h="182">
                <a:moveTo>
                  <a:pt x="37" y="81"/>
                </a:moveTo>
                <a:cubicBezTo>
                  <a:pt x="42" y="81"/>
                  <a:pt x="47" y="82"/>
                  <a:pt x="51" y="84"/>
                </a:cubicBezTo>
                <a:cubicBezTo>
                  <a:pt x="59" y="56"/>
                  <a:pt x="88" y="36"/>
                  <a:pt x="121" y="36"/>
                </a:cubicBezTo>
                <a:cubicBezTo>
                  <a:pt x="147" y="36"/>
                  <a:pt x="169" y="47"/>
                  <a:pt x="182" y="64"/>
                </a:cubicBezTo>
                <a:cubicBezTo>
                  <a:pt x="189" y="60"/>
                  <a:pt x="196" y="57"/>
                  <a:pt x="205" y="57"/>
                </a:cubicBezTo>
                <a:cubicBezTo>
                  <a:pt x="205" y="57"/>
                  <a:pt x="205" y="57"/>
                  <a:pt x="205" y="57"/>
                </a:cubicBezTo>
                <a:cubicBezTo>
                  <a:pt x="209" y="25"/>
                  <a:pt x="244" y="0"/>
                  <a:pt x="287" y="0"/>
                </a:cubicBezTo>
                <a:cubicBezTo>
                  <a:pt x="332" y="0"/>
                  <a:pt x="369" y="28"/>
                  <a:pt x="369" y="63"/>
                </a:cubicBezTo>
                <a:cubicBezTo>
                  <a:pt x="369" y="86"/>
                  <a:pt x="354" y="106"/>
                  <a:pt x="331" y="117"/>
                </a:cubicBezTo>
                <a:cubicBezTo>
                  <a:pt x="331" y="119"/>
                  <a:pt x="331" y="121"/>
                  <a:pt x="331" y="123"/>
                </a:cubicBezTo>
                <a:cubicBezTo>
                  <a:pt x="331" y="156"/>
                  <a:pt x="299" y="182"/>
                  <a:pt x="258" y="182"/>
                </a:cubicBezTo>
                <a:cubicBezTo>
                  <a:pt x="233" y="182"/>
                  <a:pt x="212" y="172"/>
                  <a:pt x="198" y="157"/>
                </a:cubicBezTo>
                <a:cubicBezTo>
                  <a:pt x="195" y="158"/>
                  <a:pt x="192" y="158"/>
                  <a:pt x="189" y="158"/>
                </a:cubicBezTo>
                <a:cubicBezTo>
                  <a:pt x="181" y="158"/>
                  <a:pt x="173" y="156"/>
                  <a:pt x="167" y="152"/>
                </a:cubicBezTo>
                <a:cubicBezTo>
                  <a:pt x="155" y="161"/>
                  <a:pt x="139" y="166"/>
                  <a:pt x="121" y="166"/>
                </a:cubicBezTo>
                <a:cubicBezTo>
                  <a:pt x="98" y="166"/>
                  <a:pt x="78" y="157"/>
                  <a:pt x="64" y="142"/>
                </a:cubicBezTo>
                <a:cubicBezTo>
                  <a:pt x="57" y="148"/>
                  <a:pt x="48" y="152"/>
                  <a:pt x="37" y="152"/>
                </a:cubicBezTo>
                <a:cubicBezTo>
                  <a:pt x="17" y="152"/>
                  <a:pt x="0" y="137"/>
                  <a:pt x="0" y="117"/>
                </a:cubicBezTo>
                <a:cubicBezTo>
                  <a:pt x="0" y="97"/>
                  <a:pt x="17" y="81"/>
                  <a:pt x="37" y="8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MH_Other_3"/>
          <p:cNvSpPr/>
          <p:nvPr>
            <p:custDataLst>
              <p:tags r:id="rId3"/>
            </p:custDataLst>
          </p:nvPr>
        </p:nvSpPr>
        <p:spPr bwMode="auto">
          <a:xfrm>
            <a:off x="7099081" y="5538129"/>
            <a:ext cx="1511300" cy="750888"/>
          </a:xfrm>
          <a:custGeom>
            <a:avLst/>
            <a:gdLst>
              <a:gd name="T0" fmla="*/ 2147483646 w 371"/>
              <a:gd name="T1" fmla="*/ 2147483646 h 184"/>
              <a:gd name="T2" fmla="*/ 2147483646 w 371"/>
              <a:gd name="T3" fmla="*/ 2147483646 h 184"/>
              <a:gd name="T4" fmla="*/ 2147483646 w 371"/>
              <a:gd name="T5" fmla="*/ 2147483646 h 184"/>
              <a:gd name="T6" fmla="*/ 2147483646 w 371"/>
              <a:gd name="T7" fmla="*/ 2147483646 h 184"/>
              <a:gd name="T8" fmla="*/ 2147483646 w 371"/>
              <a:gd name="T9" fmla="*/ 2147483646 h 184"/>
              <a:gd name="T10" fmla="*/ 2147483646 w 371"/>
              <a:gd name="T11" fmla="*/ 2147483646 h 184"/>
              <a:gd name="T12" fmla="*/ 2147483646 w 371"/>
              <a:gd name="T13" fmla="*/ 2147483646 h 184"/>
              <a:gd name="T14" fmla="*/ 2147483646 w 371"/>
              <a:gd name="T15" fmla="*/ 2147483646 h 184"/>
              <a:gd name="T16" fmla="*/ 2147483646 w 371"/>
              <a:gd name="T17" fmla="*/ 2147483646 h 184"/>
              <a:gd name="T18" fmla="*/ 2147483646 w 371"/>
              <a:gd name="T19" fmla="*/ 2147483646 h 184"/>
              <a:gd name="T20" fmla="*/ 2147483646 w 371"/>
              <a:gd name="T21" fmla="*/ 2147483646 h 184"/>
              <a:gd name="T22" fmla="*/ 2147483646 w 371"/>
              <a:gd name="T23" fmla="*/ 2147483646 h 184"/>
              <a:gd name="T24" fmla="*/ 2147483646 w 371"/>
              <a:gd name="T25" fmla="*/ 2147483646 h 184"/>
              <a:gd name="T26" fmla="*/ 2147483646 w 371"/>
              <a:gd name="T27" fmla="*/ 2147483646 h 184"/>
              <a:gd name="T28" fmla="*/ 2147483646 w 371"/>
              <a:gd name="T29" fmla="*/ 2147483646 h 184"/>
              <a:gd name="T30" fmla="*/ 2147483646 w 371"/>
              <a:gd name="T31" fmla="*/ 2147483646 h 184"/>
              <a:gd name="T32" fmla="*/ 2147483646 w 371"/>
              <a:gd name="T33" fmla="*/ 2147483646 h 184"/>
              <a:gd name="T34" fmla="*/ 2147483646 w 371"/>
              <a:gd name="T35" fmla="*/ 2147483646 h 184"/>
              <a:gd name="T36" fmla="*/ 2147483646 w 371"/>
              <a:gd name="T37" fmla="*/ 2147483646 h 184"/>
              <a:gd name="T38" fmla="*/ 2147483646 w 371"/>
              <a:gd name="T39" fmla="*/ 2147483646 h 184"/>
              <a:gd name="T40" fmla="*/ 2147483646 w 371"/>
              <a:gd name="T41" fmla="*/ 2147483646 h 184"/>
              <a:gd name="T42" fmla="*/ 0 w 371"/>
              <a:gd name="T43" fmla="*/ 2147483646 h 184"/>
              <a:gd name="T44" fmla="*/ 2147483646 w 371"/>
              <a:gd name="T45" fmla="*/ 2147483646 h 184"/>
              <a:gd name="T46" fmla="*/ 2147483646 w 371"/>
              <a:gd name="T47" fmla="*/ 2147483646 h 184"/>
              <a:gd name="T48" fmla="*/ 2147483646 w 371"/>
              <a:gd name="T49" fmla="*/ 2147483646 h 184"/>
              <a:gd name="T50" fmla="*/ 2147483646 w 371"/>
              <a:gd name="T51" fmla="*/ 2147483646 h 184"/>
              <a:gd name="T52" fmla="*/ 2147483646 w 371"/>
              <a:gd name="T53" fmla="*/ 2147483646 h 184"/>
              <a:gd name="T54" fmla="*/ 2147483646 w 371"/>
              <a:gd name="T55" fmla="*/ 2147483646 h 184"/>
              <a:gd name="T56" fmla="*/ 2147483646 w 371"/>
              <a:gd name="T57" fmla="*/ 2147483646 h 184"/>
              <a:gd name="T58" fmla="*/ 2147483646 w 371"/>
              <a:gd name="T59" fmla="*/ 2147483646 h 184"/>
              <a:gd name="T60" fmla="*/ 2147483646 w 371"/>
              <a:gd name="T61" fmla="*/ 2147483646 h 184"/>
              <a:gd name="T62" fmla="*/ 2147483646 w 371"/>
              <a:gd name="T63" fmla="*/ 2147483646 h 184"/>
              <a:gd name="T64" fmla="*/ 2147483646 w 371"/>
              <a:gd name="T65" fmla="*/ 0 h 184"/>
              <a:gd name="T66" fmla="*/ 2147483646 w 371"/>
              <a:gd name="T67" fmla="*/ 2147483646 h 184"/>
              <a:gd name="T68" fmla="*/ 2147483646 w 371"/>
              <a:gd name="T69" fmla="*/ 2147483646 h 184"/>
              <a:gd name="T70" fmla="*/ 2147483646 w 371"/>
              <a:gd name="T71" fmla="*/ 2147483646 h 184"/>
              <a:gd name="T72" fmla="*/ 2147483646 w 371"/>
              <a:gd name="T73" fmla="*/ 2147483646 h 184"/>
              <a:gd name="T74" fmla="*/ 2147483646 w 371"/>
              <a:gd name="T75" fmla="*/ 2147483646 h 184"/>
              <a:gd name="T76" fmla="*/ 2147483646 w 371"/>
              <a:gd name="T77" fmla="*/ 2147483646 h 184"/>
              <a:gd name="T78" fmla="*/ 2147483646 w 371"/>
              <a:gd name="T79" fmla="*/ 2147483646 h 18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71" h="184">
                <a:moveTo>
                  <a:pt x="38" y="82"/>
                </a:moveTo>
                <a:cubicBezTo>
                  <a:pt x="38" y="83"/>
                  <a:pt x="38" y="83"/>
                  <a:pt x="38" y="83"/>
                </a:cubicBezTo>
                <a:cubicBezTo>
                  <a:pt x="43" y="83"/>
                  <a:pt x="47" y="84"/>
                  <a:pt x="52" y="85"/>
                </a:cubicBezTo>
                <a:cubicBezTo>
                  <a:pt x="52" y="86"/>
                  <a:pt x="52" y="86"/>
                  <a:pt x="52" y="86"/>
                </a:cubicBezTo>
                <a:cubicBezTo>
                  <a:pt x="53" y="85"/>
                  <a:pt x="53" y="85"/>
                  <a:pt x="53" y="85"/>
                </a:cubicBezTo>
                <a:cubicBezTo>
                  <a:pt x="61" y="58"/>
                  <a:pt x="89" y="38"/>
                  <a:pt x="122" y="38"/>
                </a:cubicBezTo>
                <a:cubicBezTo>
                  <a:pt x="148" y="38"/>
                  <a:pt x="170" y="49"/>
                  <a:pt x="183" y="66"/>
                </a:cubicBezTo>
                <a:cubicBezTo>
                  <a:pt x="183" y="67"/>
                  <a:pt x="183" y="67"/>
                  <a:pt x="183" y="67"/>
                </a:cubicBezTo>
                <a:cubicBezTo>
                  <a:pt x="184" y="66"/>
                  <a:pt x="184" y="66"/>
                  <a:pt x="184" y="66"/>
                </a:cubicBezTo>
                <a:cubicBezTo>
                  <a:pt x="190" y="62"/>
                  <a:pt x="197" y="59"/>
                  <a:pt x="206" y="59"/>
                </a:cubicBezTo>
                <a:cubicBezTo>
                  <a:pt x="206" y="58"/>
                  <a:pt x="206" y="58"/>
                  <a:pt x="206" y="58"/>
                </a:cubicBezTo>
                <a:cubicBezTo>
                  <a:pt x="206" y="59"/>
                  <a:pt x="206" y="59"/>
                  <a:pt x="206" y="59"/>
                </a:cubicBezTo>
                <a:cubicBezTo>
                  <a:pt x="206" y="59"/>
                  <a:pt x="206" y="59"/>
                  <a:pt x="206" y="59"/>
                </a:cubicBezTo>
                <a:cubicBezTo>
                  <a:pt x="207" y="59"/>
                  <a:pt x="207" y="59"/>
                  <a:pt x="207" y="59"/>
                </a:cubicBezTo>
                <a:cubicBezTo>
                  <a:pt x="207" y="59"/>
                  <a:pt x="207" y="59"/>
                  <a:pt x="207" y="59"/>
                </a:cubicBezTo>
                <a:cubicBezTo>
                  <a:pt x="211" y="27"/>
                  <a:pt x="245" y="2"/>
                  <a:pt x="288" y="2"/>
                </a:cubicBezTo>
                <a:cubicBezTo>
                  <a:pt x="310" y="2"/>
                  <a:pt x="331" y="9"/>
                  <a:pt x="345" y="20"/>
                </a:cubicBezTo>
                <a:cubicBezTo>
                  <a:pt x="360" y="32"/>
                  <a:pt x="369" y="47"/>
                  <a:pt x="369" y="64"/>
                </a:cubicBezTo>
                <a:cubicBezTo>
                  <a:pt x="369" y="86"/>
                  <a:pt x="354" y="106"/>
                  <a:pt x="332" y="117"/>
                </a:cubicBezTo>
                <a:cubicBezTo>
                  <a:pt x="331" y="117"/>
                  <a:pt x="331" y="117"/>
                  <a:pt x="331" y="117"/>
                </a:cubicBezTo>
                <a:cubicBezTo>
                  <a:pt x="331" y="118"/>
                  <a:pt x="331" y="118"/>
                  <a:pt x="331" y="118"/>
                </a:cubicBezTo>
                <a:cubicBezTo>
                  <a:pt x="331" y="120"/>
                  <a:pt x="332" y="122"/>
                  <a:pt x="332" y="124"/>
                </a:cubicBezTo>
                <a:cubicBezTo>
                  <a:pt x="332" y="140"/>
                  <a:pt x="323" y="155"/>
                  <a:pt x="310" y="165"/>
                </a:cubicBezTo>
                <a:cubicBezTo>
                  <a:pt x="297" y="176"/>
                  <a:pt x="279" y="182"/>
                  <a:pt x="259" y="182"/>
                </a:cubicBezTo>
                <a:cubicBezTo>
                  <a:pt x="235" y="182"/>
                  <a:pt x="213" y="173"/>
                  <a:pt x="200" y="158"/>
                </a:cubicBezTo>
                <a:cubicBezTo>
                  <a:pt x="200" y="157"/>
                  <a:pt x="200" y="157"/>
                  <a:pt x="200" y="157"/>
                </a:cubicBezTo>
                <a:cubicBezTo>
                  <a:pt x="199" y="157"/>
                  <a:pt x="199" y="157"/>
                  <a:pt x="199" y="157"/>
                </a:cubicBezTo>
                <a:cubicBezTo>
                  <a:pt x="196" y="158"/>
                  <a:pt x="193" y="159"/>
                  <a:pt x="190" y="159"/>
                </a:cubicBezTo>
                <a:cubicBezTo>
                  <a:pt x="182" y="159"/>
                  <a:pt x="175" y="156"/>
                  <a:pt x="169" y="152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55" y="161"/>
                  <a:pt x="140" y="167"/>
                  <a:pt x="122" y="167"/>
                </a:cubicBezTo>
                <a:cubicBezTo>
                  <a:pt x="100" y="167"/>
                  <a:pt x="79" y="157"/>
                  <a:pt x="66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58" y="149"/>
                  <a:pt x="49" y="153"/>
                  <a:pt x="38" y="153"/>
                </a:cubicBezTo>
                <a:cubicBezTo>
                  <a:pt x="28" y="153"/>
                  <a:pt x="19" y="149"/>
                  <a:pt x="12" y="142"/>
                </a:cubicBezTo>
                <a:cubicBezTo>
                  <a:pt x="6" y="136"/>
                  <a:pt x="2" y="127"/>
                  <a:pt x="2" y="118"/>
                </a:cubicBezTo>
                <a:cubicBezTo>
                  <a:pt x="2" y="108"/>
                  <a:pt x="6" y="100"/>
                  <a:pt x="12" y="93"/>
                </a:cubicBezTo>
                <a:cubicBezTo>
                  <a:pt x="19" y="87"/>
                  <a:pt x="28" y="83"/>
                  <a:pt x="38" y="83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1"/>
                  <a:pt x="38" y="81"/>
                  <a:pt x="38" y="81"/>
                </a:cubicBezTo>
                <a:cubicBezTo>
                  <a:pt x="28" y="81"/>
                  <a:pt x="18" y="85"/>
                  <a:pt x="11" y="92"/>
                </a:cubicBezTo>
                <a:cubicBezTo>
                  <a:pt x="4" y="99"/>
                  <a:pt x="0" y="108"/>
                  <a:pt x="0" y="118"/>
                </a:cubicBezTo>
                <a:cubicBezTo>
                  <a:pt x="0" y="128"/>
                  <a:pt x="4" y="137"/>
                  <a:pt x="11" y="144"/>
                </a:cubicBezTo>
                <a:cubicBezTo>
                  <a:pt x="18" y="150"/>
                  <a:pt x="28" y="154"/>
                  <a:pt x="38" y="154"/>
                </a:cubicBezTo>
                <a:cubicBezTo>
                  <a:pt x="49" y="154"/>
                  <a:pt x="59" y="150"/>
                  <a:pt x="66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78" y="158"/>
                  <a:pt x="99" y="168"/>
                  <a:pt x="122" y="168"/>
                </a:cubicBezTo>
                <a:cubicBezTo>
                  <a:pt x="140" y="168"/>
                  <a:pt x="156" y="163"/>
                  <a:pt x="169" y="154"/>
                </a:cubicBezTo>
                <a:cubicBezTo>
                  <a:pt x="168" y="153"/>
                  <a:pt x="168" y="153"/>
                  <a:pt x="168" y="153"/>
                </a:cubicBezTo>
                <a:cubicBezTo>
                  <a:pt x="168" y="154"/>
                  <a:pt x="168" y="154"/>
                  <a:pt x="168" y="154"/>
                </a:cubicBezTo>
                <a:cubicBezTo>
                  <a:pt x="174" y="158"/>
                  <a:pt x="182" y="160"/>
                  <a:pt x="190" y="160"/>
                </a:cubicBezTo>
                <a:cubicBezTo>
                  <a:pt x="193" y="160"/>
                  <a:pt x="196" y="160"/>
                  <a:pt x="200" y="159"/>
                </a:cubicBezTo>
                <a:cubicBezTo>
                  <a:pt x="199" y="158"/>
                  <a:pt x="199" y="158"/>
                  <a:pt x="199" y="158"/>
                </a:cubicBezTo>
                <a:cubicBezTo>
                  <a:pt x="199" y="159"/>
                  <a:pt x="199" y="159"/>
                  <a:pt x="199" y="159"/>
                </a:cubicBezTo>
                <a:cubicBezTo>
                  <a:pt x="212" y="174"/>
                  <a:pt x="234" y="184"/>
                  <a:pt x="259" y="184"/>
                </a:cubicBezTo>
                <a:cubicBezTo>
                  <a:pt x="280" y="184"/>
                  <a:pt x="298" y="177"/>
                  <a:pt x="311" y="166"/>
                </a:cubicBezTo>
                <a:cubicBezTo>
                  <a:pt x="325" y="156"/>
                  <a:pt x="333" y="140"/>
                  <a:pt x="333" y="124"/>
                </a:cubicBezTo>
                <a:cubicBezTo>
                  <a:pt x="333" y="122"/>
                  <a:pt x="333" y="120"/>
                  <a:pt x="333" y="118"/>
                </a:cubicBezTo>
                <a:cubicBezTo>
                  <a:pt x="332" y="118"/>
                  <a:pt x="332" y="118"/>
                  <a:pt x="332" y="118"/>
                </a:cubicBezTo>
                <a:cubicBezTo>
                  <a:pt x="332" y="119"/>
                  <a:pt x="332" y="119"/>
                  <a:pt x="332" y="119"/>
                </a:cubicBezTo>
                <a:cubicBezTo>
                  <a:pt x="355" y="107"/>
                  <a:pt x="371" y="87"/>
                  <a:pt x="371" y="64"/>
                </a:cubicBezTo>
                <a:cubicBezTo>
                  <a:pt x="371" y="47"/>
                  <a:pt x="361" y="30"/>
                  <a:pt x="346" y="19"/>
                </a:cubicBezTo>
                <a:cubicBezTo>
                  <a:pt x="331" y="7"/>
                  <a:pt x="311" y="0"/>
                  <a:pt x="288" y="0"/>
                </a:cubicBezTo>
                <a:cubicBezTo>
                  <a:pt x="245" y="0"/>
                  <a:pt x="209" y="26"/>
                  <a:pt x="205" y="58"/>
                </a:cubicBezTo>
                <a:cubicBezTo>
                  <a:pt x="206" y="58"/>
                  <a:pt x="206" y="58"/>
                  <a:pt x="206" y="58"/>
                </a:cubicBezTo>
                <a:cubicBezTo>
                  <a:pt x="206" y="58"/>
                  <a:pt x="206" y="58"/>
                  <a:pt x="206" y="58"/>
                </a:cubicBezTo>
                <a:cubicBezTo>
                  <a:pt x="206" y="58"/>
                  <a:pt x="206" y="58"/>
                  <a:pt x="206" y="58"/>
                </a:cubicBezTo>
                <a:cubicBezTo>
                  <a:pt x="206" y="58"/>
                  <a:pt x="206" y="58"/>
                  <a:pt x="206" y="58"/>
                </a:cubicBezTo>
                <a:cubicBezTo>
                  <a:pt x="206" y="58"/>
                  <a:pt x="206" y="58"/>
                  <a:pt x="206" y="58"/>
                </a:cubicBezTo>
                <a:cubicBezTo>
                  <a:pt x="197" y="58"/>
                  <a:pt x="189" y="60"/>
                  <a:pt x="183" y="65"/>
                </a:cubicBezTo>
                <a:cubicBezTo>
                  <a:pt x="183" y="65"/>
                  <a:pt x="183" y="65"/>
                  <a:pt x="183" y="65"/>
                </a:cubicBezTo>
                <a:cubicBezTo>
                  <a:pt x="184" y="65"/>
                  <a:pt x="184" y="65"/>
                  <a:pt x="184" y="65"/>
                </a:cubicBezTo>
                <a:cubicBezTo>
                  <a:pt x="171" y="47"/>
                  <a:pt x="148" y="36"/>
                  <a:pt x="122" y="36"/>
                </a:cubicBezTo>
                <a:cubicBezTo>
                  <a:pt x="88" y="36"/>
                  <a:pt x="60" y="56"/>
                  <a:pt x="51" y="84"/>
                </a:cubicBezTo>
                <a:cubicBezTo>
                  <a:pt x="52" y="85"/>
                  <a:pt x="52" y="85"/>
                  <a:pt x="52" y="85"/>
                </a:cubicBezTo>
                <a:cubicBezTo>
                  <a:pt x="52" y="84"/>
                  <a:pt x="52" y="84"/>
                  <a:pt x="52" y="84"/>
                </a:cubicBezTo>
                <a:cubicBezTo>
                  <a:pt x="48" y="82"/>
                  <a:pt x="43" y="81"/>
                  <a:pt x="38" y="81"/>
                </a:cubicBezTo>
                <a:cubicBezTo>
                  <a:pt x="38" y="82"/>
                  <a:pt x="38" y="82"/>
                  <a:pt x="38" y="82"/>
                </a:cubicBezTo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MH_Other_4"/>
          <p:cNvSpPr/>
          <p:nvPr>
            <p:custDataLst>
              <p:tags r:id="rId4"/>
            </p:custDataLst>
          </p:nvPr>
        </p:nvSpPr>
        <p:spPr bwMode="auto">
          <a:xfrm>
            <a:off x="7257832" y="5852455"/>
            <a:ext cx="187325" cy="125413"/>
          </a:xfrm>
          <a:custGeom>
            <a:avLst/>
            <a:gdLst>
              <a:gd name="T0" fmla="*/ 2147483646 w 46"/>
              <a:gd name="T1" fmla="*/ 2147483646 h 31"/>
              <a:gd name="T2" fmla="*/ 2147483646 w 46"/>
              <a:gd name="T3" fmla="*/ 2147483646 h 31"/>
              <a:gd name="T4" fmla="*/ 0 w 46"/>
              <a:gd name="T5" fmla="*/ 2147483646 h 31"/>
              <a:gd name="T6" fmla="*/ 2147483646 w 46"/>
              <a:gd name="T7" fmla="*/ 2147483646 h 31"/>
              <a:gd name="T8" fmla="*/ 2147483646 w 46"/>
              <a:gd name="T9" fmla="*/ 2147483646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" h="31">
                <a:moveTo>
                  <a:pt x="46" y="15"/>
                </a:moveTo>
                <a:cubicBezTo>
                  <a:pt x="46" y="15"/>
                  <a:pt x="33" y="4"/>
                  <a:pt x="16" y="8"/>
                </a:cubicBezTo>
                <a:cubicBezTo>
                  <a:pt x="16" y="8"/>
                  <a:pt x="1" y="11"/>
                  <a:pt x="0" y="31"/>
                </a:cubicBezTo>
                <a:cubicBezTo>
                  <a:pt x="0" y="31"/>
                  <a:pt x="0" y="11"/>
                  <a:pt x="14" y="7"/>
                </a:cubicBezTo>
                <a:cubicBezTo>
                  <a:pt x="14" y="7"/>
                  <a:pt x="29" y="0"/>
                  <a:pt x="46" y="15"/>
                </a:cubicBez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MH_Other_5"/>
          <p:cNvSpPr/>
          <p:nvPr>
            <p:custDataLst>
              <p:tags r:id="rId5"/>
            </p:custDataLst>
          </p:nvPr>
        </p:nvSpPr>
        <p:spPr bwMode="auto">
          <a:xfrm>
            <a:off x="7440395" y="5142843"/>
            <a:ext cx="2047875" cy="1011237"/>
          </a:xfrm>
          <a:custGeom>
            <a:avLst/>
            <a:gdLst>
              <a:gd name="T0" fmla="*/ 2147483646 w 502"/>
              <a:gd name="T1" fmla="*/ 2147483646 h 248"/>
              <a:gd name="T2" fmla="*/ 2147483646 w 502"/>
              <a:gd name="T3" fmla="*/ 2147483646 h 248"/>
              <a:gd name="T4" fmla="*/ 2147483646 w 502"/>
              <a:gd name="T5" fmla="*/ 2147483646 h 248"/>
              <a:gd name="T6" fmla="*/ 2147483646 w 502"/>
              <a:gd name="T7" fmla="*/ 2147483646 h 248"/>
              <a:gd name="T8" fmla="*/ 2147483646 w 502"/>
              <a:gd name="T9" fmla="*/ 2147483646 h 248"/>
              <a:gd name="T10" fmla="*/ 2147483646 w 502"/>
              <a:gd name="T11" fmla="*/ 2147483646 h 248"/>
              <a:gd name="T12" fmla="*/ 2147483646 w 502"/>
              <a:gd name="T13" fmla="*/ 0 h 248"/>
              <a:gd name="T14" fmla="*/ 0 w 502"/>
              <a:gd name="T15" fmla="*/ 2147483646 h 248"/>
              <a:gd name="T16" fmla="*/ 2147483646 w 502"/>
              <a:gd name="T17" fmla="*/ 2147483646 h 248"/>
              <a:gd name="T18" fmla="*/ 2147483646 w 502"/>
              <a:gd name="T19" fmla="*/ 2147483646 h 248"/>
              <a:gd name="T20" fmla="*/ 2147483646 w 502"/>
              <a:gd name="T21" fmla="*/ 2147483646 h 248"/>
              <a:gd name="T22" fmla="*/ 2147483646 w 502"/>
              <a:gd name="T23" fmla="*/ 2147483646 h 248"/>
              <a:gd name="T24" fmla="*/ 2147483646 w 502"/>
              <a:gd name="T25" fmla="*/ 2147483646 h 248"/>
              <a:gd name="T26" fmla="*/ 2147483646 w 502"/>
              <a:gd name="T27" fmla="*/ 2147483646 h 248"/>
              <a:gd name="T28" fmla="*/ 2147483646 w 502"/>
              <a:gd name="T29" fmla="*/ 2147483646 h 248"/>
              <a:gd name="T30" fmla="*/ 2147483646 w 502"/>
              <a:gd name="T31" fmla="*/ 2147483646 h 248"/>
              <a:gd name="T32" fmla="*/ 2147483646 w 502"/>
              <a:gd name="T33" fmla="*/ 2147483646 h 248"/>
              <a:gd name="T34" fmla="*/ 2147483646 w 502"/>
              <a:gd name="T35" fmla="*/ 2147483646 h 248"/>
              <a:gd name="T36" fmla="*/ 2147483646 w 502"/>
              <a:gd name="T37" fmla="*/ 2147483646 h 24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02" h="248">
                <a:moveTo>
                  <a:pt x="451" y="110"/>
                </a:moveTo>
                <a:cubicBezTo>
                  <a:pt x="444" y="110"/>
                  <a:pt x="438" y="111"/>
                  <a:pt x="433" y="113"/>
                </a:cubicBezTo>
                <a:cubicBezTo>
                  <a:pt x="421" y="76"/>
                  <a:pt x="382" y="48"/>
                  <a:pt x="336" y="48"/>
                </a:cubicBezTo>
                <a:cubicBezTo>
                  <a:pt x="302" y="48"/>
                  <a:pt x="272" y="64"/>
                  <a:pt x="254" y="87"/>
                </a:cubicBezTo>
                <a:cubicBezTo>
                  <a:pt x="245" y="81"/>
                  <a:pt x="235" y="78"/>
                  <a:pt x="223" y="78"/>
                </a:cubicBezTo>
                <a:cubicBezTo>
                  <a:pt x="223" y="78"/>
                  <a:pt x="223" y="78"/>
                  <a:pt x="223" y="78"/>
                </a:cubicBezTo>
                <a:cubicBezTo>
                  <a:pt x="218" y="34"/>
                  <a:pt x="170" y="0"/>
                  <a:pt x="111" y="0"/>
                </a:cubicBezTo>
                <a:cubicBezTo>
                  <a:pt x="50" y="0"/>
                  <a:pt x="0" y="38"/>
                  <a:pt x="0" y="86"/>
                </a:cubicBezTo>
                <a:cubicBezTo>
                  <a:pt x="0" y="116"/>
                  <a:pt x="20" y="143"/>
                  <a:pt x="51" y="159"/>
                </a:cubicBezTo>
                <a:cubicBezTo>
                  <a:pt x="51" y="161"/>
                  <a:pt x="51" y="164"/>
                  <a:pt x="51" y="167"/>
                </a:cubicBezTo>
                <a:cubicBezTo>
                  <a:pt x="51" y="211"/>
                  <a:pt x="95" y="248"/>
                  <a:pt x="151" y="248"/>
                </a:cubicBezTo>
                <a:cubicBezTo>
                  <a:pt x="184" y="248"/>
                  <a:pt x="214" y="234"/>
                  <a:pt x="232" y="214"/>
                </a:cubicBezTo>
                <a:cubicBezTo>
                  <a:pt x="236" y="215"/>
                  <a:pt x="240" y="215"/>
                  <a:pt x="245" y="215"/>
                </a:cubicBezTo>
                <a:cubicBezTo>
                  <a:pt x="256" y="215"/>
                  <a:pt x="266" y="212"/>
                  <a:pt x="274" y="206"/>
                </a:cubicBezTo>
                <a:cubicBezTo>
                  <a:pt x="291" y="219"/>
                  <a:pt x="313" y="226"/>
                  <a:pt x="336" y="226"/>
                </a:cubicBezTo>
                <a:cubicBezTo>
                  <a:pt x="368" y="226"/>
                  <a:pt x="396" y="213"/>
                  <a:pt x="414" y="192"/>
                </a:cubicBezTo>
                <a:cubicBezTo>
                  <a:pt x="424" y="201"/>
                  <a:pt x="437" y="207"/>
                  <a:pt x="451" y="207"/>
                </a:cubicBezTo>
                <a:cubicBezTo>
                  <a:pt x="479" y="207"/>
                  <a:pt x="502" y="185"/>
                  <a:pt x="502" y="159"/>
                </a:cubicBezTo>
                <a:cubicBezTo>
                  <a:pt x="502" y="132"/>
                  <a:pt x="479" y="110"/>
                  <a:pt x="451" y="11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MH_Other_6"/>
          <p:cNvSpPr/>
          <p:nvPr>
            <p:custDataLst>
              <p:tags r:id="rId6"/>
            </p:custDataLst>
          </p:nvPr>
        </p:nvSpPr>
        <p:spPr bwMode="auto">
          <a:xfrm>
            <a:off x="7438806" y="5139667"/>
            <a:ext cx="2051050" cy="1014412"/>
          </a:xfrm>
          <a:custGeom>
            <a:avLst/>
            <a:gdLst>
              <a:gd name="T0" fmla="*/ 2147483646 w 504"/>
              <a:gd name="T1" fmla="*/ 2147483646 h 249"/>
              <a:gd name="T2" fmla="*/ 2147483646 w 504"/>
              <a:gd name="T3" fmla="*/ 2147483646 h 249"/>
              <a:gd name="T4" fmla="*/ 2147483646 w 504"/>
              <a:gd name="T5" fmla="*/ 2147483646 h 249"/>
              <a:gd name="T6" fmla="*/ 2147483646 w 504"/>
              <a:gd name="T7" fmla="*/ 2147483646 h 249"/>
              <a:gd name="T8" fmla="*/ 2147483646 w 504"/>
              <a:gd name="T9" fmla="*/ 2147483646 h 249"/>
              <a:gd name="T10" fmla="*/ 2147483646 w 504"/>
              <a:gd name="T11" fmla="*/ 2147483646 h 249"/>
              <a:gd name="T12" fmla="*/ 2147483646 w 504"/>
              <a:gd name="T13" fmla="*/ 2147483646 h 249"/>
              <a:gd name="T14" fmla="*/ 2147483646 w 504"/>
              <a:gd name="T15" fmla="*/ 2147483646 h 249"/>
              <a:gd name="T16" fmla="*/ 2147483646 w 504"/>
              <a:gd name="T17" fmla="*/ 2147483646 h 249"/>
              <a:gd name="T18" fmla="*/ 2147483646 w 504"/>
              <a:gd name="T19" fmla="*/ 2147483646 h 249"/>
              <a:gd name="T20" fmla="*/ 2147483646 w 504"/>
              <a:gd name="T21" fmla="*/ 2147483646 h 249"/>
              <a:gd name="T22" fmla="*/ 2147483646 w 504"/>
              <a:gd name="T23" fmla="*/ 2147483646 h 249"/>
              <a:gd name="T24" fmla="*/ 2147483646 w 504"/>
              <a:gd name="T25" fmla="*/ 2147483646 h 249"/>
              <a:gd name="T26" fmla="*/ 2147483646 w 504"/>
              <a:gd name="T27" fmla="*/ 2147483646 h 249"/>
              <a:gd name="T28" fmla="*/ 2147483646 w 504"/>
              <a:gd name="T29" fmla="*/ 2147483646 h 249"/>
              <a:gd name="T30" fmla="*/ 2147483646 w 504"/>
              <a:gd name="T31" fmla="*/ 2147483646 h 249"/>
              <a:gd name="T32" fmla="*/ 2147483646 w 504"/>
              <a:gd name="T33" fmla="*/ 2147483646 h 249"/>
              <a:gd name="T34" fmla="*/ 2147483646 w 504"/>
              <a:gd name="T35" fmla="*/ 2147483646 h 249"/>
              <a:gd name="T36" fmla="*/ 2147483646 w 504"/>
              <a:gd name="T37" fmla="*/ 2147483646 h 249"/>
              <a:gd name="T38" fmla="*/ 2147483646 w 504"/>
              <a:gd name="T39" fmla="*/ 2147483646 h 249"/>
              <a:gd name="T40" fmla="*/ 2147483646 w 504"/>
              <a:gd name="T41" fmla="*/ 2147483646 h 249"/>
              <a:gd name="T42" fmla="*/ 2147483646 w 504"/>
              <a:gd name="T43" fmla="*/ 2147483646 h 249"/>
              <a:gd name="T44" fmla="*/ 2147483646 w 504"/>
              <a:gd name="T45" fmla="*/ 2147483646 h 249"/>
              <a:gd name="T46" fmla="*/ 2147483646 w 504"/>
              <a:gd name="T47" fmla="*/ 2147483646 h 249"/>
              <a:gd name="T48" fmla="*/ 2147483646 w 504"/>
              <a:gd name="T49" fmla="*/ 2147483646 h 249"/>
              <a:gd name="T50" fmla="*/ 2147483646 w 504"/>
              <a:gd name="T51" fmla="*/ 2147483646 h 249"/>
              <a:gd name="T52" fmla="*/ 2147483646 w 504"/>
              <a:gd name="T53" fmla="*/ 2147483646 h 249"/>
              <a:gd name="T54" fmla="*/ 2147483646 w 504"/>
              <a:gd name="T55" fmla="*/ 2147483646 h 249"/>
              <a:gd name="T56" fmla="*/ 2147483646 w 504"/>
              <a:gd name="T57" fmla="*/ 2147483646 h 249"/>
              <a:gd name="T58" fmla="*/ 2147483646 w 504"/>
              <a:gd name="T59" fmla="*/ 2147483646 h 249"/>
              <a:gd name="T60" fmla="*/ 2147483646 w 504"/>
              <a:gd name="T61" fmla="*/ 2147483646 h 249"/>
              <a:gd name="T62" fmla="*/ 2147483646 w 504"/>
              <a:gd name="T63" fmla="*/ 2147483646 h 249"/>
              <a:gd name="T64" fmla="*/ 2147483646 w 504"/>
              <a:gd name="T65" fmla="*/ 2147483646 h 249"/>
              <a:gd name="T66" fmla="*/ 2147483646 w 504"/>
              <a:gd name="T67" fmla="*/ 2147483646 h 249"/>
              <a:gd name="T68" fmla="*/ 2147483646 w 504"/>
              <a:gd name="T69" fmla="*/ 2147483646 h 249"/>
              <a:gd name="T70" fmla="*/ 2147483646 w 504"/>
              <a:gd name="T71" fmla="*/ 2147483646 h 249"/>
              <a:gd name="T72" fmla="*/ 2147483646 w 504"/>
              <a:gd name="T73" fmla="*/ 2147483646 h 249"/>
              <a:gd name="T74" fmla="*/ 2147483646 w 504"/>
              <a:gd name="T75" fmla="*/ 2147483646 h 249"/>
              <a:gd name="T76" fmla="*/ 2147483646 w 504"/>
              <a:gd name="T77" fmla="*/ 2147483646 h 24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04" h="249">
                <a:moveTo>
                  <a:pt x="452" y="111"/>
                </a:moveTo>
                <a:cubicBezTo>
                  <a:pt x="452" y="110"/>
                  <a:pt x="452" y="110"/>
                  <a:pt x="452" y="110"/>
                </a:cubicBezTo>
                <a:cubicBezTo>
                  <a:pt x="445" y="110"/>
                  <a:pt x="439" y="111"/>
                  <a:pt x="433" y="114"/>
                </a:cubicBezTo>
                <a:cubicBezTo>
                  <a:pt x="434" y="114"/>
                  <a:pt x="434" y="114"/>
                  <a:pt x="434" y="114"/>
                </a:cubicBezTo>
                <a:cubicBezTo>
                  <a:pt x="434" y="114"/>
                  <a:pt x="434" y="114"/>
                  <a:pt x="434" y="114"/>
                </a:cubicBezTo>
                <a:cubicBezTo>
                  <a:pt x="423" y="76"/>
                  <a:pt x="384" y="48"/>
                  <a:pt x="337" y="48"/>
                </a:cubicBezTo>
                <a:cubicBezTo>
                  <a:pt x="303" y="48"/>
                  <a:pt x="272" y="64"/>
                  <a:pt x="254" y="88"/>
                </a:cubicBezTo>
                <a:cubicBezTo>
                  <a:pt x="255" y="88"/>
                  <a:pt x="255" y="88"/>
                  <a:pt x="255" y="88"/>
                </a:cubicBezTo>
                <a:cubicBezTo>
                  <a:pt x="255" y="88"/>
                  <a:pt x="255" y="88"/>
                  <a:pt x="255" y="88"/>
                </a:cubicBezTo>
                <a:cubicBezTo>
                  <a:pt x="247" y="82"/>
                  <a:pt x="236" y="78"/>
                  <a:pt x="224" y="78"/>
                </a:cubicBezTo>
                <a:cubicBezTo>
                  <a:pt x="224" y="78"/>
                  <a:pt x="224" y="78"/>
                  <a:pt x="224" y="78"/>
                </a:cubicBezTo>
                <a:cubicBezTo>
                  <a:pt x="224" y="78"/>
                  <a:pt x="224" y="78"/>
                  <a:pt x="224" y="78"/>
                </a:cubicBezTo>
                <a:cubicBezTo>
                  <a:pt x="224" y="79"/>
                  <a:pt x="224" y="79"/>
                  <a:pt x="224" y="79"/>
                </a:cubicBezTo>
                <a:cubicBezTo>
                  <a:pt x="225" y="79"/>
                  <a:pt x="225" y="79"/>
                  <a:pt x="225" y="79"/>
                </a:cubicBezTo>
                <a:cubicBezTo>
                  <a:pt x="219" y="34"/>
                  <a:pt x="171" y="0"/>
                  <a:pt x="112" y="0"/>
                </a:cubicBezTo>
                <a:cubicBezTo>
                  <a:pt x="81" y="0"/>
                  <a:pt x="53" y="9"/>
                  <a:pt x="33" y="25"/>
                </a:cubicBezTo>
                <a:cubicBezTo>
                  <a:pt x="13" y="41"/>
                  <a:pt x="0" y="63"/>
                  <a:pt x="0" y="87"/>
                </a:cubicBezTo>
                <a:cubicBezTo>
                  <a:pt x="0" y="118"/>
                  <a:pt x="21" y="145"/>
                  <a:pt x="52" y="160"/>
                </a:cubicBezTo>
                <a:cubicBezTo>
                  <a:pt x="52" y="160"/>
                  <a:pt x="52" y="160"/>
                  <a:pt x="52" y="160"/>
                </a:cubicBezTo>
                <a:cubicBezTo>
                  <a:pt x="52" y="159"/>
                  <a:pt x="52" y="159"/>
                  <a:pt x="52" y="159"/>
                </a:cubicBezTo>
                <a:cubicBezTo>
                  <a:pt x="51" y="162"/>
                  <a:pt x="51" y="165"/>
                  <a:pt x="51" y="168"/>
                </a:cubicBezTo>
                <a:cubicBezTo>
                  <a:pt x="51" y="190"/>
                  <a:pt x="62" y="211"/>
                  <a:pt x="81" y="225"/>
                </a:cubicBezTo>
                <a:cubicBezTo>
                  <a:pt x="99" y="240"/>
                  <a:pt x="124" y="249"/>
                  <a:pt x="152" y="249"/>
                </a:cubicBezTo>
                <a:cubicBezTo>
                  <a:pt x="185" y="249"/>
                  <a:pt x="215" y="236"/>
                  <a:pt x="233" y="215"/>
                </a:cubicBezTo>
                <a:cubicBezTo>
                  <a:pt x="233" y="215"/>
                  <a:pt x="233" y="215"/>
                  <a:pt x="233" y="215"/>
                </a:cubicBezTo>
                <a:cubicBezTo>
                  <a:pt x="233" y="215"/>
                  <a:pt x="233" y="215"/>
                  <a:pt x="233" y="215"/>
                </a:cubicBezTo>
                <a:cubicBezTo>
                  <a:pt x="237" y="216"/>
                  <a:pt x="241" y="217"/>
                  <a:pt x="246" y="217"/>
                </a:cubicBezTo>
                <a:cubicBezTo>
                  <a:pt x="257" y="217"/>
                  <a:pt x="267" y="214"/>
                  <a:pt x="276" y="208"/>
                </a:cubicBezTo>
                <a:cubicBezTo>
                  <a:pt x="275" y="207"/>
                  <a:pt x="275" y="207"/>
                  <a:pt x="275" y="207"/>
                </a:cubicBezTo>
                <a:cubicBezTo>
                  <a:pt x="275" y="208"/>
                  <a:pt x="275" y="208"/>
                  <a:pt x="275" y="208"/>
                </a:cubicBezTo>
                <a:cubicBezTo>
                  <a:pt x="292" y="220"/>
                  <a:pt x="314" y="228"/>
                  <a:pt x="337" y="228"/>
                </a:cubicBezTo>
                <a:cubicBezTo>
                  <a:pt x="369" y="228"/>
                  <a:pt x="398" y="215"/>
                  <a:pt x="416" y="194"/>
                </a:cubicBezTo>
                <a:cubicBezTo>
                  <a:pt x="415" y="193"/>
                  <a:pt x="415" y="193"/>
                  <a:pt x="415" y="193"/>
                </a:cubicBezTo>
                <a:cubicBezTo>
                  <a:pt x="415" y="194"/>
                  <a:pt x="415" y="194"/>
                  <a:pt x="415" y="194"/>
                </a:cubicBezTo>
                <a:cubicBezTo>
                  <a:pt x="424" y="203"/>
                  <a:pt x="437" y="209"/>
                  <a:pt x="452" y="209"/>
                </a:cubicBezTo>
                <a:cubicBezTo>
                  <a:pt x="466" y="209"/>
                  <a:pt x="479" y="203"/>
                  <a:pt x="489" y="194"/>
                </a:cubicBezTo>
                <a:cubicBezTo>
                  <a:pt x="498" y="186"/>
                  <a:pt x="504" y="173"/>
                  <a:pt x="504" y="160"/>
                </a:cubicBezTo>
                <a:cubicBezTo>
                  <a:pt x="504" y="146"/>
                  <a:pt x="498" y="134"/>
                  <a:pt x="489" y="125"/>
                </a:cubicBezTo>
                <a:cubicBezTo>
                  <a:pt x="479" y="116"/>
                  <a:pt x="466" y="110"/>
                  <a:pt x="452" y="110"/>
                </a:cubicBezTo>
                <a:cubicBezTo>
                  <a:pt x="452" y="111"/>
                  <a:pt x="452" y="111"/>
                  <a:pt x="452" y="111"/>
                </a:cubicBezTo>
                <a:cubicBezTo>
                  <a:pt x="452" y="112"/>
                  <a:pt x="452" y="112"/>
                  <a:pt x="452" y="112"/>
                </a:cubicBezTo>
                <a:cubicBezTo>
                  <a:pt x="466" y="112"/>
                  <a:pt x="479" y="117"/>
                  <a:pt x="488" y="126"/>
                </a:cubicBezTo>
                <a:cubicBezTo>
                  <a:pt x="497" y="135"/>
                  <a:pt x="502" y="146"/>
                  <a:pt x="502" y="160"/>
                </a:cubicBezTo>
                <a:cubicBezTo>
                  <a:pt x="502" y="173"/>
                  <a:pt x="497" y="185"/>
                  <a:pt x="488" y="193"/>
                </a:cubicBezTo>
                <a:cubicBezTo>
                  <a:pt x="479" y="202"/>
                  <a:pt x="466" y="207"/>
                  <a:pt x="452" y="207"/>
                </a:cubicBezTo>
                <a:cubicBezTo>
                  <a:pt x="438" y="207"/>
                  <a:pt x="425" y="202"/>
                  <a:pt x="416" y="193"/>
                </a:cubicBezTo>
                <a:cubicBezTo>
                  <a:pt x="415" y="192"/>
                  <a:pt x="415" y="192"/>
                  <a:pt x="415" y="192"/>
                </a:cubicBezTo>
                <a:cubicBezTo>
                  <a:pt x="415" y="193"/>
                  <a:pt x="415" y="193"/>
                  <a:pt x="415" y="193"/>
                </a:cubicBezTo>
                <a:cubicBezTo>
                  <a:pt x="397" y="213"/>
                  <a:pt x="369" y="226"/>
                  <a:pt x="337" y="226"/>
                </a:cubicBezTo>
                <a:cubicBezTo>
                  <a:pt x="314" y="226"/>
                  <a:pt x="293" y="219"/>
                  <a:pt x="276" y="207"/>
                </a:cubicBezTo>
                <a:cubicBezTo>
                  <a:pt x="275" y="206"/>
                  <a:pt x="275" y="206"/>
                  <a:pt x="275" y="206"/>
                </a:cubicBezTo>
                <a:cubicBezTo>
                  <a:pt x="275" y="207"/>
                  <a:pt x="275" y="207"/>
                  <a:pt x="275" y="207"/>
                </a:cubicBezTo>
                <a:cubicBezTo>
                  <a:pt x="267" y="212"/>
                  <a:pt x="257" y="215"/>
                  <a:pt x="246" y="215"/>
                </a:cubicBezTo>
                <a:cubicBezTo>
                  <a:pt x="241" y="215"/>
                  <a:pt x="237" y="215"/>
                  <a:pt x="233" y="214"/>
                </a:cubicBezTo>
                <a:cubicBezTo>
                  <a:pt x="232" y="214"/>
                  <a:pt x="232" y="214"/>
                  <a:pt x="232" y="214"/>
                </a:cubicBezTo>
                <a:cubicBezTo>
                  <a:pt x="232" y="214"/>
                  <a:pt x="232" y="214"/>
                  <a:pt x="232" y="214"/>
                </a:cubicBezTo>
                <a:cubicBezTo>
                  <a:pt x="214" y="234"/>
                  <a:pt x="185" y="248"/>
                  <a:pt x="152" y="248"/>
                </a:cubicBezTo>
                <a:cubicBezTo>
                  <a:pt x="124" y="248"/>
                  <a:pt x="99" y="239"/>
                  <a:pt x="82" y="224"/>
                </a:cubicBezTo>
                <a:cubicBezTo>
                  <a:pt x="64" y="210"/>
                  <a:pt x="53" y="190"/>
                  <a:pt x="53" y="168"/>
                </a:cubicBezTo>
                <a:cubicBezTo>
                  <a:pt x="53" y="165"/>
                  <a:pt x="53" y="162"/>
                  <a:pt x="53" y="160"/>
                </a:cubicBezTo>
                <a:cubicBezTo>
                  <a:pt x="53" y="159"/>
                  <a:pt x="53" y="159"/>
                  <a:pt x="53" y="159"/>
                </a:cubicBezTo>
                <a:cubicBezTo>
                  <a:pt x="53" y="159"/>
                  <a:pt x="53" y="159"/>
                  <a:pt x="53" y="159"/>
                </a:cubicBezTo>
                <a:cubicBezTo>
                  <a:pt x="22" y="144"/>
                  <a:pt x="2" y="117"/>
                  <a:pt x="2" y="87"/>
                </a:cubicBezTo>
                <a:cubicBezTo>
                  <a:pt x="2" y="63"/>
                  <a:pt x="14" y="42"/>
                  <a:pt x="34" y="27"/>
                </a:cubicBezTo>
                <a:cubicBezTo>
                  <a:pt x="54" y="11"/>
                  <a:pt x="82" y="1"/>
                  <a:pt x="112" y="1"/>
                </a:cubicBezTo>
                <a:cubicBezTo>
                  <a:pt x="170" y="1"/>
                  <a:pt x="218" y="36"/>
                  <a:pt x="223" y="79"/>
                </a:cubicBezTo>
                <a:cubicBezTo>
                  <a:pt x="223" y="80"/>
                  <a:pt x="223" y="80"/>
                  <a:pt x="223" y="80"/>
                </a:cubicBezTo>
                <a:cubicBezTo>
                  <a:pt x="224" y="80"/>
                  <a:pt x="224" y="80"/>
                  <a:pt x="224" y="80"/>
                </a:cubicBezTo>
                <a:cubicBezTo>
                  <a:pt x="224" y="79"/>
                  <a:pt x="224" y="79"/>
                  <a:pt x="224" y="79"/>
                </a:cubicBezTo>
                <a:cubicBezTo>
                  <a:pt x="224" y="80"/>
                  <a:pt x="224" y="80"/>
                  <a:pt x="224" y="80"/>
                </a:cubicBezTo>
                <a:cubicBezTo>
                  <a:pt x="236" y="80"/>
                  <a:pt x="246" y="83"/>
                  <a:pt x="254" y="89"/>
                </a:cubicBezTo>
                <a:cubicBezTo>
                  <a:pt x="255" y="90"/>
                  <a:pt x="255" y="90"/>
                  <a:pt x="255" y="90"/>
                </a:cubicBezTo>
                <a:cubicBezTo>
                  <a:pt x="255" y="89"/>
                  <a:pt x="255" y="89"/>
                  <a:pt x="255" y="89"/>
                </a:cubicBezTo>
                <a:cubicBezTo>
                  <a:pt x="273" y="65"/>
                  <a:pt x="303" y="50"/>
                  <a:pt x="337" y="50"/>
                </a:cubicBezTo>
                <a:cubicBezTo>
                  <a:pt x="383" y="50"/>
                  <a:pt x="421" y="77"/>
                  <a:pt x="433" y="115"/>
                </a:cubicBezTo>
                <a:cubicBezTo>
                  <a:pt x="433" y="115"/>
                  <a:pt x="433" y="115"/>
                  <a:pt x="433" y="115"/>
                </a:cubicBezTo>
                <a:cubicBezTo>
                  <a:pt x="434" y="115"/>
                  <a:pt x="434" y="115"/>
                  <a:pt x="434" y="115"/>
                </a:cubicBezTo>
                <a:cubicBezTo>
                  <a:pt x="440" y="113"/>
                  <a:pt x="446" y="112"/>
                  <a:pt x="452" y="112"/>
                </a:cubicBezTo>
                <a:cubicBezTo>
                  <a:pt x="452" y="111"/>
                  <a:pt x="452" y="111"/>
                  <a:pt x="452" y="111"/>
                </a:cubicBezTo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MH_Other_7"/>
          <p:cNvSpPr/>
          <p:nvPr>
            <p:custDataLst>
              <p:tags r:id="rId7"/>
            </p:custDataLst>
          </p:nvPr>
        </p:nvSpPr>
        <p:spPr bwMode="auto">
          <a:xfrm>
            <a:off x="8170645" y="5423829"/>
            <a:ext cx="357187" cy="203200"/>
          </a:xfrm>
          <a:custGeom>
            <a:avLst/>
            <a:gdLst>
              <a:gd name="T0" fmla="*/ 0 w 88"/>
              <a:gd name="T1" fmla="*/ 2147483646 h 50"/>
              <a:gd name="T2" fmla="*/ 2147483646 w 88"/>
              <a:gd name="T3" fmla="*/ 2147483646 h 50"/>
              <a:gd name="T4" fmla="*/ 2147483646 w 88"/>
              <a:gd name="T5" fmla="*/ 2147483646 h 50"/>
              <a:gd name="T6" fmla="*/ 2147483646 w 88"/>
              <a:gd name="T7" fmla="*/ 2147483646 h 50"/>
              <a:gd name="T8" fmla="*/ 0 w 88"/>
              <a:gd name="T9" fmla="*/ 2147483646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" h="50">
                <a:moveTo>
                  <a:pt x="0" y="24"/>
                </a:moveTo>
                <a:cubicBezTo>
                  <a:pt x="0" y="24"/>
                  <a:pt x="24" y="7"/>
                  <a:pt x="57" y="13"/>
                </a:cubicBezTo>
                <a:cubicBezTo>
                  <a:pt x="57" y="13"/>
                  <a:pt x="85" y="19"/>
                  <a:pt x="88" y="50"/>
                </a:cubicBezTo>
                <a:cubicBezTo>
                  <a:pt x="88" y="50"/>
                  <a:pt x="88" y="19"/>
                  <a:pt x="60" y="11"/>
                </a:cubicBezTo>
                <a:cubicBezTo>
                  <a:pt x="60" y="11"/>
                  <a:pt x="32" y="0"/>
                  <a:pt x="0" y="24"/>
                </a:cubicBez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MH_Other_8"/>
          <p:cNvSpPr/>
          <p:nvPr>
            <p:custDataLst>
              <p:tags r:id="rId8"/>
            </p:custDataLst>
          </p:nvPr>
        </p:nvSpPr>
        <p:spPr bwMode="auto">
          <a:xfrm>
            <a:off x="7930931" y="5463518"/>
            <a:ext cx="357188" cy="204787"/>
          </a:xfrm>
          <a:custGeom>
            <a:avLst/>
            <a:gdLst>
              <a:gd name="T0" fmla="*/ 0 w 88"/>
              <a:gd name="T1" fmla="*/ 2147483646 h 50"/>
              <a:gd name="T2" fmla="*/ 2147483646 w 88"/>
              <a:gd name="T3" fmla="*/ 2147483646 h 50"/>
              <a:gd name="T4" fmla="*/ 2147483646 w 88"/>
              <a:gd name="T5" fmla="*/ 2147483646 h 50"/>
              <a:gd name="T6" fmla="*/ 2147483646 w 88"/>
              <a:gd name="T7" fmla="*/ 2147483646 h 50"/>
              <a:gd name="T8" fmla="*/ 0 w 88"/>
              <a:gd name="T9" fmla="*/ 2147483646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" h="50">
                <a:moveTo>
                  <a:pt x="0" y="24"/>
                </a:moveTo>
                <a:cubicBezTo>
                  <a:pt x="0" y="24"/>
                  <a:pt x="23" y="8"/>
                  <a:pt x="57" y="13"/>
                </a:cubicBezTo>
                <a:cubicBezTo>
                  <a:pt x="57" y="13"/>
                  <a:pt x="85" y="19"/>
                  <a:pt x="88" y="50"/>
                </a:cubicBezTo>
                <a:cubicBezTo>
                  <a:pt x="88" y="50"/>
                  <a:pt x="88" y="19"/>
                  <a:pt x="60" y="12"/>
                </a:cubicBezTo>
                <a:cubicBezTo>
                  <a:pt x="60" y="12"/>
                  <a:pt x="32" y="0"/>
                  <a:pt x="0" y="24"/>
                </a:cubicBez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MH_Other_9"/>
          <p:cNvSpPr/>
          <p:nvPr>
            <p:custDataLst>
              <p:tags r:id="rId9"/>
            </p:custDataLst>
          </p:nvPr>
        </p:nvSpPr>
        <p:spPr bwMode="auto">
          <a:xfrm>
            <a:off x="8283357" y="5827055"/>
            <a:ext cx="377825" cy="144463"/>
          </a:xfrm>
          <a:custGeom>
            <a:avLst/>
            <a:gdLst>
              <a:gd name="T0" fmla="*/ 2147483646 w 92"/>
              <a:gd name="T1" fmla="*/ 2147483646 h 35"/>
              <a:gd name="T2" fmla="*/ 2147483646 w 92"/>
              <a:gd name="T3" fmla="*/ 2147483646 h 35"/>
              <a:gd name="T4" fmla="*/ 0 w 92"/>
              <a:gd name="T5" fmla="*/ 0 h 35"/>
              <a:gd name="T6" fmla="*/ 2147483646 w 92"/>
              <a:gd name="T7" fmla="*/ 2147483646 h 35"/>
              <a:gd name="T8" fmla="*/ 2147483646 w 92"/>
              <a:gd name="T9" fmla="*/ 2147483646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35">
                <a:moveTo>
                  <a:pt x="92" y="3"/>
                </a:moveTo>
                <a:cubicBezTo>
                  <a:pt x="92" y="3"/>
                  <a:pt x="73" y="25"/>
                  <a:pt x="39" y="28"/>
                </a:cubicBezTo>
                <a:cubicBezTo>
                  <a:pt x="39" y="28"/>
                  <a:pt x="10" y="30"/>
                  <a:pt x="0" y="0"/>
                </a:cubicBezTo>
                <a:cubicBezTo>
                  <a:pt x="0" y="0"/>
                  <a:pt x="7" y="30"/>
                  <a:pt x="36" y="30"/>
                </a:cubicBezTo>
                <a:cubicBezTo>
                  <a:pt x="36" y="30"/>
                  <a:pt x="66" y="35"/>
                  <a:pt x="92" y="3"/>
                </a:cubicBez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MH_Other_10"/>
          <p:cNvSpPr/>
          <p:nvPr>
            <p:custDataLst>
              <p:tags r:id="rId10"/>
            </p:custDataLst>
          </p:nvPr>
        </p:nvSpPr>
        <p:spPr bwMode="auto">
          <a:xfrm>
            <a:off x="8945345" y="5071404"/>
            <a:ext cx="1501775" cy="738188"/>
          </a:xfrm>
          <a:custGeom>
            <a:avLst/>
            <a:gdLst>
              <a:gd name="T0" fmla="*/ 2147483646 w 369"/>
              <a:gd name="T1" fmla="*/ 2147483646 h 182"/>
              <a:gd name="T2" fmla="*/ 2147483646 w 369"/>
              <a:gd name="T3" fmla="*/ 2147483646 h 182"/>
              <a:gd name="T4" fmla="*/ 2147483646 w 369"/>
              <a:gd name="T5" fmla="*/ 2147483646 h 182"/>
              <a:gd name="T6" fmla="*/ 2147483646 w 369"/>
              <a:gd name="T7" fmla="*/ 2147483646 h 182"/>
              <a:gd name="T8" fmla="*/ 2147483646 w 369"/>
              <a:gd name="T9" fmla="*/ 2147483646 h 182"/>
              <a:gd name="T10" fmla="*/ 2147483646 w 369"/>
              <a:gd name="T11" fmla="*/ 2147483646 h 182"/>
              <a:gd name="T12" fmla="*/ 2147483646 w 369"/>
              <a:gd name="T13" fmla="*/ 0 h 182"/>
              <a:gd name="T14" fmla="*/ 0 w 369"/>
              <a:gd name="T15" fmla="*/ 2147483646 h 182"/>
              <a:gd name="T16" fmla="*/ 2147483646 w 369"/>
              <a:gd name="T17" fmla="*/ 2147483646 h 182"/>
              <a:gd name="T18" fmla="*/ 2147483646 w 369"/>
              <a:gd name="T19" fmla="*/ 2147483646 h 182"/>
              <a:gd name="T20" fmla="*/ 2147483646 w 369"/>
              <a:gd name="T21" fmla="*/ 2147483646 h 182"/>
              <a:gd name="T22" fmla="*/ 2147483646 w 369"/>
              <a:gd name="T23" fmla="*/ 2147483646 h 182"/>
              <a:gd name="T24" fmla="*/ 2147483646 w 369"/>
              <a:gd name="T25" fmla="*/ 2147483646 h 182"/>
              <a:gd name="T26" fmla="*/ 2147483646 w 369"/>
              <a:gd name="T27" fmla="*/ 2147483646 h 182"/>
              <a:gd name="T28" fmla="*/ 2147483646 w 369"/>
              <a:gd name="T29" fmla="*/ 2147483646 h 182"/>
              <a:gd name="T30" fmla="*/ 2147483646 w 369"/>
              <a:gd name="T31" fmla="*/ 2147483646 h 182"/>
              <a:gd name="T32" fmla="*/ 2147483646 w 369"/>
              <a:gd name="T33" fmla="*/ 2147483646 h 182"/>
              <a:gd name="T34" fmla="*/ 2147483646 w 369"/>
              <a:gd name="T35" fmla="*/ 2147483646 h 182"/>
              <a:gd name="T36" fmla="*/ 2147483646 w 369"/>
              <a:gd name="T37" fmla="*/ 2147483646 h 1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9" h="182">
                <a:moveTo>
                  <a:pt x="331" y="81"/>
                </a:moveTo>
                <a:cubicBezTo>
                  <a:pt x="327" y="81"/>
                  <a:pt x="322" y="82"/>
                  <a:pt x="318" y="84"/>
                </a:cubicBezTo>
                <a:cubicBezTo>
                  <a:pt x="309" y="56"/>
                  <a:pt x="281" y="36"/>
                  <a:pt x="247" y="36"/>
                </a:cubicBezTo>
                <a:cubicBezTo>
                  <a:pt x="222" y="36"/>
                  <a:pt x="200" y="47"/>
                  <a:pt x="186" y="64"/>
                </a:cubicBezTo>
                <a:cubicBezTo>
                  <a:pt x="180" y="60"/>
                  <a:pt x="172" y="57"/>
                  <a:pt x="164" y="57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0" y="25"/>
                  <a:pt x="125" y="0"/>
                  <a:pt x="82" y="0"/>
                </a:cubicBezTo>
                <a:cubicBezTo>
                  <a:pt x="36" y="0"/>
                  <a:pt x="0" y="28"/>
                  <a:pt x="0" y="63"/>
                </a:cubicBezTo>
                <a:cubicBezTo>
                  <a:pt x="0" y="86"/>
                  <a:pt x="15" y="106"/>
                  <a:pt x="38" y="117"/>
                </a:cubicBezTo>
                <a:cubicBezTo>
                  <a:pt x="37" y="119"/>
                  <a:pt x="37" y="121"/>
                  <a:pt x="37" y="123"/>
                </a:cubicBezTo>
                <a:cubicBezTo>
                  <a:pt x="37" y="156"/>
                  <a:pt x="70" y="182"/>
                  <a:pt x="111" y="182"/>
                </a:cubicBezTo>
                <a:cubicBezTo>
                  <a:pt x="135" y="182"/>
                  <a:pt x="157" y="172"/>
                  <a:pt x="170" y="157"/>
                </a:cubicBezTo>
                <a:cubicBezTo>
                  <a:pt x="173" y="158"/>
                  <a:pt x="177" y="158"/>
                  <a:pt x="180" y="158"/>
                </a:cubicBezTo>
                <a:cubicBezTo>
                  <a:pt x="188" y="158"/>
                  <a:pt x="195" y="156"/>
                  <a:pt x="201" y="152"/>
                </a:cubicBezTo>
                <a:cubicBezTo>
                  <a:pt x="214" y="161"/>
                  <a:pt x="230" y="166"/>
                  <a:pt x="247" y="166"/>
                </a:cubicBezTo>
                <a:cubicBezTo>
                  <a:pt x="270" y="166"/>
                  <a:pt x="291" y="157"/>
                  <a:pt x="304" y="142"/>
                </a:cubicBezTo>
                <a:cubicBezTo>
                  <a:pt x="311" y="148"/>
                  <a:pt x="321" y="152"/>
                  <a:pt x="331" y="152"/>
                </a:cubicBezTo>
                <a:cubicBezTo>
                  <a:pt x="352" y="152"/>
                  <a:pt x="369" y="137"/>
                  <a:pt x="369" y="117"/>
                </a:cubicBezTo>
                <a:cubicBezTo>
                  <a:pt x="369" y="97"/>
                  <a:pt x="352" y="81"/>
                  <a:pt x="331" y="8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MH_Other_11"/>
          <p:cNvSpPr/>
          <p:nvPr>
            <p:custDataLst>
              <p:tags r:id="rId11"/>
            </p:custDataLst>
          </p:nvPr>
        </p:nvSpPr>
        <p:spPr bwMode="auto">
          <a:xfrm>
            <a:off x="8940581" y="5066642"/>
            <a:ext cx="1511300" cy="747712"/>
          </a:xfrm>
          <a:custGeom>
            <a:avLst/>
            <a:gdLst>
              <a:gd name="T0" fmla="*/ 2147483646 w 371"/>
              <a:gd name="T1" fmla="*/ 2147483646 h 184"/>
              <a:gd name="T2" fmla="*/ 2147483646 w 371"/>
              <a:gd name="T3" fmla="*/ 2147483646 h 184"/>
              <a:gd name="T4" fmla="*/ 2147483646 w 371"/>
              <a:gd name="T5" fmla="*/ 2147483646 h 184"/>
              <a:gd name="T6" fmla="*/ 2147483646 w 371"/>
              <a:gd name="T7" fmla="*/ 2147483646 h 184"/>
              <a:gd name="T8" fmla="*/ 2147483646 w 371"/>
              <a:gd name="T9" fmla="*/ 2147483646 h 184"/>
              <a:gd name="T10" fmla="*/ 2147483646 w 371"/>
              <a:gd name="T11" fmla="*/ 2147483646 h 184"/>
              <a:gd name="T12" fmla="*/ 2147483646 w 371"/>
              <a:gd name="T13" fmla="*/ 2147483646 h 184"/>
              <a:gd name="T14" fmla="*/ 2147483646 w 371"/>
              <a:gd name="T15" fmla="*/ 2147483646 h 184"/>
              <a:gd name="T16" fmla="*/ 2147483646 w 371"/>
              <a:gd name="T17" fmla="*/ 2147483646 h 184"/>
              <a:gd name="T18" fmla="*/ 2147483646 w 371"/>
              <a:gd name="T19" fmla="*/ 2147483646 h 184"/>
              <a:gd name="T20" fmla="*/ 2147483646 w 371"/>
              <a:gd name="T21" fmla="*/ 2147483646 h 184"/>
              <a:gd name="T22" fmla="*/ 2147483646 w 371"/>
              <a:gd name="T23" fmla="*/ 2147483646 h 184"/>
              <a:gd name="T24" fmla="*/ 2147483646 w 371"/>
              <a:gd name="T25" fmla="*/ 2147483646 h 184"/>
              <a:gd name="T26" fmla="*/ 2147483646 w 371"/>
              <a:gd name="T27" fmla="*/ 2147483646 h 184"/>
              <a:gd name="T28" fmla="*/ 2147483646 w 371"/>
              <a:gd name="T29" fmla="*/ 2147483646 h 184"/>
              <a:gd name="T30" fmla="*/ 2147483646 w 371"/>
              <a:gd name="T31" fmla="*/ 2147483646 h 184"/>
              <a:gd name="T32" fmla="*/ 2147483646 w 371"/>
              <a:gd name="T33" fmla="*/ 2147483646 h 184"/>
              <a:gd name="T34" fmla="*/ 2147483646 w 371"/>
              <a:gd name="T35" fmla="*/ 2147483646 h 184"/>
              <a:gd name="T36" fmla="*/ 2147483646 w 371"/>
              <a:gd name="T37" fmla="*/ 2147483646 h 184"/>
              <a:gd name="T38" fmla="*/ 2147483646 w 371"/>
              <a:gd name="T39" fmla="*/ 2147483646 h 184"/>
              <a:gd name="T40" fmla="*/ 2147483646 w 371"/>
              <a:gd name="T41" fmla="*/ 2147483646 h 184"/>
              <a:gd name="T42" fmla="*/ 2147483646 w 371"/>
              <a:gd name="T43" fmla="*/ 2147483646 h 184"/>
              <a:gd name="T44" fmla="*/ 2147483646 w 371"/>
              <a:gd name="T45" fmla="*/ 2147483646 h 184"/>
              <a:gd name="T46" fmla="*/ 2147483646 w 371"/>
              <a:gd name="T47" fmla="*/ 2147483646 h 184"/>
              <a:gd name="T48" fmla="*/ 2147483646 w 371"/>
              <a:gd name="T49" fmla="*/ 2147483646 h 184"/>
              <a:gd name="T50" fmla="*/ 2147483646 w 371"/>
              <a:gd name="T51" fmla="*/ 2147483646 h 184"/>
              <a:gd name="T52" fmla="*/ 2147483646 w 371"/>
              <a:gd name="T53" fmla="*/ 2147483646 h 184"/>
              <a:gd name="T54" fmla="*/ 2147483646 w 371"/>
              <a:gd name="T55" fmla="*/ 2147483646 h 184"/>
              <a:gd name="T56" fmla="*/ 2147483646 w 371"/>
              <a:gd name="T57" fmla="*/ 2147483646 h 184"/>
              <a:gd name="T58" fmla="*/ 2147483646 w 371"/>
              <a:gd name="T59" fmla="*/ 2147483646 h 184"/>
              <a:gd name="T60" fmla="*/ 2147483646 w 371"/>
              <a:gd name="T61" fmla="*/ 2147483646 h 184"/>
              <a:gd name="T62" fmla="*/ 2147483646 w 371"/>
              <a:gd name="T63" fmla="*/ 2147483646 h 184"/>
              <a:gd name="T64" fmla="*/ 2147483646 w 371"/>
              <a:gd name="T65" fmla="*/ 2147483646 h 184"/>
              <a:gd name="T66" fmla="*/ 2147483646 w 371"/>
              <a:gd name="T67" fmla="*/ 2147483646 h 184"/>
              <a:gd name="T68" fmla="*/ 2147483646 w 371"/>
              <a:gd name="T69" fmla="*/ 2147483646 h 184"/>
              <a:gd name="T70" fmla="*/ 2147483646 w 371"/>
              <a:gd name="T71" fmla="*/ 2147483646 h 184"/>
              <a:gd name="T72" fmla="*/ 2147483646 w 371"/>
              <a:gd name="T73" fmla="*/ 2147483646 h 184"/>
              <a:gd name="T74" fmla="*/ 2147483646 w 371"/>
              <a:gd name="T75" fmla="*/ 2147483646 h 184"/>
              <a:gd name="T76" fmla="*/ 2147483646 w 371"/>
              <a:gd name="T77" fmla="*/ 2147483646 h 18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71" h="184">
                <a:moveTo>
                  <a:pt x="332" y="82"/>
                </a:moveTo>
                <a:cubicBezTo>
                  <a:pt x="332" y="81"/>
                  <a:pt x="332" y="81"/>
                  <a:pt x="332" y="81"/>
                </a:cubicBezTo>
                <a:cubicBezTo>
                  <a:pt x="327" y="81"/>
                  <a:pt x="323" y="82"/>
                  <a:pt x="319" y="84"/>
                </a:cubicBezTo>
                <a:cubicBezTo>
                  <a:pt x="319" y="85"/>
                  <a:pt x="319" y="85"/>
                  <a:pt x="319" y="85"/>
                </a:cubicBezTo>
                <a:cubicBezTo>
                  <a:pt x="320" y="84"/>
                  <a:pt x="320" y="84"/>
                  <a:pt x="320" y="84"/>
                </a:cubicBezTo>
                <a:cubicBezTo>
                  <a:pt x="311" y="56"/>
                  <a:pt x="282" y="36"/>
                  <a:pt x="248" y="36"/>
                </a:cubicBezTo>
                <a:cubicBezTo>
                  <a:pt x="223" y="36"/>
                  <a:pt x="200" y="47"/>
                  <a:pt x="187" y="65"/>
                </a:cubicBezTo>
                <a:cubicBezTo>
                  <a:pt x="187" y="65"/>
                  <a:pt x="187" y="65"/>
                  <a:pt x="187" y="65"/>
                </a:cubicBezTo>
                <a:cubicBezTo>
                  <a:pt x="188" y="65"/>
                  <a:pt x="188" y="65"/>
                  <a:pt x="188" y="65"/>
                </a:cubicBezTo>
                <a:cubicBezTo>
                  <a:pt x="182" y="60"/>
                  <a:pt x="174" y="58"/>
                  <a:pt x="165" y="58"/>
                </a:cubicBezTo>
                <a:cubicBezTo>
                  <a:pt x="165" y="58"/>
                  <a:pt x="165" y="58"/>
                  <a:pt x="165" y="58"/>
                </a:cubicBezTo>
                <a:cubicBezTo>
                  <a:pt x="165" y="58"/>
                  <a:pt x="165" y="58"/>
                  <a:pt x="165" y="58"/>
                </a:cubicBezTo>
                <a:cubicBezTo>
                  <a:pt x="165" y="58"/>
                  <a:pt x="165" y="58"/>
                  <a:pt x="165" y="58"/>
                </a:cubicBezTo>
                <a:cubicBezTo>
                  <a:pt x="166" y="58"/>
                  <a:pt x="166" y="58"/>
                  <a:pt x="166" y="58"/>
                </a:cubicBezTo>
                <a:cubicBezTo>
                  <a:pt x="162" y="26"/>
                  <a:pt x="126" y="0"/>
                  <a:pt x="83" y="0"/>
                </a:cubicBezTo>
                <a:cubicBezTo>
                  <a:pt x="60" y="0"/>
                  <a:pt x="39" y="7"/>
                  <a:pt x="24" y="19"/>
                </a:cubicBezTo>
                <a:cubicBezTo>
                  <a:pt x="9" y="30"/>
                  <a:pt x="0" y="47"/>
                  <a:pt x="0" y="64"/>
                </a:cubicBezTo>
                <a:cubicBezTo>
                  <a:pt x="0" y="87"/>
                  <a:pt x="15" y="107"/>
                  <a:pt x="38" y="119"/>
                </a:cubicBezTo>
                <a:cubicBezTo>
                  <a:pt x="39" y="118"/>
                  <a:pt x="39" y="118"/>
                  <a:pt x="39" y="118"/>
                </a:cubicBezTo>
                <a:cubicBezTo>
                  <a:pt x="38" y="118"/>
                  <a:pt x="38" y="118"/>
                  <a:pt x="38" y="118"/>
                </a:cubicBezTo>
                <a:cubicBezTo>
                  <a:pt x="38" y="120"/>
                  <a:pt x="37" y="122"/>
                  <a:pt x="37" y="124"/>
                </a:cubicBezTo>
                <a:cubicBezTo>
                  <a:pt x="37" y="140"/>
                  <a:pt x="46" y="156"/>
                  <a:pt x="59" y="166"/>
                </a:cubicBezTo>
                <a:cubicBezTo>
                  <a:pt x="73" y="177"/>
                  <a:pt x="91" y="184"/>
                  <a:pt x="112" y="184"/>
                </a:cubicBezTo>
                <a:cubicBezTo>
                  <a:pt x="136" y="184"/>
                  <a:pt x="158" y="174"/>
                  <a:pt x="172" y="159"/>
                </a:cubicBezTo>
                <a:cubicBezTo>
                  <a:pt x="171" y="158"/>
                  <a:pt x="171" y="158"/>
                  <a:pt x="171" y="158"/>
                </a:cubicBezTo>
                <a:cubicBezTo>
                  <a:pt x="171" y="159"/>
                  <a:pt x="171" y="159"/>
                  <a:pt x="171" y="159"/>
                </a:cubicBezTo>
                <a:cubicBezTo>
                  <a:pt x="174" y="160"/>
                  <a:pt x="177" y="160"/>
                  <a:pt x="181" y="160"/>
                </a:cubicBezTo>
                <a:cubicBezTo>
                  <a:pt x="189" y="160"/>
                  <a:pt x="197" y="158"/>
                  <a:pt x="203" y="154"/>
                </a:cubicBezTo>
                <a:cubicBezTo>
                  <a:pt x="202" y="153"/>
                  <a:pt x="202" y="153"/>
                  <a:pt x="202" y="153"/>
                </a:cubicBezTo>
                <a:cubicBezTo>
                  <a:pt x="202" y="154"/>
                  <a:pt x="202" y="154"/>
                  <a:pt x="202" y="154"/>
                </a:cubicBezTo>
                <a:cubicBezTo>
                  <a:pt x="215" y="163"/>
                  <a:pt x="231" y="168"/>
                  <a:pt x="248" y="168"/>
                </a:cubicBezTo>
                <a:cubicBezTo>
                  <a:pt x="272" y="168"/>
                  <a:pt x="293" y="158"/>
                  <a:pt x="306" y="143"/>
                </a:cubicBezTo>
                <a:cubicBezTo>
                  <a:pt x="305" y="143"/>
                  <a:pt x="305" y="143"/>
                  <a:pt x="305" y="143"/>
                </a:cubicBezTo>
                <a:cubicBezTo>
                  <a:pt x="305" y="143"/>
                  <a:pt x="305" y="143"/>
                  <a:pt x="305" y="143"/>
                </a:cubicBezTo>
                <a:cubicBezTo>
                  <a:pt x="312" y="150"/>
                  <a:pt x="322" y="154"/>
                  <a:pt x="332" y="154"/>
                </a:cubicBezTo>
                <a:cubicBezTo>
                  <a:pt x="343" y="154"/>
                  <a:pt x="353" y="150"/>
                  <a:pt x="360" y="144"/>
                </a:cubicBezTo>
                <a:cubicBezTo>
                  <a:pt x="367" y="137"/>
                  <a:pt x="371" y="128"/>
                  <a:pt x="371" y="118"/>
                </a:cubicBezTo>
                <a:cubicBezTo>
                  <a:pt x="371" y="108"/>
                  <a:pt x="367" y="99"/>
                  <a:pt x="360" y="92"/>
                </a:cubicBezTo>
                <a:cubicBezTo>
                  <a:pt x="353" y="85"/>
                  <a:pt x="343" y="81"/>
                  <a:pt x="332" y="81"/>
                </a:cubicBezTo>
                <a:cubicBezTo>
                  <a:pt x="332" y="82"/>
                  <a:pt x="332" y="82"/>
                  <a:pt x="332" y="82"/>
                </a:cubicBezTo>
                <a:cubicBezTo>
                  <a:pt x="332" y="83"/>
                  <a:pt x="332" y="83"/>
                  <a:pt x="332" y="83"/>
                </a:cubicBezTo>
                <a:cubicBezTo>
                  <a:pt x="343" y="83"/>
                  <a:pt x="352" y="87"/>
                  <a:pt x="358" y="93"/>
                </a:cubicBezTo>
                <a:cubicBezTo>
                  <a:pt x="365" y="100"/>
                  <a:pt x="369" y="108"/>
                  <a:pt x="369" y="118"/>
                </a:cubicBezTo>
                <a:cubicBezTo>
                  <a:pt x="369" y="127"/>
                  <a:pt x="365" y="136"/>
                  <a:pt x="358" y="142"/>
                </a:cubicBezTo>
                <a:cubicBezTo>
                  <a:pt x="352" y="149"/>
                  <a:pt x="343" y="153"/>
                  <a:pt x="332" y="153"/>
                </a:cubicBezTo>
                <a:cubicBezTo>
                  <a:pt x="322" y="153"/>
                  <a:pt x="313" y="149"/>
                  <a:pt x="306" y="142"/>
                </a:cubicBezTo>
                <a:cubicBezTo>
                  <a:pt x="305" y="142"/>
                  <a:pt x="305" y="142"/>
                  <a:pt x="305" y="142"/>
                </a:cubicBezTo>
                <a:cubicBezTo>
                  <a:pt x="305" y="142"/>
                  <a:pt x="305" y="142"/>
                  <a:pt x="305" y="142"/>
                </a:cubicBezTo>
                <a:cubicBezTo>
                  <a:pt x="292" y="157"/>
                  <a:pt x="271" y="167"/>
                  <a:pt x="248" y="167"/>
                </a:cubicBezTo>
                <a:cubicBezTo>
                  <a:pt x="231" y="167"/>
                  <a:pt x="215" y="161"/>
                  <a:pt x="203" y="152"/>
                </a:cubicBezTo>
                <a:cubicBezTo>
                  <a:pt x="202" y="152"/>
                  <a:pt x="202" y="152"/>
                  <a:pt x="202" y="152"/>
                </a:cubicBezTo>
                <a:cubicBezTo>
                  <a:pt x="202" y="152"/>
                  <a:pt x="202" y="152"/>
                  <a:pt x="202" y="152"/>
                </a:cubicBezTo>
                <a:cubicBezTo>
                  <a:pt x="196" y="156"/>
                  <a:pt x="189" y="159"/>
                  <a:pt x="181" y="159"/>
                </a:cubicBezTo>
                <a:cubicBezTo>
                  <a:pt x="178" y="159"/>
                  <a:pt x="174" y="158"/>
                  <a:pt x="171" y="157"/>
                </a:cubicBezTo>
                <a:cubicBezTo>
                  <a:pt x="171" y="157"/>
                  <a:pt x="171" y="157"/>
                  <a:pt x="171" y="157"/>
                </a:cubicBezTo>
                <a:cubicBezTo>
                  <a:pt x="171" y="158"/>
                  <a:pt x="171" y="158"/>
                  <a:pt x="171" y="158"/>
                </a:cubicBezTo>
                <a:cubicBezTo>
                  <a:pt x="158" y="173"/>
                  <a:pt x="136" y="182"/>
                  <a:pt x="112" y="182"/>
                </a:cubicBezTo>
                <a:cubicBezTo>
                  <a:pt x="92" y="182"/>
                  <a:pt x="73" y="176"/>
                  <a:pt x="60" y="165"/>
                </a:cubicBezTo>
                <a:cubicBezTo>
                  <a:pt x="47" y="155"/>
                  <a:pt x="39" y="140"/>
                  <a:pt x="39" y="124"/>
                </a:cubicBezTo>
                <a:cubicBezTo>
                  <a:pt x="39" y="122"/>
                  <a:pt x="39" y="120"/>
                  <a:pt x="40" y="118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9" y="117"/>
                  <a:pt x="39" y="117"/>
                  <a:pt x="39" y="117"/>
                </a:cubicBezTo>
                <a:cubicBezTo>
                  <a:pt x="16" y="106"/>
                  <a:pt x="2" y="86"/>
                  <a:pt x="2" y="64"/>
                </a:cubicBezTo>
                <a:cubicBezTo>
                  <a:pt x="2" y="47"/>
                  <a:pt x="11" y="32"/>
                  <a:pt x="25" y="20"/>
                </a:cubicBezTo>
                <a:cubicBezTo>
                  <a:pt x="40" y="9"/>
                  <a:pt x="60" y="2"/>
                  <a:pt x="83" y="2"/>
                </a:cubicBezTo>
                <a:cubicBezTo>
                  <a:pt x="125" y="2"/>
                  <a:pt x="160" y="27"/>
                  <a:pt x="164" y="59"/>
                </a:cubicBezTo>
                <a:cubicBezTo>
                  <a:pt x="164" y="59"/>
                  <a:pt x="164" y="59"/>
                  <a:pt x="164" y="59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5" y="58"/>
                  <a:pt x="165" y="58"/>
                  <a:pt x="165" y="58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73" y="59"/>
                  <a:pt x="181" y="62"/>
                  <a:pt x="187" y="66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88" y="66"/>
                  <a:pt x="188" y="66"/>
                  <a:pt x="188" y="66"/>
                </a:cubicBezTo>
                <a:cubicBezTo>
                  <a:pt x="201" y="49"/>
                  <a:pt x="223" y="38"/>
                  <a:pt x="248" y="38"/>
                </a:cubicBezTo>
                <a:cubicBezTo>
                  <a:pt x="282" y="38"/>
                  <a:pt x="310" y="58"/>
                  <a:pt x="318" y="85"/>
                </a:cubicBezTo>
                <a:cubicBezTo>
                  <a:pt x="318" y="86"/>
                  <a:pt x="318" y="86"/>
                  <a:pt x="318" y="86"/>
                </a:cubicBezTo>
                <a:cubicBezTo>
                  <a:pt x="319" y="85"/>
                  <a:pt x="319" y="85"/>
                  <a:pt x="319" y="85"/>
                </a:cubicBezTo>
                <a:cubicBezTo>
                  <a:pt x="323" y="84"/>
                  <a:pt x="328" y="83"/>
                  <a:pt x="332" y="83"/>
                </a:cubicBezTo>
                <a:cubicBezTo>
                  <a:pt x="332" y="82"/>
                  <a:pt x="332" y="82"/>
                  <a:pt x="332" y="82"/>
                </a:cubicBezTo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MH_Other_12"/>
          <p:cNvSpPr/>
          <p:nvPr>
            <p:custDataLst>
              <p:tags r:id="rId12"/>
            </p:custDataLst>
          </p:nvPr>
        </p:nvSpPr>
        <p:spPr bwMode="auto">
          <a:xfrm>
            <a:off x="9478744" y="5277780"/>
            <a:ext cx="265112" cy="150813"/>
          </a:xfrm>
          <a:custGeom>
            <a:avLst/>
            <a:gdLst>
              <a:gd name="T0" fmla="*/ 0 w 65"/>
              <a:gd name="T1" fmla="*/ 2147483646 h 37"/>
              <a:gd name="T2" fmla="*/ 2147483646 w 65"/>
              <a:gd name="T3" fmla="*/ 2147483646 h 37"/>
              <a:gd name="T4" fmla="*/ 2147483646 w 65"/>
              <a:gd name="T5" fmla="*/ 2147483646 h 37"/>
              <a:gd name="T6" fmla="*/ 2147483646 w 65"/>
              <a:gd name="T7" fmla="*/ 2147483646 h 37"/>
              <a:gd name="T8" fmla="*/ 0 w 65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" h="37">
                <a:moveTo>
                  <a:pt x="0" y="18"/>
                </a:moveTo>
                <a:cubicBezTo>
                  <a:pt x="0" y="18"/>
                  <a:pt x="18" y="5"/>
                  <a:pt x="43" y="10"/>
                </a:cubicBezTo>
                <a:cubicBezTo>
                  <a:pt x="43" y="10"/>
                  <a:pt x="63" y="14"/>
                  <a:pt x="65" y="37"/>
                </a:cubicBezTo>
                <a:cubicBezTo>
                  <a:pt x="65" y="37"/>
                  <a:pt x="65" y="14"/>
                  <a:pt x="45" y="8"/>
                </a:cubicBezTo>
                <a:cubicBezTo>
                  <a:pt x="45" y="8"/>
                  <a:pt x="24" y="0"/>
                  <a:pt x="0" y="18"/>
                </a:cubicBez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MH_Other_13"/>
          <p:cNvSpPr/>
          <p:nvPr>
            <p:custDataLst>
              <p:tags r:id="rId13"/>
            </p:custDataLst>
          </p:nvPr>
        </p:nvSpPr>
        <p:spPr bwMode="auto">
          <a:xfrm>
            <a:off x="9302532" y="5304767"/>
            <a:ext cx="265113" cy="152400"/>
          </a:xfrm>
          <a:custGeom>
            <a:avLst/>
            <a:gdLst>
              <a:gd name="T0" fmla="*/ 0 w 65"/>
              <a:gd name="T1" fmla="*/ 2147483646 h 37"/>
              <a:gd name="T2" fmla="*/ 2147483646 w 65"/>
              <a:gd name="T3" fmla="*/ 2147483646 h 37"/>
              <a:gd name="T4" fmla="*/ 2147483646 w 65"/>
              <a:gd name="T5" fmla="*/ 2147483646 h 37"/>
              <a:gd name="T6" fmla="*/ 2147483646 w 65"/>
              <a:gd name="T7" fmla="*/ 2147483646 h 37"/>
              <a:gd name="T8" fmla="*/ 0 w 65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" h="37">
                <a:moveTo>
                  <a:pt x="0" y="18"/>
                </a:moveTo>
                <a:cubicBezTo>
                  <a:pt x="0" y="18"/>
                  <a:pt x="17" y="6"/>
                  <a:pt x="42" y="10"/>
                </a:cubicBezTo>
                <a:cubicBezTo>
                  <a:pt x="42" y="10"/>
                  <a:pt x="63" y="14"/>
                  <a:pt x="65" y="37"/>
                </a:cubicBezTo>
                <a:cubicBezTo>
                  <a:pt x="65" y="37"/>
                  <a:pt x="65" y="14"/>
                  <a:pt x="44" y="9"/>
                </a:cubicBezTo>
                <a:cubicBezTo>
                  <a:pt x="44" y="9"/>
                  <a:pt x="24" y="0"/>
                  <a:pt x="0" y="18"/>
                </a:cubicBez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MH_Other_14"/>
          <p:cNvSpPr/>
          <p:nvPr>
            <p:custDataLst>
              <p:tags r:id="rId14"/>
            </p:custDataLst>
          </p:nvPr>
        </p:nvSpPr>
        <p:spPr bwMode="auto">
          <a:xfrm>
            <a:off x="9562881" y="5576229"/>
            <a:ext cx="273050" cy="101600"/>
          </a:xfrm>
          <a:custGeom>
            <a:avLst/>
            <a:gdLst>
              <a:gd name="T0" fmla="*/ 2147483646 w 67"/>
              <a:gd name="T1" fmla="*/ 2147483646 h 25"/>
              <a:gd name="T2" fmla="*/ 2147483646 w 67"/>
              <a:gd name="T3" fmla="*/ 2147483646 h 25"/>
              <a:gd name="T4" fmla="*/ 0 w 67"/>
              <a:gd name="T5" fmla="*/ 0 h 25"/>
              <a:gd name="T6" fmla="*/ 2147483646 w 67"/>
              <a:gd name="T7" fmla="*/ 2147483646 h 25"/>
              <a:gd name="T8" fmla="*/ 2147483646 w 67"/>
              <a:gd name="T9" fmla="*/ 2147483646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25">
                <a:moveTo>
                  <a:pt x="67" y="2"/>
                </a:moveTo>
                <a:cubicBezTo>
                  <a:pt x="67" y="2"/>
                  <a:pt x="54" y="18"/>
                  <a:pt x="28" y="20"/>
                </a:cubicBezTo>
                <a:cubicBezTo>
                  <a:pt x="28" y="20"/>
                  <a:pt x="8" y="22"/>
                  <a:pt x="0" y="0"/>
                </a:cubicBezTo>
                <a:cubicBezTo>
                  <a:pt x="0" y="0"/>
                  <a:pt x="6" y="22"/>
                  <a:pt x="27" y="22"/>
                </a:cubicBezTo>
                <a:cubicBezTo>
                  <a:pt x="27" y="22"/>
                  <a:pt x="49" y="25"/>
                  <a:pt x="67" y="2"/>
                </a:cubicBez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MH_Other_15"/>
          <p:cNvSpPr/>
          <p:nvPr>
            <p:custDataLst>
              <p:tags r:id="rId15"/>
            </p:custDataLst>
          </p:nvPr>
        </p:nvSpPr>
        <p:spPr bwMode="auto">
          <a:xfrm>
            <a:off x="10105807" y="5379380"/>
            <a:ext cx="187325" cy="125413"/>
          </a:xfrm>
          <a:custGeom>
            <a:avLst/>
            <a:gdLst>
              <a:gd name="T0" fmla="*/ 0 w 46"/>
              <a:gd name="T1" fmla="*/ 2147483646 h 31"/>
              <a:gd name="T2" fmla="*/ 2147483646 w 46"/>
              <a:gd name="T3" fmla="*/ 2147483646 h 31"/>
              <a:gd name="T4" fmla="*/ 2147483646 w 46"/>
              <a:gd name="T5" fmla="*/ 2147483646 h 31"/>
              <a:gd name="T6" fmla="*/ 2147483646 w 46"/>
              <a:gd name="T7" fmla="*/ 2147483646 h 31"/>
              <a:gd name="T8" fmla="*/ 0 w 46"/>
              <a:gd name="T9" fmla="*/ 2147483646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" h="31">
                <a:moveTo>
                  <a:pt x="0" y="15"/>
                </a:moveTo>
                <a:cubicBezTo>
                  <a:pt x="0" y="15"/>
                  <a:pt x="12" y="4"/>
                  <a:pt x="30" y="8"/>
                </a:cubicBezTo>
                <a:cubicBezTo>
                  <a:pt x="30" y="8"/>
                  <a:pt x="45" y="11"/>
                  <a:pt x="46" y="31"/>
                </a:cubicBezTo>
                <a:cubicBezTo>
                  <a:pt x="46" y="31"/>
                  <a:pt x="46" y="11"/>
                  <a:pt x="32" y="7"/>
                </a:cubicBezTo>
                <a:cubicBezTo>
                  <a:pt x="32" y="7"/>
                  <a:pt x="17" y="0"/>
                  <a:pt x="0" y="15"/>
                </a:cubicBez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MH_Other_16"/>
          <p:cNvSpPr/>
          <p:nvPr>
            <p:custDataLst>
              <p:tags r:id="rId16"/>
            </p:custDataLst>
          </p:nvPr>
        </p:nvSpPr>
        <p:spPr bwMode="auto">
          <a:xfrm>
            <a:off x="2257207" y="5665130"/>
            <a:ext cx="125413" cy="130175"/>
          </a:xfrm>
          <a:custGeom>
            <a:avLst/>
            <a:gdLst>
              <a:gd name="T0" fmla="*/ 2147483646 w 31"/>
              <a:gd name="T1" fmla="*/ 2147483646 h 32"/>
              <a:gd name="T2" fmla="*/ 2147483646 w 31"/>
              <a:gd name="T3" fmla="*/ 2147483646 h 32"/>
              <a:gd name="T4" fmla="*/ 2147483646 w 31"/>
              <a:gd name="T5" fmla="*/ 2147483646 h 32"/>
              <a:gd name="T6" fmla="*/ 2147483646 w 31"/>
              <a:gd name="T7" fmla="*/ 2147483646 h 32"/>
              <a:gd name="T8" fmla="*/ 2147483646 w 31"/>
              <a:gd name="T9" fmla="*/ 2147483646 h 32"/>
              <a:gd name="T10" fmla="*/ 2147483646 w 31"/>
              <a:gd name="T11" fmla="*/ 2147483646 h 32"/>
              <a:gd name="T12" fmla="*/ 2147483646 w 31"/>
              <a:gd name="T13" fmla="*/ 2147483646 h 32"/>
              <a:gd name="T14" fmla="*/ 2147483646 w 31"/>
              <a:gd name="T15" fmla="*/ 2147483646 h 32"/>
              <a:gd name="T16" fmla="*/ 2147483646 w 31"/>
              <a:gd name="T17" fmla="*/ 2147483646 h 32"/>
              <a:gd name="T18" fmla="*/ 2147483646 w 31"/>
              <a:gd name="T19" fmla="*/ 2147483646 h 32"/>
              <a:gd name="T20" fmla="*/ 2147483646 w 31"/>
              <a:gd name="T21" fmla="*/ 2147483646 h 32"/>
              <a:gd name="T22" fmla="*/ 2147483646 w 31"/>
              <a:gd name="T23" fmla="*/ 2147483646 h 32"/>
              <a:gd name="T24" fmla="*/ 2147483646 w 31"/>
              <a:gd name="T25" fmla="*/ 2147483646 h 32"/>
              <a:gd name="T26" fmla="*/ 2147483646 w 31"/>
              <a:gd name="T27" fmla="*/ 2147483646 h 32"/>
              <a:gd name="T28" fmla="*/ 2147483646 w 31"/>
              <a:gd name="T29" fmla="*/ 0 h 32"/>
              <a:gd name="T30" fmla="*/ 2147483646 w 31"/>
              <a:gd name="T31" fmla="*/ 0 h 32"/>
              <a:gd name="T32" fmla="*/ 0 w 31"/>
              <a:gd name="T33" fmla="*/ 2147483646 h 32"/>
              <a:gd name="T34" fmla="*/ 0 w 31"/>
              <a:gd name="T35" fmla="*/ 2147483646 h 32"/>
              <a:gd name="T36" fmla="*/ 2147483646 w 31"/>
              <a:gd name="T37" fmla="*/ 2147483646 h 32"/>
              <a:gd name="T38" fmla="*/ 2147483646 w 31"/>
              <a:gd name="T39" fmla="*/ 2147483646 h 32"/>
              <a:gd name="T40" fmla="*/ 2147483646 w 31"/>
              <a:gd name="T41" fmla="*/ 2147483646 h 3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1" h="32">
                <a:moveTo>
                  <a:pt x="17" y="30"/>
                </a:moveTo>
                <a:cubicBezTo>
                  <a:pt x="17" y="29"/>
                  <a:pt x="17" y="29"/>
                  <a:pt x="17" y="29"/>
                </a:cubicBezTo>
                <a:cubicBezTo>
                  <a:pt x="17" y="30"/>
                  <a:pt x="16" y="30"/>
                  <a:pt x="15" y="30"/>
                </a:cubicBezTo>
                <a:cubicBezTo>
                  <a:pt x="9" y="30"/>
                  <a:pt x="3" y="24"/>
                  <a:pt x="2" y="18"/>
                </a:cubicBezTo>
                <a:cubicBezTo>
                  <a:pt x="2" y="17"/>
                  <a:pt x="2" y="16"/>
                  <a:pt x="2" y="16"/>
                </a:cubicBezTo>
                <a:cubicBezTo>
                  <a:pt x="2" y="9"/>
                  <a:pt x="7" y="3"/>
                  <a:pt x="14" y="2"/>
                </a:cubicBezTo>
                <a:cubicBezTo>
                  <a:pt x="14" y="2"/>
                  <a:pt x="15" y="2"/>
                  <a:pt x="16" y="2"/>
                </a:cubicBezTo>
                <a:cubicBezTo>
                  <a:pt x="22" y="2"/>
                  <a:pt x="28" y="7"/>
                  <a:pt x="29" y="14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23"/>
                  <a:pt x="24" y="29"/>
                  <a:pt x="17" y="29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1"/>
                  <a:pt x="17" y="31"/>
                  <a:pt x="17" y="31"/>
                </a:cubicBezTo>
                <a:cubicBezTo>
                  <a:pt x="25" y="31"/>
                  <a:pt x="31" y="24"/>
                  <a:pt x="31" y="16"/>
                </a:cubicBezTo>
                <a:cubicBezTo>
                  <a:pt x="31" y="15"/>
                  <a:pt x="31" y="15"/>
                  <a:pt x="31" y="14"/>
                </a:cubicBezTo>
                <a:cubicBezTo>
                  <a:pt x="30" y="6"/>
                  <a:pt x="23" y="0"/>
                  <a:pt x="16" y="0"/>
                </a:cubicBezTo>
                <a:cubicBezTo>
                  <a:pt x="15" y="0"/>
                  <a:pt x="14" y="0"/>
                  <a:pt x="14" y="0"/>
                </a:cubicBezTo>
                <a:cubicBezTo>
                  <a:pt x="6" y="1"/>
                  <a:pt x="0" y="8"/>
                  <a:pt x="0" y="16"/>
                </a:cubicBezTo>
                <a:cubicBezTo>
                  <a:pt x="0" y="17"/>
                  <a:pt x="0" y="17"/>
                  <a:pt x="0" y="18"/>
                </a:cubicBezTo>
                <a:cubicBezTo>
                  <a:pt x="1" y="26"/>
                  <a:pt x="8" y="32"/>
                  <a:pt x="15" y="32"/>
                </a:cubicBezTo>
                <a:cubicBezTo>
                  <a:pt x="16" y="32"/>
                  <a:pt x="17" y="32"/>
                  <a:pt x="17" y="31"/>
                </a:cubicBezTo>
                <a:lnTo>
                  <a:pt x="17" y="30"/>
                </a:lnTo>
                <a:close/>
              </a:path>
            </a:pathLst>
          </a:custGeom>
          <a:solidFill>
            <a:srgbClr val="CCD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MH_Other_17"/>
          <p:cNvSpPr/>
          <p:nvPr>
            <p:custDataLst>
              <p:tags r:id="rId17"/>
            </p:custDataLst>
          </p:nvPr>
        </p:nvSpPr>
        <p:spPr bwMode="auto">
          <a:xfrm>
            <a:off x="5581431" y="6454118"/>
            <a:ext cx="247650" cy="244475"/>
          </a:xfrm>
          <a:custGeom>
            <a:avLst/>
            <a:gdLst>
              <a:gd name="T0" fmla="*/ 2147483646 w 61"/>
              <a:gd name="T1" fmla="*/ 2147483646 h 60"/>
              <a:gd name="T2" fmla="*/ 2147483646 w 61"/>
              <a:gd name="T3" fmla="*/ 2147483646 h 60"/>
              <a:gd name="T4" fmla="*/ 2147483646 w 61"/>
              <a:gd name="T5" fmla="*/ 2147483646 h 60"/>
              <a:gd name="T6" fmla="*/ 2147483646 w 61"/>
              <a:gd name="T7" fmla="*/ 2147483646 h 60"/>
              <a:gd name="T8" fmla="*/ 2147483646 w 61"/>
              <a:gd name="T9" fmla="*/ 2147483646 h 60"/>
              <a:gd name="T10" fmla="*/ 2147483646 w 61"/>
              <a:gd name="T11" fmla="*/ 2147483646 h 60"/>
              <a:gd name="T12" fmla="*/ 2147483646 w 61"/>
              <a:gd name="T13" fmla="*/ 2147483646 h 60"/>
              <a:gd name="T14" fmla="*/ 2147483646 w 61"/>
              <a:gd name="T15" fmla="*/ 2147483646 h 60"/>
              <a:gd name="T16" fmla="*/ 2147483646 w 61"/>
              <a:gd name="T17" fmla="*/ 2147483646 h 60"/>
              <a:gd name="T18" fmla="*/ 2147483646 w 61"/>
              <a:gd name="T19" fmla="*/ 2147483646 h 60"/>
              <a:gd name="T20" fmla="*/ 2147483646 w 61"/>
              <a:gd name="T21" fmla="*/ 2147483646 h 60"/>
              <a:gd name="T22" fmla="*/ 2147483646 w 61"/>
              <a:gd name="T23" fmla="*/ 2147483646 h 60"/>
              <a:gd name="T24" fmla="*/ 2147483646 w 61"/>
              <a:gd name="T25" fmla="*/ 2147483646 h 60"/>
              <a:gd name="T26" fmla="*/ 2147483646 w 61"/>
              <a:gd name="T27" fmla="*/ 2147483646 h 60"/>
              <a:gd name="T28" fmla="*/ 2147483646 w 61"/>
              <a:gd name="T29" fmla="*/ 0 h 60"/>
              <a:gd name="T30" fmla="*/ 2147483646 w 61"/>
              <a:gd name="T31" fmla="*/ 0 h 60"/>
              <a:gd name="T32" fmla="*/ 0 w 61"/>
              <a:gd name="T33" fmla="*/ 2147483646 h 60"/>
              <a:gd name="T34" fmla="*/ 0 w 61"/>
              <a:gd name="T35" fmla="*/ 2147483646 h 60"/>
              <a:gd name="T36" fmla="*/ 2147483646 w 61"/>
              <a:gd name="T37" fmla="*/ 2147483646 h 60"/>
              <a:gd name="T38" fmla="*/ 2147483646 w 61"/>
              <a:gd name="T39" fmla="*/ 2147483646 h 60"/>
              <a:gd name="T40" fmla="*/ 2147483646 w 61"/>
              <a:gd name="T41" fmla="*/ 2147483646 h 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1" h="60">
                <a:moveTo>
                  <a:pt x="34" y="59"/>
                </a:moveTo>
                <a:cubicBezTo>
                  <a:pt x="34" y="58"/>
                  <a:pt x="34" y="58"/>
                  <a:pt x="34" y="58"/>
                </a:cubicBezTo>
                <a:cubicBezTo>
                  <a:pt x="33" y="58"/>
                  <a:pt x="32" y="58"/>
                  <a:pt x="30" y="58"/>
                </a:cubicBezTo>
                <a:cubicBezTo>
                  <a:pt x="16" y="58"/>
                  <a:pt x="4" y="47"/>
                  <a:pt x="2" y="33"/>
                </a:cubicBezTo>
                <a:cubicBezTo>
                  <a:pt x="2" y="32"/>
                  <a:pt x="2" y="31"/>
                  <a:pt x="2" y="30"/>
                </a:cubicBezTo>
                <a:cubicBezTo>
                  <a:pt x="2" y="16"/>
                  <a:pt x="13" y="3"/>
                  <a:pt x="27" y="2"/>
                </a:cubicBezTo>
                <a:cubicBezTo>
                  <a:pt x="28" y="2"/>
                  <a:pt x="29" y="2"/>
                  <a:pt x="31" y="2"/>
                </a:cubicBezTo>
                <a:cubicBezTo>
                  <a:pt x="45" y="2"/>
                  <a:pt x="57" y="12"/>
                  <a:pt x="59" y="27"/>
                </a:cubicBezTo>
                <a:cubicBezTo>
                  <a:pt x="59" y="28"/>
                  <a:pt x="59" y="29"/>
                  <a:pt x="59" y="30"/>
                </a:cubicBezTo>
                <a:cubicBezTo>
                  <a:pt x="59" y="44"/>
                  <a:pt x="48" y="56"/>
                  <a:pt x="34" y="58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60"/>
                  <a:pt x="34" y="60"/>
                  <a:pt x="34" y="60"/>
                </a:cubicBezTo>
                <a:cubicBezTo>
                  <a:pt x="49" y="58"/>
                  <a:pt x="61" y="45"/>
                  <a:pt x="61" y="30"/>
                </a:cubicBezTo>
                <a:cubicBezTo>
                  <a:pt x="61" y="29"/>
                  <a:pt x="61" y="27"/>
                  <a:pt x="60" y="26"/>
                </a:cubicBezTo>
                <a:cubicBezTo>
                  <a:pt x="59" y="11"/>
                  <a:pt x="46" y="0"/>
                  <a:pt x="31" y="0"/>
                </a:cubicBezTo>
                <a:cubicBezTo>
                  <a:pt x="29" y="0"/>
                  <a:pt x="28" y="0"/>
                  <a:pt x="27" y="0"/>
                </a:cubicBezTo>
                <a:cubicBezTo>
                  <a:pt x="12" y="2"/>
                  <a:pt x="0" y="15"/>
                  <a:pt x="0" y="30"/>
                </a:cubicBezTo>
                <a:cubicBezTo>
                  <a:pt x="0" y="31"/>
                  <a:pt x="0" y="32"/>
                  <a:pt x="0" y="33"/>
                </a:cubicBezTo>
                <a:cubicBezTo>
                  <a:pt x="2" y="49"/>
                  <a:pt x="15" y="60"/>
                  <a:pt x="30" y="60"/>
                </a:cubicBezTo>
                <a:cubicBezTo>
                  <a:pt x="32" y="60"/>
                  <a:pt x="33" y="60"/>
                  <a:pt x="34" y="60"/>
                </a:cubicBezTo>
                <a:lnTo>
                  <a:pt x="34" y="59"/>
                </a:lnTo>
                <a:close/>
              </a:path>
            </a:pathLst>
          </a:custGeom>
          <a:solidFill>
            <a:srgbClr val="F05A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MH_Other_18"/>
          <p:cNvSpPr/>
          <p:nvPr>
            <p:custDataLst>
              <p:tags r:id="rId18"/>
            </p:custDataLst>
          </p:nvPr>
        </p:nvSpPr>
        <p:spPr bwMode="auto">
          <a:xfrm>
            <a:off x="3592295" y="1993242"/>
            <a:ext cx="509587" cy="506412"/>
          </a:xfrm>
          <a:custGeom>
            <a:avLst/>
            <a:gdLst>
              <a:gd name="T0" fmla="*/ 2147483646 w 125"/>
              <a:gd name="T1" fmla="*/ 2147483646 h 124"/>
              <a:gd name="T2" fmla="*/ 2147483646 w 125"/>
              <a:gd name="T3" fmla="*/ 2147483646 h 124"/>
              <a:gd name="T4" fmla="*/ 2147483646 w 125"/>
              <a:gd name="T5" fmla="*/ 2147483646 h 124"/>
              <a:gd name="T6" fmla="*/ 2147483646 w 125"/>
              <a:gd name="T7" fmla="*/ 2147483646 h 124"/>
              <a:gd name="T8" fmla="*/ 2147483646 w 125"/>
              <a:gd name="T9" fmla="*/ 2147483646 h 124"/>
              <a:gd name="T10" fmla="*/ 2147483646 w 125"/>
              <a:gd name="T11" fmla="*/ 2147483646 h 124"/>
              <a:gd name="T12" fmla="*/ 2147483646 w 125"/>
              <a:gd name="T13" fmla="*/ 2147483646 h 124"/>
              <a:gd name="T14" fmla="*/ 2147483646 w 125"/>
              <a:gd name="T15" fmla="*/ 2147483646 h 124"/>
              <a:gd name="T16" fmla="*/ 2147483646 w 125"/>
              <a:gd name="T17" fmla="*/ 2147483646 h 124"/>
              <a:gd name="T18" fmla="*/ 2147483646 w 125"/>
              <a:gd name="T19" fmla="*/ 2147483646 h 124"/>
              <a:gd name="T20" fmla="*/ 2147483646 w 125"/>
              <a:gd name="T21" fmla="*/ 2147483646 h 124"/>
              <a:gd name="T22" fmla="*/ 2147483646 w 125"/>
              <a:gd name="T23" fmla="*/ 2147483646 h 124"/>
              <a:gd name="T24" fmla="*/ 2147483646 w 125"/>
              <a:gd name="T25" fmla="*/ 2147483646 h 124"/>
              <a:gd name="T26" fmla="*/ 2147483646 w 125"/>
              <a:gd name="T27" fmla="*/ 2147483646 h 124"/>
              <a:gd name="T28" fmla="*/ 2147483646 w 125"/>
              <a:gd name="T29" fmla="*/ 0 h 124"/>
              <a:gd name="T30" fmla="*/ 2147483646 w 125"/>
              <a:gd name="T31" fmla="*/ 0 h 124"/>
              <a:gd name="T32" fmla="*/ 0 w 125"/>
              <a:gd name="T33" fmla="*/ 2147483646 h 124"/>
              <a:gd name="T34" fmla="*/ 0 w 125"/>
              <a:gd name="T35" fmla="*/ 2147483646 h 124"/>
              <a:gd name="T36" fmla="*/ 2147483646 w 125"/>
              <a:gd name="T37" fmla="*/ 2147483646 h 124"/>
              <a:gd name="T38" fmla="*/ 2147483646 w 125"/>
              <a:gd name="T39" fmla="*/ 2147483646 h 124"/>
              <a:gd name="T40" fmla="*/ 2147483646 w 125"/>
              <a:gd name="T41" fmla="*/ 2147483646 h 12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25" h="124">
                <a:moveTo>
                  <a:pt x="69" y="123"/>
                </a:moveTo>
                <a:cubicBezTo>
                  <a:pt x="69" y="122"/>
                  <a:pt x="69" y="122"/>
                  <a:pt x="69" y="122"/>
                </a:cubicBezTo>
                <a:cubicBezTo>
                  <a:pt x="67" y="122"/>
                  <a:pt x="64" y="122"/>
                  <a:pt x="62" y="122"/>
                </a:cubicBezTo>
                <a:cubicBezTo>
                  <a:pt x="32" y="122"/>
                  <a:pt x="6" y="100"/>
                  <a:pt x="2" y="69"/>
                </a:cubicBezTo>
                <a:cubicBezTo>
                  <a:pt x="2" y="66"/>
                  <a:pt x="2" y="64"/>
                  <a:pt x="2" y="62"/>
                </a:cubicBezTo>
                <a:cubicBezTo>
                  <a:pt x="2" y="32"/>
                  <a:pt x="25" y="6"/>
                  <a:pt x="55" y="2"/>
                </a:cubicBezTo>
                <a:cubicBezTo>
                  <a:pt x="58" y="2"/>
                  <a:pt x="60" y="2"/>
                  <a:pt x="62" y="2"/>
                </a:cubicBezTo>
                <a:cubicBezTo>
                  <a:pt x="93" y="2"/>
                  <a:pt x="119" y="24"/>
                  <a:pt x="122" y="55"/>
                </a:cubicBezTo>
                <a:cubicBezTo>
                  <a:pt x="122" y="57"/>
                  <a:pt x="123" y="60"/>
                  <a:pt x="123" y="62"/>
                </a:cubicBezTo>
                <a:cubicBezTo>
                  <a:pt x="123" y="92"/>
                  <a:pt x="100" y="118"/>
                  <a:pt x="69" y="122"/>
                </a:cubicBezTo>
                <a:cubicBezTo>
                  <a:pt x="69" y="123"/>
                  <a:pt x="69" y="123"/>
                  <a:pt x="69" y="123"/>
                </a:cubicBezTo>
                <a:cubicBezTo>
                  <a:pt x="69" y="124"/>
                  <a:pt x="69" y="124"/>
                  <a:pt x="69" y="124"/>
                </a:cubicBezTo>
                <a:cubicBezTo>
                  <a:pt x="101" y="120"/>
                  <a:pt x="125" y="93"/>
                  <a:pt x="125" y="62"/>
                </a:cubicBezTo>
                <a:cubicBezTo>
                  <a:pt x="125" y="60"/>
                  <a:pt x="124" y="57"/>
                  <a:pt x="124" y="55"/>
                </a:cubicBezTo>
                <a:cubicBezTo>
                  <a:pt x="121" y="23"/>
                  <a:pt x="94" y="0"/>
                  <a:pt x="62" y="0"/>
                </a:cubicBezTo>
                <a:cubicBezTo>
                  <a:pt x="60" y="0"/>
                  <a:pt x="58" y="0"/>
                  <a:pt x="55" y="0"/>
                </a:cubicBezTo>
                <a:cubicBezTo>
                  <a:pt x="23" y="4"/>
                  <a:pt x="0" y="31"/>
                  <a:pt x="0" y="62"/>
                </a:cubicBezTo>
                <a:cubicBezTo>
                  <a:pt x="0" y="64"/>
                  <a:pt x="0" y="67"/>
                  <a:pt x="0" y="69"/>
                </a:cubicBezTo>
                <a:cubicBezTo>
                  <a:pt x="4" y="101"/>
                  <a:pt x="31" y="124"/>
                  <a:pt x="62" y="124"/>
                </a:cubicBezTo>
                <a:cubicBezTo>
                  <a:pt x="65" y="124"/>
                  <a:pt x="67" y="124"/>
                  <a:pt x="69" y="124"/>
                </a:cubicBezTo>
                <a:lnTo>
                  <a:pt x="69" y="123"/>
                </a:lnTo>
                <a:close/>
              </a:path>
            </a:pathLst>
          </a:custGeom>
          <a:solidFill>
            <a:srgbClr val="8584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MH_Other_19"/>
          <p:cNvSpPr/>
          <p:nvPr>
            <p:custDataLst>
              <p:tags r:id="rId19"/>
            </p:custDataLst>
          </p:nvPr>
        </p:nvSpPr>
        <p:spPr bwMode="auto">
          <a:xfrm>
            <a:off x="5903695" y="6577942"/>
            <a:ext cx="115887" cy="114300"/>
          </a:xfrm>
          <a:custGeom>
            <a:avLst/>
            <a:gdLst>
              <a:gd name="T0" fmla="*/ 2147483646 w 29"/>
              <a:gd name="T1" fmla="*/ 2147483646 h 28"/>
              <a:gd name="T2" fmla="*/ 2147483646 w 29"/>
              <a:gd name="T3" fmla="*/ 2147483646 h 28"/>
              <a:gd name="T4" fmla="*/ 2147483646 w 29"/>
              <a:gd name="T5" fmla="*/ 2147483646 h 28"/>
              <a:gd name="T6" fmla="*/ 2147483646 w 29"/>
              <a:gd name="T7" fmla="*/ 2147483646 h 28"/>
              <a:gd name="T8" fmla="*/ 2147483646 w 29"/>
              <a:gd name="T9" fmla="*/ 2147483646 h 28"/>
              <a:gd name="T10" fmla="*/ 2147483646 w 29"/>
              <a:gd name="T11" fmla="*/ 2147483646 h 28"/>
              <a:gd name="T12" fmla="*/ 2147483646 w 29"/>
              <a:gd name="T13" fmla="*/ 2147483646 h 28"/>
              <a:gd name="T14" fmla="*/ 2147483646 w 29"/>
              <a:gd name="T15" fmla="*/ 2147483646 h 28"/>
              <a:gd name="T16" fmla="*/ 2147483646 w 29"/>
              <a:gd name="T17" fmla="*/ 2147483646 h 28"/>
              <a:gd name="T18" fmla="*/ 2147483646 w 29"/>
              <a:gd name="T19" fmla="*/ 2147483646 h 28"/>
              <a:gd name="T20" fmla="*/ 2147483646 w 29"/>
              <a:gd name="T21" fmla="*/ 2147483646 h 28"/>
              <a:gd name="T22" fmla="*/ 2147483646 w 29"/>
              <a:gd name="T23" fmla="*/ 2147483646 h 28"/>
              <a:gd name="T24" fmla="*/ 2147483646 w 29"/>
              <a:gd name="T25" fmla="*/ 2147483646 h 28"/>
              <a:gd name="T26" fmla="*/ 2147483646 w 29"/>
              <a:gd name="T27" fmla="*/ 2147483646 h 28"/>
              <a:gd name="T28" fmla="*/ 2147483646 w 29"/>
              <a:gd name="T29" fmla="*/ 0 h 28"/>
              <a:gd name="T30" fmla="*/ 2147483646 w 29"/>
              <a:gd name="T31" fmla="*/ 0 h 28"/>
              <a:gd name="T32" fmla="*/ 0 w 29"/>
              <a:gd name="T33" fmla="*/ 2147483646 h 28"/>
              <a:gd name="T34" fmla="*/ 0 w 29"/>
              <a:gd name="T35" fmla="*/ 2147483646 h 28"/>
              <a:gd name="T36" fmla="*/ 2147483646 w 29"/>
              <a:gd name="T37" fmla="*/ 2147483646 h 28"/>
              <a:gd name="T38" fmla="*/ 2147483646 w 29"/>
              <a:gd name="T39" fmla="*/ 2147483646 h 28"/>
              <a:gd name="T40" fmla="*/ 2147483646 w 29"/>
              <a:gd name="T41" fmla="*/ 2147483646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9" h="28">
                <a:moveTo>
                  <a:pt x="16" y="27"/>
                </a:move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4" y="26"/>
                </a:cubicBezTo>
                <a:cubicBezTo>
                  <a:pt x="8" y="26"/>
                  <a:pt x="3" y="22"/>
                  <a:pt x="2" y="15"/>
                </a:cubicBezTo>
                <a:cubicBezTo>
                  <a:pt x="2" y="15"/>
                  <a:pt x="2" y="14"/>
                  <a:pt x="2" y="14"/>
                </a:cubicBezTo>
                <a:cubicBezTo>
                  <a:pt x="2" y="8"/>
                  <a:pt x="7" y="2"/>
                  <a:pt x="13" y="2"/>
                </a:cubicBezTo>
                <a:cubicBezTo>
                  <a:pt x="13" y="2"/>
                  <a:pt x="14" y="2"/>
                  <a:pt x="14" y="2"/>
                </a:cubicBezTo>
                <a:cubicBezTo>
                  <a:pt x="20" y="2"/>
                  <a:pt x="26" y="6"/>
                  <a:pt x="27" y="13"/>
                </a:cubicBezTo>
                <a:cubicBezTo>
                  <a:pt x="27" y="13"/>
                  <a:pt x="27" y="14"/>
                  <a:pt x="27" y="14"/>
                </a:cubicBezTo>
                <a:cubicBezTo>
                  <a:pt x="27" y="20"/>
                  <a:pt x="22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8"/>
                  <a:pt x="16" y="28"/>
                  <a:pt x="16" y="28"/>
                </a:cubicBezTo>
                <a:cubicBezTo>
                  <a:pt x="23" y="27"/>
                  <a:pt x="29" y="21"/>
                  <a:pt x="29" y="14"/>
                </a:cubicBezTo>
                <a:cubicBezTo>
                  <a:pt x="29" y="13"/>
                  <a:pt x="29" y="13"/>
                  <a:pt x="29" y="12"/>
                </a:cubicBezTo>
                <a:cubicBezTo>
                  <a:pt x="28" y="5"/>
                  <a:pt x="21" y="0"/>
                  <a:pt x="14" y="0"/>
                </a:cubicBezTo>
                <a:cubicBezTo>
                  <a:pt x="14" y="0"/>
                  <a:pt x="13" y="0"/>
                  <a:pt x="13" y="0"/>
                </a:cubicBezTo>
                <a:cubicBezTo>
                  <a:pt x="5" y="1"/>
                  <a:pt x="0" y="7"/>
                  <a:pt x="0" y="14"/>
                </a:cubicBezTo>
                <a:cubicBezTo>
                  <a:pt x="0" y="15"/>
                  <a:pt x="0" y="15"/>
                  <a:pt x="0" y="16"/>
                </a:cubicBezTo>
                <a:cubicBezTo>
                  <a:pt x="1" y="23"/>
                  <a:pt x="7" y="28"/>
                  <a:pt x="14" y="28"/>
                </a:cubicBezTo>
                <a:cubicBezTo>
                  <a:pt x="15" y="28"/>
                  <a:pt x="15" y="28"/>
                  <a:pt x="16" y="28"/>
                </a:cubicBezTo>
                <a:lnTo>
                  <a:pt x="16" y="27"/>
                </a:ln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MH_Other_20"/>
          <p:cNvSpPr/>
          <p:nvPr>
            <p:custDataLst>
              <p:tags r:id="rId20"/>
            </p:custDataLst>
          </p:nvPr>
        </p:nvSpPr>
        <p:spPr bwMode="auto">
          <a:xfrm>
            <a:off x="2806482" y="5407955"/>
            <a:ext cx="119063" cy="117475"/>
          </a:xfrm>
          <a:custGeom>
            <a:avLst/>
            <a:gdLst>
              <a:gd name="T0" fmla="*/ 2147483646 w 29"/>
              <a:gd name="T1" fmla="*/ 2147483646 h 29"/>
              <a:gd name="T2" fmla="*/ 2147483646 w 29"/>
              <a:gd name="T3" fmla="*/ 2147483646 h 29"/>
              <a:gd name="T4" fmla="*/ 2147483646 w 29"/>
              <a:gd name="T5" fmla="*/ 2147483646 h 29"/>
              <a:gd name="T6" fmla="*/ 2147483646 w 29"/>
              <a:gd name="T7" fmla="*/ 2147483646 h 29"/>
              <a:gd name="T8" fmla="*/ 2147483646 w 29"/>
              <a:gd name="T9" fmla="*/ 2147483646 h 29"/>
              <a:gd name="T10" fmla="*/ 2147483646 w 29"/>
              <a:gd name="T11" fmla="*/ 2147483646 h 29"/>
              <a:gd name="T12" fmla="*/ 2147483646 w 29"/>
              <a:gd name="T13" fmla="*/ 2147483646 h 29"/>
              <a:gd name="T14" fmla="*/ 2147483646 w 29"/>
              <a:gd name="T15" fmla="*/ 2147483646 h 29"/>
              <a:gd name="T16" fmla="*/ 2147483646 w 29"/>
              <a:gd name="T17" fmla="*/ 2147483646 h 29"/>
              <a:gd name="T18" fmla="*/ 2147483646 w 29"/>
              <a:gd name="T19" fmla="*/ 2147483646 h 29"/>
              <a:gd name="T20" fmla="*/ 2147483646 w 29"/>
              <a:gd name="T21" fmla="*/ 2147483646 h 29"/>
              <a:gd name="T22" fmla="*/ 2147483646 w 29"/>
              <a:gd name="T23" fmla="*/ 2147483646 h 29"/>
              <a:gd name="T24" fmla="*/ 2147483646 w 29"/>
              <a:gd name="T25" fmla="*/ 2147483646 h 29"/>
              <a:gd name="T26" fmla="*/ 2147483646 w 29"/>
              <a:gd name="T27" fmla="*/ 2147483646 h 29"/>
              <a:gd name="T28" fmla="*/ 2147483646 w 29"/>
              <a:gd name="T29" fmla="*/ 0 h 29"/>
              <a:gd name="T30" fmla="*/ 2147483646 w 29"/>
              <a:gd name="T31" fmla="*/ 0 h 29"/>
              <a:gd name="T32" fmla="*/ 0 w 29"/>
              <a:gd name="T33" fmla="*/ 2147483646 h 29"/>
              <a:gd name="T34" fmla="*/ 2147483646 w 29"/>
              <a:gd name="T35" fmla="*/ 2147483646 h 29"/>
              <a:gd name="T36" fmla="*/ 2147483646 w 29"/>
              <a:gd name="T37" fmla="*/ 2147483646 h 29"/>
              <a:gd name="T38" fmla="*/ 2147483646 w 29"/>
              <a:gd name="T39" fmla="*/ 2147483646 h 29"/>
              <a:gd name="T40" fmla="*/ 2147483646 w 29"/>
              <a:gd name="T41" fmla="*/ 2147483646 h 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9" h="29">
                <a:moveTo>
                  <a:pt x="16" y="28"/>
                </a:move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5" y="27"/>
                  <a:pt x="15" y="27"/>
                </a:cubicBezTo>
                <a:cubicBezTo>
                  <a:pt x="9" y="27"/>
                  <a:pt x="3" y="22"/>
                  <a:pt x="3" y="16"/>
                </a:cubicBezTo>
                <a:cubicBezTo>
                  <a:pt x="2" y="15"/>
                  <a:pt x="2" y="15"/>
                  <a:pt x="2" y="14"/>
                </a:cubicBezTo>
                <a:cubicBezTo>
                  <a:pt x="2" y="8"/>
                  <a:pt x="7" y="3"/>
                  <a:pt x="13" y="2"/>
                </a:cubicBezTo>
                <a:cubicBezTo>
                  <a:pt x="14" y="2"/>
                  <a:pt x="14" y="2"/>
                  <a:pt x="15" y="2"/>
                </a:cubicBezTo>
                <a:cubicBezTo>
                  <a:pt x="21" y="2"/>
                  <a:pt x="26" y="7"/>
                  <a:pt x="27" y="13"/>
                </a:cubicBezTo>
                <a:cubicBezTo>
                  <a:pt x="27" y="13"/>
                  <a:pt x="27" y="14"/>
                  <a:pt x="27" y="14"/>
                </a:cubicBezTo>
                <a:cubicBezTo>
                  <a:pt x="27" y="21"/>
                  <a:pt x="22" y="26"/>
                  <a:pt x="16" y="27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9"/>
                  <a:pt x="16" y="29"/>
                  <a:pt x="16" y="29"/>
                </a:cubicBezTo>
                <a:cubicBezTo>
                  <a:pt x="24" y="28"/>
                  <a:pt x="29" y="22"/>
                  <a:pt x="29" y="14"/>
                </a:cubicBezTo>
                <a:cubicBezTo>
                  <a:pt x="29" y="14"/>
                  <a:pt x="29" y="13"/>
                  <a:pt x="29" y="13"/>
                </a:cubicBezTo>
                <a:cubicBezTo>
                  <a:pt x="28" y="5"/>
                  <a:pt x="22" y="0"/>
                  <a:pt x="15" y="0"/>
                </a:cubicBezTo>
                <a:cubicBezTo>
                  <a:pt x="14" y="0"/>
                  <a:pt x="14" y="0"/>
                  <a:pt x="13" y="0"/>
                </a:cubicBezTo>
                <a:cubicBezTo>
                  <a:pt x="6" y="1"/>
                  <a:pt x="0" y="7"/>
                  <a:pt x="0" y="14"/>
                </a:cubicBezTo>
                <a:cubicBezTo>
                  <a:pt x="0" y="15"/>
                  <a:pt x="0" y="15"/>
                  <a:pt x="1" y="16"/>
                </a:cubicBezTo>
                <a:cubicBezTo>
                  <a:pt x="1" y="23"/>
                  <a:pt x="8" y="29"/>
                  <a:pt x="15" y="29"/>
                </a:cubicBezTo>
                <a:cubicBezTo>
                  <a:pt x="15" y="29"/>
                  <a:pt x="16" y="29"/>
                  <a:pt x="16" y="29"/>
                </a:cubicBezTo>
                <a:lnTo>
                  <a:pt x="16" y="28"/>
                </a:lnTo>
                <a:close/>
              </a:path>
            </a:pathLst>
          </a:custGeom>
          <a:solidFill>
            <a:srgbClr val="F9A2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MH_Other_21"/>
          <p:cNvSpPr/>
          <p:nvPr>
            <p:custDataLst>
              <p:tags r:id="rId21"/>
            </p:custDataLst>
          </p:nvPr>
        </p:nvSpPr>
        <p:spPr bwMode="auto">
          <a:xfrm>
            <a:off x="2501682" y="2145643"/>
            <a:ext cx="117475" cy="117475"/>
          </a:xfrm>
          <a:custGeom>
            <a:avLst/>
            <a:gdLst>
              <a:gd name="T0" fmla="*/ 2147483646 w 29"/>
              <a:gd name="T1" fmla="*/ 2147483646 h 29"/>
              <a:gd name="T2" fmla="*/ 2147483646 w 29"/>
              <a:gd name="T3" fmla="*/ 2147483646 h 29"/>
              <a:gd name="T4" fmla="*/ 2147483646 w 29"/>
              <a:gd name="T5" fmla="*/ 2147483646 h 29"/>
              <a:gd name="T6" fmla="*/ 2147483646 w 29"/>
              <a:gd name="T7" fmla="*/ 2147483646 h 29"/>
              <a:gd name="T8" fmla="*/ 2147483646 w 29"/>
              <a:gd name="T9" fmla="*/ 2147483646 h 29"/>
              <a:gd name="T10" fmla="*/ 2147483646 w 29"/>
              <a:gd name="T11" fmla="*/ 2147483646 h 29"/>
              <a:gd name="T12" fmla="*/ 2147483646 w 29"/>
              <a:gd name="T13" fmla="*/ 2147483646 h 29"/>
              <a:gd name="T14" fmla="*/ 2147483646 w 29"/>
              <a:gd name="T15" fmla="*/ 2147483646 h 29"/>
              <a:gd name="T16" fmla="*/ 2147483646 w 29"/>
              <a:gd name="T17" fmla="*/ 2147483646 h 29"/>
              <a:gd name="T18" fmla="*/ 2147483646 w 29"/>
              <a:gd name="T19" fmla="*/ 2147483646 h 29"/>
              <a:gd name="T20" fmla="*/ 2147483646 w 29"/>
              <a:gd name="T21" fmla="*/ 2147483646 h 29"/>
              <a:gd name="T22" fmla="*/ 2147483646 w 29"/>
              <a:gd name="T23" fmla="*/ 2147483646 h 29"/>
              <a:gd name="T24" fmla="*/ 2147483646 w 29"/>
              <a:gd name="T25" fmla="*/ 2147483646 h 29"/>
              <a:gd name="T26" fmla="*/ 2147483646 w 29"/>
              <a:gd name="T27" fmla="*/ 2147483646 h 29"/>
              <a:gd name="T28" fmla="*/ 2147483646 w 29"/>
              <a:gd name="T29" fmla="*/ 0 h 29"/>
              <a:gd name="T30" fmla="*/ 2147483646 w 29"/>
              <a:gd name="T31" fmla="*/ 0 h 29"/>
              <a:gd name="T32" fmla="*/ 0 w 29"/>
              <a:gd name="T33" fmla="*/ 2147483646 h 29"/>
              <a:gd name="T34" fmla="*/ 0 w 29"/>
              <a:gd name="T35" fmla="*/ 2147483646 h 29"/>
              <a:gd name="T36" fmla="*/ 2147483646 w 29"/>
              <a:gd name="T37" fmla="*/ 2147483646 h 29"/>
              <a:gd name="T38" fmla="*/ 2147483646 w 29"/>
              <a:gd name="T39" fmla="*/ 2147483646 h 29"/>
              <a:gd name="T40" fmla="*/ 2147483646 w 29"/>
              <a:gd name="T41" fmla="*/ 2147483646 h 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9" h="29">
                <a:moveTo>
                  <a:pt x="16" y="28"/>
                </a:moveTo>
                <a:cubicBezTo>
                  <a:pt x="16" y="27"/>
                  <a:pt x="16" y="27"/>
                  <a:pt x="16" y="27"/>
                </a:cubicBezTo>
                <a:cubicBezTo>
                  <a:pt x="15" y="27"/>
                  <a:pt x="15" y="27"/>
                  <a:pt x="14" y="27"/>
                </a:cubicBezTo>
                <a:cubicBezTo>
                  <a:pt x="8" y="27"/>
                  <a:pt x="3" y="22"/>
                  <a:pt x="2" y="16"/>
                </a:cubicBezTo>
                <a:cubicBezTo>
                  <a:pt x="2" y="16"/>
                  <a:pt x="2" y="15"/>
                  <a:pt x="2" y="15"/>
                </a:cubicBezTo>
                <a:cubicBezTo>
                  <a:pt x="2" y="9"/>
                  <a:pt x="7" y="3"/>
                  <a:pt x="13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21" y="2"/>
                  <a:pt x="26" y="7"/>
                  <a:pt x="27" y="13"/>
                </a:cubicBezTo>
                <a:cubicBezTo>
                  <a:pt x="27" y="14"/>
                  <a:pt x="27" y="14"/>
                  <a:pt x="27" y="15"/>
                </a:cubicBezTo>
                <a:cubicBezTo>
                  <a:pt x="27" y="21"/>
                  <a:pt x="22" y="26"/>
                  <a:pt x="16" y="27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9"/>
                  <a:pt x="16" y="29"/>
                  <a:pt x="16" y="29"/>
                </a:cubicBezTo>
                <a:cubicBezTo>
                  <a:pt x="23" y="28"/>
                  <a:pt x="29" y="22"/>
                  <a:pt x="29" y="15"/>
                </a:cubicBezTo>
                <a:cubicBezTo>
                  <a:pt x="29" y="14"/>
                  <a:pt x="29" y="14"/>
                  <a:pt x="29" y="13"/>
                </a:cubicBezTo>
                <a:cubicBezTo>
                  <a:pt x="28" y="6"/>
                  <a:pt x="22" y="0"/>
                  <a:pt x="14" y="0"/>
                </a:cubicBezTo>
                <a:cubicBezTo>
                  <a:pt x="14" y="0"/>
                  <a:pt x="13" y="0"/>
                  <a:pt x="13" y="0"/>
                </a:cubicBezTo>
                <a:cubicBezTo>
                  <a:pt x="5" y="1"/>
                  <a:pt x="0" y="7"/>
                  <a:pt x="0" y="15"/>
                </a:cubicBezTo>
                <a:cubicBezTo>
                  <a:pt x="0" y="15"/>
                  <a:pt x="0" y="16"/>
                  <a:pt x="0" y="16"/>
                </a:cubicBezTo>
                <a:cubicBezTo>
                  <a:pt x="1" y="24"/>
                  <a:pt x="7" y="29"/>
                  <a:pt x="14" y="29"/>
                </a:cubicBezTo>
                <a:cubicBezTo>
                  <a:pt x="15" y="29"/>
                  <a:pt x="15" y="29"/>
                  <a:pt x="16" y="29"/>
                </a:cubicBezTo>
                <a:lnTo>
                  <a:pt x="16" y="28"/>
                </a:lnTo>
                <a:close/>
              </a:path>
            </a:pathLst>
          </a:custGeom>
          <a:solidFill>
            <a:srgbClr val="8BD1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MH_Other_22"/>
          <p:cNvSpPr/>
          <p:nvPr>
            <p:custDataLst>
              <p:tags r:id="rId22"/>
            </p:custDataLst>
          </p:nvPr>
        </p:nvSpPr>
        <p:spPr bwMode="auto">
          <a:xfrm>
            <a:off x="4325720" y="2948917"/>
            <a:ext cx="117475" cy="112712"/>
          </a:xfrm>
          <a:custGeom>
            <a:avLst/>
            <a:gdLst>
              <a:gd name="T0" fmla="*/ 2147483646 w 29"/>
              <a:gd name="T1" fmla="*/ 2147483646 h 28"/>
              <a:gd name="T2" fmla="*/ 2147483646 w 29"/>
              <a:gd name="T3" fmla="*/ 2147483646 h 28"/>
              <a:gd name="T4" fmla="*/ 2147483646 w 29"/>
              <a:gd name="T5" fmla="*/ 2147483646 h 28"/>
              <a:gd name="T6" fmla="*/ 2147483646 w 29"/>
              <a:gd name="T7" fmla="*/ 2147483646 h 28"/>
              <a:gd name="T8" fmla="*/ 2147483646 w 29"/>
              <a:gd name="T9" fmla="*/ 2147483646 h 28"/>
              <a:gd name="T10" fmla="*/ 2147483646 w 29"/>
              <a:gd name="T11" fmla="*/ 2147483646 h 28"/>
              <a:gd name="T12" fmla="*/ 2147483646 w 29"/>
              <a:gd name="T13" fmla="*/ 2147483646 h 28"/>
              <a:gd name="T14" fmla="*/ 2147483646 w 29"/>
              <a:gd name="T15" fmla="*/ 2147483646 h 28"/>
              <a:gd name="T16" fmla="*/ 2147483646 w 29"/>
              <a:gd name="T17" fmla="*/ 2147483646 h 28"/>
              <a:gd name="T18" fmla="*/ 2147483646 w 29"/>
              <a:gd name="T19" fmla="*/ 2147483646 h 28"/>
              <a:gd name="T20" fmla="*/ 2147483646 w 29"/>
              <a:gd name="T21" fmla="*/ 2147483646 h 28"/>
              <a:gd name="T22" fmla="*/ 2147483646 w 29"/>
              <a:gd name="T23" fmla="*/ 2147483646 h 28"/>
              <a:gd name="T24" fmla="*/ 2147483646 w 29"/>
              <a:gd name="T25" fmla="*/ 2147483646 h 28"/>
              <a:gd name="T26" fmla="*/ 2147483646 w 29"/>
              <a:gd name="T27" fmla="*/ 2147483646 h 28"/>
              <a:gd name="T28" fmla="*/ 2147483646 w 29"/>
              <a:gd name="T29" fmla="*/ 0 h 28"/>
              <a:gd name="T30" fmla="*/ 2147483646 w 29"/>
              <a:gd name="T31" fmla="*/ 0 h 28"/>
              <a:gd name="T32" fmla="*/ 0 w 29"/>
              <a:gd name="T33" fmla="*/ 2147483646 h 28"/>
              <a:gd name="T34" fmla="*/ 0 w 29"/>
              <a:gd name="T35" fmla="*/ 2147483646 h 28"/>
              <a:gd name="T36" fmla="*/ 2147483646 w 29"/>
              <a:gd name="T37" fmla="*/ 2147483646 h 28"/>
              <a:gd name="T38" fmla="*/ 2147483646 w 29"/>
              <a:gd name="T39" fmla="*/ 2147483646 h 28"/>
              <a:gd name="T40" fmla="*/ 2147483646 w 29"/>
              <a:gd name="T41" fmla="*/ 2147483646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9" h="28">
                <a:moveTo>
                  <a:pt x="16" y="27"/>
                </a:move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4" y="26"/>
                </a:cubicBezTo>
                <a:cubicBezTo>
                  <a:pt x="8" y="26"/>
                  <a:pt x="3" y="22"/>
                  <a:pt x="2" y="16"/>
                </a:cubicBezTo>
                <a:cubicBezTo>
                  <a:pt x="2" y="15"/>
                  <a:pt x="2" y="15"/>
                  <a:pt x="2" y="14"/>
                </a:cubicBezTo>
                <a:cubicBezTo>
                  <a:pt x="2" y="8"/>
                  <a:pt x="7" y="3"/>
                  <a:pt x="13" y="2"/>
                </a:cubicBezTo>
                <a:cubicBezTo>
                  <a:pt x="13" y="2"/>
                  <a:pt x="14" y="2"/>
                  <a:pt x="14" y="2"/>
                </a:cubicBezTo>
                <a:cubicBezTo>
                  <a:pt x="20" y="2"/>
                  <a:pt x="26" y="6"/>
                  <a:pt x="26" y="13"/>
                </a:cubicBezTo>
                <a:cubicBezTo>
                  <a:pt x="27" y="13"/>
                  <a:pt x="27" y="14"/>
                  <a:pt x="27" y="14"/>
                </a:cubicBezTo>
                <a:cubicBezTo>
                  <a:pt x="27" y="20"/>
                  <a:pt x="22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8"/>
                  <a:pt x="16" y="28"/>
                  <a:pt x="16" y="28"/>
                </a:cubicBezTo>
                <a:cubicBezTo>
                  <a:pt x="23" y="28"/>
                  <a:pt x="29" y="21"/>
                  <a:pt x="29" y="14"/>
                </a:cubicBezTo>
                <a:cubicBezTo>
                  <a:pt x="29" y="14"/>
                  <a:pt x="29" y="13"/>
                  <a:pt x="28" y="12"/>
                </a:cubicBezTo>
                <a:cubicBezTo>
                  <a:pt x="28" y="5"/>
                  <a:pt x="21" y="0"/>
                  <a:pt x="14" y="0"/>
                </a:cubicBezTo>
                <a:cubicBezTo>
                  <a:pt x="14" y="0"/>
                  <a:pt x="13" y="0"/>
                  <a:pt x="13" y="0"/>
                </a:cubicBezTo>
                <a:cubicBezTo>
                  <a:pt x="5" y="1"/>
                  <a:pt x="0" y="7"/>
                  <a:pt x="0" y="14"/>
                </a:cubicBezTo>
                <a:cubicBezTo>
                  <a:pt x="0" y="15"/>
                  <a:pt x="0" y="15"/>
                  <a:pt x="0" y="16"/>
                </a:cubicBezTo>
                <a:cubicBezTo>
                  <a:pt x="1" y="23"/>
                  <a:pt x="7" y="28"/>
                  <a:pt x="14" y="28"/>
                </a:cubicBezTo>
                <a:cubicBezTo>
                  <a:pt x="15" y="28"/>
                  <a:pt x="15" y="28"/>
                  <a:pt x="16" y="28"/>
                </a:cubicBezTo>
                <a:lnTo>
                  <a:pt x="16" y="27"/>
                </a:lnTo>
                <a:close/>
              </a:path>
            </a:pathLst>
          </a:custGeom>
          <a:solidFill>
            <a:srgbClr val="8584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MH_Other_23"/>
          <p:cNvSpPr/>
          <p:nvPr>
            <p:custDataLst>
              <p:tags r:id="rId23"/>
            </p:custDataLst>
          </p:nvPr>
        </p:nvSpPr>
        <p:spPr bwMode="auto">
          <a:xfrm>
            <a:off x="2773144" y="2733017"/>
            <a:ext cx="119062" cy="112712"/>
          </a:xfrm>
          <a:custGeom>
            <a:avLst/>
            <a:gdLst>
              <a:gd name="T0" fmla="*/ 2147483646 w 29"/>
              <a:gd name="T1" fmla="*/ 2147483646 h 28"/>
              <a:gd name="T2" fmla="*/ 2147483646 w 29"/>
              <a:gd name="T3" fmla="*/ 2147483646 h 28"/>
              <a:gd name="T4" fmla="*/ 2147483646 w 29"/>
              <a:gd name="T5" fmla="*/ 2147483646 h 28"/>
              <a:gd name="T6" fmla="*/ 2147483646 w 29"/>
              <a:gd name="T7" fmla="*/ 2147483646 h 28"/>
              <a:gd name="T8" fmla="*/ 2147483646 w 29"/>
              <a:gd name="T9" fmla="*/ 2147483646 h 28"/>
              <a:gd name="T10" fmla="*/ 2147483646 w 29"/>
              <a:gd name="T11" fmla="*/ 2147483646 h 28"/>
              <a:gd name="T12" fmla="*/ 2147483646 w 29"/>
              <a:gd name="T13" fmla="*/ 2147483646 h 28"/>
              <a:gd name="T14" fmla="*/ 2147483646 w 29"/>
              <a:gd name="T15" fmla="*/ 2147483646 h 28"/>
              <a:gd name="T16" fmla="*/ 2147483646 w 29"/>
              <a:gd name="T17" fmla="*/ 2147483646 h 28"/>
              <a:gd name="T18" fmla="*/ 2147483646 w 29"/>
              <a:gd name="T19" fmla="*/ 2147483646 h 28"/>
              <a:gd name="T20" fmla="*/ 2147483646 w 29"/>
              <a:gd name="T21" fmla="*/ 2147483646 h 28"/>
              <a:gd name="T22" fmla="*/ 2147483646 w 29"/>
              <a:gd name="T23" fmla="*/ 2147483646 h 28"/>
              <a:gd name="T24" fmla="*/ 2147483646 w 29"/>
              <a:gd name="T25" fmla="*/ 2147483646 h 28"/>
              <a:gd name="T26" fmla="*/ 2147483646 w 29"/>
              <a:gd name="T27" fmla="*/ 2147483646 h 28"/>
              <a:gd name="T28" fmla="*/ 2147483646 w 29"/>
              <a:gd name="T29" fmla="*/ 0 h 28"/>
              <a:gd name="T30" fmla="*/ 2147483646 w 29"/>
              <a:gd name="T31" fmla="*/ 0 h 28"/>
              <a:gd name="T32" fmla="*/ 0 w 29"/>
              <a:gd name="T33" fmla="*/ 2147483646 h 28"/>
              <a:gd name="T34" fmla="*/ 0 w 29"/>
              <a:gd name="T35" fmla="*/ 2147483646 h 28"/>
              <a:gd name="T36" fmla="*/ 2147483646 w 29"/>
              <a:gd name="T37" fmla="*/ 2147483646 h 28"/>
              <a:gd name="T38" fmla="*/ 2147483646 w 29"/>
              <a:gd name="T39" fmla="*/ 2147483646 h 28"/>
              <a:gd name="T40" fmla="*/ 2147483646 w 29"/>
              <a:gd name="T41" fmla="*/ 2147483646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9" h="28">
                <a:moveTo>
                  <a:pt x="16" y="27"/>
                </a:move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5" y="26"/>
                  <a:pt x="15" y="26"/>
                </a:cubicBezTo>
                <a:cubicBezTo>
                  <a:pt x="9" y="26"/>
                  <a:pt x="3" y="22"/>
                  <a:pt x="2" y="15"/>
                </a:cubicBezTo>
                <a:cubicBezTo>
                  <a:pt x="2" y="15"/>
                  <a:pt x="2" y="14"/>
                  <a:pt x="2" y="14"/>
                </a:cubicBezTo>
                <a:cubicBezTo>
                  <a:pt x="2" y="8"/>
                  <a:pt x="7" y="2"/>
                  <a:pt x="13" y="2"/>
                </a:cubicBezTo>
                <a:cubicBezTo>
                  <a:pt x="14" y="2"/>
                  <a:pt x="14" y="2"/>
                  <a:pt x="15" y="2"/>
                </a:cubicBezTo>
                <a:cubicBezTo>
                  <a:pt x="21" y="2"/>
                  <a:pt x="26" y="6"/>
                  <a:pt x="27" y="13"/>
                </a:cubicBezTo>
                <a:cubicBezTo>
                  <a:pt x="27" y="13"/>
                  <a:pt x="27" y="14"/>
                  <a:pt x="27" y="14"/>
                </a:cubicBezTo>
                <a:cubicBezTo>
                  <a:pt x="27" y="20"/>
                  <a:pt x="22" y="25"/>
                  <a:pt x="16" y="26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8"/>
                  <a:pt x="16" y="28"/>
                  <a:pt x="16" y="28"/>
                </a:cubicBezTo>
                <a:cubicBezTo>
                  <a:pt x="24" y="27"/>
                  <a:pt x="29" y="21"/>
                  <a:pt x="29" y="14"/>
                </a:cubicBezTo>
                <a:cubicBezTo>
                  <a:pt x="29" y="13"/>
                  <a:pt x="29" y="13"/>
                  <a:pt x="29" y="12"/>
                </a:cubicBezTo>
                <a:cubicBezTo>
                  <a:pt x="28" y="5"/>
                  <a:pt x="22" y="0"/>
                  <a:pt x="15" y="0"/>
                </a:cubicBezTo>
                <a:cubicBezTo>
                  <a:pt x="14" y="0"/>
                  <a:pt x="14" y="0"/>
                  <a:pt x="13" y="0"/>
                </a:cubicBezTo>
                <a:cubicBezTo>
                  <a:pt x="6" y="1"/>
                  <a:pt x="0" y="7"/>
                  <a:pt x="0" y="14"/>
                </a:cubicBezTo>
                <a:cubicBezTo>
                  <a:pt x="0" y="14"/>
                  <a:pt x="0" y="15"/>
                  <a:pt x="0" y="16"/>
                </a:cubicBezTo>
                <a:cubicBezTo>
                  <a:pt x="1" y="23"/>
                  <a:pt x="8" y="28"/>
                  <a:pt x="15" y="28"/>
                </a:cubicBezTo>
                <a:cubicBezTo>
                  <a:pt x="15" y="28"/>
                  <a:pt x="16" y="28"/>
                  <a:pt x="16" y="28"/>
                </a:cubicBezTo>
                <a:lnTo>
                  <a:pt x="16" y="27"/>
                </a:lnTo>
                <a:close/>
              </a:path>
            </a:pathLst>
          </a:custGeom>
          <a:solidFill>
            <a:srgbClr val="8BD1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MH_Other_24"/>
          <p:cNvSpPr/>
          <p:nvPr>
            <p:custDataLst>
              <p:tags r:id="rId24"/>
            </p:custDataLst>
          </p:nvPr>
        </p:nvSpPr>
        <p:spPr bwMode="auto">
          <a:xfrm>
            <a:off x="2042894" y="2637767"/>
            <a:ext cx="119062" cy="119062"/>
          </a:xfrm>
          <a:custGeom>
            <a:avLst/>
            <a:gdLst>
              <a:gd name="T0" fmla="*/ 2147483646 w 29"/>
              <a:gd name="T1" fmla="*/ 2147483646 h 29"/>
              <a:gd name="T2" fmla="*/ 2147483646 w 29"/>
              <a:gd name="T3" fmla="*/ 2147483646 h 29"/>
              <a:gd name="T4" fmla="*/ 2147483646 w 29"/>
              <a:gd name="T5" fmla="*/ 2147483646 h 29"/>
              <a:gd name="T6" fmla="*/ 2147483646 w 29"/>
              <a:gd name="T7" fmla="*/ 2147483646 h 29"/>
              <a:gd name="T8" fmla="*/ 2147483646 w 29"/>
              <a:gd name="T9" fmla="*/ 2147483646 h 29"/>
              <a:gd name="T10" fmla="*/ 2147483646 w 29"/>
              <a:gd name="T11" fmla="*/ 2147483646 h 29"/>
              <a:gd name="T12" fmla="*/ 2147483646 w 29"/>
              <a:gd name="T13" fmla="*/ 2147483646 h 29"/>
              <a:gd name="T14" fmla="*/ 2147483646 w 29"/>
              <a:gd name="T15" fmla="*/ 2147483646 h 29"/>
              <a:gd name="T16" fmla="*/ 2147483646 w 29"/>
              <a:gd name="T17" fmla="*/ 2147483646 h 29"/>
              <a:gd name="T18" fmla="*/ 2147483646 w 29"/>
              <a:gd name="T19" fmla="*/ 2147483646 h 29"/>
              <a:gd name="T20" fmla="*/ 2147483646 w 29"/>
              <a:gd name="T21" fmla="*/ 2147483646 h 29"/>
              <a:gd name="T22" fmla="*/ 2147483646 w 29"/>
              <a:gd name="T23" fmla="*/ 2147483646 h 29"/>
              <a:gd name="T24" fmla="*/ 2147483646 w 29"/>
              <a:gd name="T25" fmla="*/ 2147483646 h 29"/>
              <a:gd name="T26" fmla="*/ 2147483646 w 29"/>
              <a:gd name="T27" fmla="*/ 2147483646 h 29"/>
              <a:gd name="T28" fmla="*/ 2147483646 w 29"/>
              <a:gd name="T29" fmla="*/ 0 h 29"/>
              <a:gd name="T30" fmla="*/ 2147483646 w 29"/>
              <a:gd name="T31" fmla="*/ 2147483646 h 29"/>
              <a:gd name="T32" fmla="*/ 0 w 29"/>
              <a:gd name="T33" fmla="*/ 2147483646 h 29"/>
              <a:gd name="T34" fmla="*/ 0 w 29"/>
              <a:gd name="T35" fmla="*/ 2147483646 h 29"/>
              <a:gd name="T36" fmla="*/ 2147483646 w 29"/>
              <a:gd name="T37" fmla="*/ 2147483646 h 29"/>
              <a:gd name="T38" fmla="*/ 2147483646 w 29"/>
              <a:gd name="T39" fmla="*/ 2147483646 h 29"/>
              <a:gd name="T40" fmla="*/ 2147483646 w 29"/>
              <a:gd name="T41" fmla="*/ 2147483646 h 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9" h="29">
                <a:moveTo>
                  <a:pt x="16" y="28"/>
                </a:move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5" y="27"/>
                  <a:pt x="15" y="27"/>
                </a:cubicBezTo>
                <a:cubicBezTo>
                  <a:pt x="8" y="27"/>
                  <a:pt x="3" y="23"/>
                  <a:pt x="2" y="16"/>
                </a:cubicBezTo>
                <a:cubicBezTo>
                  <a:pt x="2" y="16"/>
                  <a:pt x="2" y="15"/>
                  <a:pt x="2" y="15"/>
                </a:cubicBezTo>
                <a:cubicBezTo>
                  <a:pt x="2" y="9"/>
                  <a:pt x="7" y="3"/>
                  <a:pt x="13" y="3"/>
                </a:cubicBezTo>
                <a:cubicBezTo>
                  <a:pt x="14" y="3"/>
                  <a:pt x="14" y="2"/>
                  <a:pt x="15" y="2"/>
                </a:cubicBezTo>
                <a:cubicBezTo>
                  <a:pt x="21" y="2"/>
                  <a:pt x="26" y="7"/>
                  <a:pt x="27" y="13"/>
                </a:cubicBezTo>
                <a:cubicBezTo>
                  <a:pt x="27" y="14"/>
                  <a:pt x="27" y="14"/>
                  <a:pt x="27" y="15"/>
                </a:cubicBezTo>
                <a:cubicBezTo>
                  <a:pt x="27" y="21"/>
                  <a:pt x="22" y="26"/>
                  <a:pt x="16" y="27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9"/>
                  <a:pt x="16" y="29"/>
                  <a:pt x="16" y="29"/>
                </a:cubicBezTo>
                <a:cubicBezTo>
                  <a:pt x="24" y="28"/>
                  <a:pt x="29" y="22"/>
                  <a:pt x="29" y="15"/>
                </a:cubicBezTo>
                <a:cubicBezTo>
                  <a:pt x="29" y="14"/>
                  <a:pt x="29" y="14"/>
                  <a:pt x="29" y="13"/>
                </a:cubicBezTo>
                <a:cubicBezTo>
                  <a:pt x="28" y="6"/>
                  <a:pt x="22" y="0"/>
                  <a:pt x="15" y="0"/>
                </a:cubicBezTo>
                <a:cubicBezTo>
                  <a:pt x="14" y="0"/>
                  <a:pt x="14" y="1"/>
                  <a:pt x="13" y="1"/>
                </a:cubicBezTo>
                <a:cubicBezTo>
                  <a:pt x="6" y="1"/>
                  <a:pt x="0" y="8"/>
                  <a:pt x="0" y="15"/>
                </a:cubicBezTo>
                <a:cubicBezTo>
                  <a:pt x="0" y="15"/>
                  <a:pt x="0" y="16"/>
                  <a:pt x="0" y="16"/>
                </a:cubicBezTo>
                <a:cubicBezTo>
                  <a:pt x="1" y="24"/>
                  <a:pt x="7" y="29"/>
                  <a:pt x="15" y="29"/>
                </a:cubicBezTo>
                <a:cubicBezTo>
                  <a:pt x="15" y="29"/>
                  <a:pt x="16" y="29"/>
                  <a:pt x="16" y="29"/>
                </a:cubicBezTo>
                <a:lnTo>
                  <a:pt x="16" y="28"/>
                </a:lnTo>
                <a:close/>
              </a:path>
            </a:pathLst>
          </a:custGeom>
          <a:solidFill>
            <a:srgbClr val="CCD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MH_Other_25"/>
          <p:cNvSpPr/>
          <p:nvPr>
            <p:custDataLst>
              <p:tags r:id="rId25"/>
            </p:custDataLst>
          </p:nvPr>
        </p:nvSpPr>
        <p:spPr bwMode="auto">
          <a:xfrm>
            <a:off x="3751044" y="6141379"/>
            <a:ext cx="171450" cy="171450"/>
          </a:xfrm>
          <a:custGeom>
            <a:avLst/>
            <a:gdLst>
              <a:gd name="T0" fmla="*/ 2147483646 w 42"/>
              <a:gd name="T1" fmla="*/ 2147483646 h 42"/>
              <a:gd name="T2" fmla="*/ 2147483646 w 42"/>
              <a:gd name="T3" fmla="*/ 2147483646 h 42"/>
              <a:gd name="T4" fmla="*/ 2147483646 w 42"/>
              <a:gd name="T5" fmla="*/ 2147483646 h 42"/>
              <a:gd name="T6" fmla="*/ 2147483646 w 42"/>
              <a:gd name="T7" fmla="*/ 2147483646 h 42"/>
              <a:gd name="T8" fmla="*/ 2147483646 w 42"/>
              <a:gd name="T9" fmla="*/ 2147483646 h 42"/>
              <a:gd name="T10" fmla="*/ 2147483646 w 42"/>
              <a:gd name="T11" fmla="*/ 2147483646 h 42"/>
              <a:gd name="T12" fmla="*/ 2147483646 w 42"/>
              <a:gd name="T13" fmla="*/ 2147483646 h 42"/>
              <a:gd name="T14" fmla="*/ 2147483646 w 42"/>
              <a:gd name="T15" fmla="*/ 2147483646 h 42"/>
              <a:gd name="T16" fmla="*/ 2147483646 w 42"/>
              <a:gd name="T17" fmla="*/ 2147483646 h 42"/>
              <a:gd name="T18" fmla="*/ 2147483646 w 42"/>
              <a:gd name="T19" fmla="*/ 2147483646 h 42"/>
              <a:gd name="T20" fmla="*/ 2147483646 w 42"/>
              <a:gd name="T21" fmla="*/ 2147483646 h 42"/>
              <a:gd name="T22" fmla="*/ 2147483646 w 42"/>
              <a:gd name="T23" fmla="*/ 2147483646 h 42"/>
              <a:gd name="T24" fmla="*/ 2147483646 w 42"/>
              <a:gd name="T25" fmla="*/ 2147483646 h 42"/>
              <a:gd name="T26" fmla="*/ 2147483646 w 42"/>
              <a:gd name="T27" fmla="*/ 2147483646 h 42"/>
              <a:gd name="T28" fmla="*/ 2147483646 w 42"/>
              <a:gd name="T29" fmla="*/ 0 h 42"/>
              <a:gd name="T30" fmla="*/ 2147483646 w 42"/>
              <a:gd name="T31" fmla="*/ 0 h 42"/>
              <a:gd name="T32" fmla="*/ 0 w 42"/>
              <a:gd name="T33" fmla="*/ 2147483646 h 42"/>
              <a:gd name="T34" fmla="*/ 0 w 42"/>
              <a:gd name="T35" fmla="*/ 2147483646 h 42"/>
              <a:gd name="T36" fmla="*/ 2147483646 w 42"/>
              <a:gd name="T37" fmla="*/ 2147483646 h 42"/>
              <a:gd name="T38" fmla="*/ 2147483646 w 42"/>
              <a:gd name="T39" fmla="*/ 2147483646 h 42"/>
              <a:gd name="T40" fmla="*/ 2147483646 w 42"/>
              <a:gd name="T41" fmla="*/ 2147483646 h 4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2" h="42">
                <a:moveTo>
                  <a:pt x="23" y="41"/>
                </a:moveTo>
                <a:cubicBezTo>
                  <a:pt x="23" y="40"/>
                  <a:pt x="23" y="40"/>
                  <a:pt x="23" y="40"/>
                </a:cubicBezTo>
                <a:cubicBezTo>
                  <a:pt x="22" y="40"/>
                  <a:pt x="21" y="40"/>
                  <a:pt x="21" y="40"/>
                </a:cubicBezTo>
                <a:cubicBezTo>
                  <a:pt x="11" y="40"/>
                  <a:pt x="3" y="33"/>
                  <a:pt x="2" y="23"/>
                </a:cubicBezTo>
                <a:cubicBezTo>
                  <a:pt x="2" y="23"/>
                  <a:pt x="2" y="22"/>
                  <a:pt x="2" y="21"/>
                </a:cubicBezTo>
                <a:cubicBezTo>
                  <a:pt x="2" y="12"/>
                  <a:pt x="9" y="4"/>
                  <a:pt x="19" y="2"/>
                </a:cubicBezTo>
                <a:cubicBezTo>
                  <a:pt x="19" y="2"/>
                  <a:pt x="20" y="2"/>
                  <a:pt x="21" y="2"/>
                </a:cubicBezTo>
                <a:cubicBezTo>
                  <a:pt x="30" y="2"/>
                  <a:pt x="39" y="9"/>
                  <a:pt x="40" y="19"/>
                </a:cubicBezTo>
                <a:cubicBezTo>
                  <a:pt x="40" y="20"/>
                  <a:pt x="40" y="21"/>
                  <a:pt x="40" y="21"/>
                </a:cubicBezTo>
                <a:cubicBezTo>
                  <a:pt x="40" y="31"/>
                  <a:pt x="33" y="39"/>
                  <a:pt x="23" y="40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2"/>
                  <a:pt x="23" y="42"/>
                  <a:pt x="23" y="42"/>
                </a:cubicBezTo>
                <a:cubicBezTo>
                  <a:pt x="34" y="41"/>
                  <a:pt x="42" y="32"/>
                  <a:pt x="42" y="21"/>
                </a:cubicBezTo>
                <a:cubicBezTo>
                  <a:pt x="42" y="21"/>
                  <a:pt x="42" y="20"/>
                  <a:pt x="42" y="19"/>
                </a:cubicBezTo>
                <a:cubicBezTo>
                  <a:pt x="40" y="8"/>
                  <a:pt x="31" y="0"/>
                  <a:pt x="21" y="0"/>
                </a:cubicBezTo>
                <a:cubicBezTo>
                  <a:pt x="20" y="0"/>
                  <a:pt x="19" y="0"/>
                  <a:pt x="18" y="0"/>
                </a:cubicBezTo>
                <a:cubicBezTo>
                  <a:pt x="8" y="2"/>
                  <a:pt x="0" y="11"/>
                  <a:pt x="0" y="21"/>
                </a:cubicBezTo>
                <a:cubicBezTo>
                  <a:pt x="0" y="22"/>
                  <a:pt x="0" y="23"/>
                  <a:pt x="0" y="24"/>
                </a:cubicBezTo>
                <a:cubicBezTo>
                  <a:pt x="1" y="34"/>
                  <a:pt x="10" y="42"/>
                  <a:pt x="21" y="42"/>
                </a:cubicBezTo>
                <a:cubicBezTo>
                  <a:pt x="22" y="42"/>
                  <a:pt x="22" y="42"/>
                  <a:pt x="23" y="42"/>
                </a:cubicBezTo>
                <a:lnTo>
                  <a:pt x="23" y="41"/>
                </a:lnTo>
                <a:close/>
              </a:path>
            </a:pathLst>
          </a:custGeom>
          <a:solidFill>
            <a:srgbClr val="8584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MH_Other_26"/>
          <p:cNvSpPr/>
          <p:nvPr>
            <p:custDataLst>
              <p:tags r:id="rId26"/>
            </p:custDataLst>
          </p:nvPr>
        </p:nvSpPr>
        <p:spPr bwMode="auto">
          <a:xfrm>
            <a:off x="2627094" y="3037817"/>
            <a:ext cx="169862" cy="171450"/>
          </a:xfrm>
          <a:custGeom>
            <a:avLst/>
            <a:gdLst>
              <a:gd name="T0" fmla="*/ 2147483646 w 42"/>
              <a:gd name="T1" fmla="*/ 2147483646 h 42"/>
              <a:gd name="T2" fmla="*/ 2147483646 w 42"/>
              <a:gd name="T3" fmla="*/ 2147483646 h 42"/>
              <a:gd name="T4" fmla="*/ 2147483646 w 42"/>
              <a:gd name="T5" fmla="*/ 2147483646 h 42"/>
              <a:gd name="T6" fmla="*/ 2147483646 w 42"/>
              <a:gd name="T7" fmla="*/ 2147483646 h 42"/>
              <a:gd name="T8" fmla="*/ 2147483646 w 42"/>
              <a:gd name="T9" fmla="*/ 2147483646 h 42"/>
              <a:gd name="T10" fmla="*/ 2147483646 w 42"/>
              <a:gd name="T11" fmla="*/ 2147483646 h 42"/>
              <a:gd name="T12" fmla="*/ 2147483646 w 42"/>
              <a:gd name="T13" fmla="*/ 2147483646 h 42"/>
              <a:gd name="T14" fmla="*/ 2147483646 w 42"/>
              <a:gd name="T15" fmla="*/ 2147483646 h 42"/>
              <a:gd name="T16" fmla="*/ 2147483646 w 42"/>
              <a:gd name="T17" fmla="*/ 2147483646 h 42"/>
              <a:gd name="T18" fmla="*/ 2147483646 w 42"/>
              <a:gd name="T19" fmla="*/ 2147483646 h 42"/>
              <a:gd name="T20" fmla="*/ 2147483646 w 42"/>
              <a:gd name="T21" fmla="*/ 2147483646 h 42"/>
              <a:gd name="T22" fmla="*/ 2147483646 w 42"/>
              <a:gd name="T23" fmla="*/ 2147483646 h 42"/>
              <a:gd name="T24" fmla="*/ 2147483646 w 42"/>
              <a:gd name="T25" fmla="*/ 2147483646 h 42"/>
              <a:gd name="T26" fmla="*/ 2147483646 w 42"/>
              <a:gd name="T27" fmla="*/ 2147483646 h 42"/>
              <a:gd name="T28" fmla="*/ 2147483646 w 42"/>
              <a:gd name="T29" fmla="*/ 0 h 42"/>
              <a:gd name="T30" fmla="*/ 2147483646 w 42"/>
              <a:gd name="T31" fmla="*/ 0 h 42"/>
              <a:gd name="T32" fmla="*/ 0 w 42"/>
              <a:gd name="T33" fmla="*/ 2147483646 h 42"/>
              <a:gd name="T34" fmla="*/ 0 w 42"/>
              <a:gd name="T35" fmla="*/ 2147483646 h 42"/>
              <a:gd name="T36" fmla="*/ 2147483646 w 42"/>
              <a:gd name="T37" fmla="*/ 2147483646 h 42"/>
              <a:gd name="T38" fmla="*/ 2147483646 w 42"/>
              <a:gd name="T39" fmla="*/ 2147483646 h 42"/>
              <a:gd name="T40" fmla="*/ 2147483646 w 42"/>
              <a:gd name="T41" fmla="*/ 2147483646 h 4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2" h="42">
                <a:moveTo>
                  <a:pt x="23" y="41"/>
                </a:move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2" y="40"/>
                  <a:pt x="21" y="40"/>
                </a:cubicBezTo>
                <a:cubicBezTo>
                  <a:pt x="12" y="40"/>
                  <a:pt x="3" y="33"/>
                  <a:pt x="2" y="23"/>
                </a:cubicBezTo>
                <a:cubicBezTo>
                  <a:pt x="2" y="22"/>
                  <a:pt x="2" y="22"/>
                  <a:pt x="2" y="21"/>
                </a:cubicBezTo>
                <a:cubicBezTo>
                  <a:pt x="2" y="11"/>
                  <a:pt x="9" y="3"/>
                  <a:pt x="19" y="2"/>
                </a:cubicBezTo>
                <a:cubicBezTo>
                  <a:pt x="20" y="2"/>
                  <a:pt x="21" y="2"/>
                  <a:pt x="21" y="2"/>
                </a:cubicBezTo>
                <a:cubicBezTo>
                  <a:pt x="31" y="2"/>
                  <a:pt x="39" y="9"/>
                  <a:pt x="40" y="19"/>
                </a:cubicBezTo>
                <a:cubicBezTo>
                  <a:pt x="40" y="19"/>
                  <a:pt x="40" y="20"/>
                  <a:pt x="40" y="21"/>
                </a:cubicBezTo>
                <a:cubicBezTo>
                  <a:pt x="40" y="30"/>
                  <a:pt x="33" y="39"/>
                  <a:pt x="23" y="40"/>
                </a:cubicBezTo>
                <a:cubicBezTo>
                  <a:pt x="23" y="41"/>
                  <a:pt x="23" y="41"/>
                  <a:pt x="23" y="41"/>
                </a:cubicBezTo>
                <a:cubicBezTo>
                  <a:pt x="24" y="42"/>
                  <a:pt x="24" y="42"/>
                  <a:pt x="24" y="42"/>
                </a:cubicBezTo>
                <a:cubicBezTo>
                  <a:pt x="34" y="41"/>
                  <a:pt x="42" y="31"/>
                  <a:pt x="42" y="21"/>
                </a:cubicBezTo>
                <a:cubicBezTo>
                  <a:pt x="42" y="20"/>
                  <a:pt x="42" y="19"/>
                  <a:pt x="42" y="18"/>
                </a:cubicBezTo>
                <a:cubicBezTo>
                  <a:pt x="41" y="8"/>
                  <a:pt x="32" y="0"/>
                  <a:pt x="21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8" y="1"/>
                  <a:pt x="0" y="10"/>
                  <a:pt x="0" y="21"/>
                </a:cubicBezTo>
                <a:cubicBezTo>
                  <a:pt x="0" y="22"/>
                  <a:pt x="0" y="22"/>
                  <a:pt x="0" y="23"/>
                </a:cubicBezTo>
                <a:cubicBezTo>
                  <a:pt x="2" y="34"/>
                  <a:pt x="11" y="42"/>
                  <a:pt x="21" y="42"/>
                </a:cubicBezTo>
                <a:cubicBezTo>
                  <a:pt x="22" y="42"/>
                  <a:pt x="23" y="42"/>
                  <a:pt x="24" y="42"/>
                </a:cubicBezTo>
                <a:lnTo>
                  <a:pt x="23" y="41"/>
                </a:ln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MH_Other_27"/>
          <p:cNvSpPr/>
          <p:nvPr>
            <p:custDataLst>
              <p:tags r:id="rId27"/>
            </p:custDataLst>
          </p:nvPr>
        </p:nvSpPr>
        <p:spPr bwMode="auto">
          <a:xfrm>
            <a:off x="6322794" y="6231867"/>
            <a:ext cx="169862" cy="169862"/>
          </a:xfrm>
          <a:custGeom>
            <a:avLst/>
            <a:gdLst>
              <a:gd name="T0" fmla="*/ 2147483646 w 42"/>
              <a:gd name="T1" fmla="*/ 2147483646 h 42"/>
              <a:gd name="T2" fmla="*/ 2147483646 w 42"/>
              <a:gd name="T3" fmla="*/ 2147483646 h 42"/>
              <a:gd name="T4" fmla="*/ 2147483646 w 42"/>
              <a:gd name="T5" fmla="*/ 2147483646 h 42"/>
              <a:gd name="T6" fmla="*/ 2147483646 w 42"/>
              <a:gd name="T7" fmla="*/ 2147483646 h 42"/>
              <a:gd name="T8" fmla="*/ 2147483646 w 42"/>
              <a:gd name="T9" fmla="*/ 2147483646 h 42"/>
              <a:gd name="T10" fmla="*/ 2147483646 w 42"/>
              <a:gd name="T11" fmla="*/ 2147483646 h 42"/>
              <a:gd name="T12" fmla="*/ 2147483646 w 42"/>
              <a:gd name="T13" fmla="*/ 2147483646 h 42"/>
              <a:gd name="T14" fmla="*/ 2147483646 w 42"/>
              <a:gd name="T15" fmla="*/ 2147483646 h 42"/>
              <a:gd name="T16" fmla="*/ 2147483646 w 42"/>
              <a:gd name="T17" fmla="*/ 2147483646 h 42"/>
              <a:gd name="T18" fmla="*/ 2147483646 w 42"/>
              <a:gd name="T19" fmla="*/ 2147483646 h 42"/>
              <a:gd name="T20" fmla="*/ 2147483646 w 42"/>
              <a:gd name="T21" fmla="*/ 2147483646 h 42"/>
              <a:gd name="T22" fmla="*/ 2147483646 w 42"/>
              <a:gd name="T23" fmla="*/ 2147483646 h 42"/>
              <a:gd name="T24" fmla="*/ 2147483646 w 42"/>
              <a:gd name="T25" fmla="*/ 2147483646 h 42"/>
              <a:gd name="T26" fmla="*/ 2147483646 w 42"/>
              <a:gd name="T27" fmla="*/ 2147483646 h 42"/>
              <a:gd name="T28" fmla="*/ 2147483646 w 42"/>
              <a:gd name="T29" fmla="*/ 0 h 42"/>
              <a:gd name="T30" fmla="*/ 2147483646 w 42"/>
              <a:gd name="T31" fmla="*/ 0 h 42"/>
              <a:gd name="T32" fmla="*/ 0 w 42"/>
              <a:gd name="T33" fmla="*/ 2147483646 h 42"/>
              <a:gd name="T34" fmla="*/ 0 w 42"/>
              <a:gd name="T35" fmla="*/ 2147483646 h 42"/>
              <a:gd name="T36" fmla="*/ 2147483646 w 42"/>
              <a:gd name="T37" fmla="*/ 2147483646 h 42"/>
              <a:gd name="T38" fmla="*/ 2147483646 w 42"/>
              <a:gd name="T39" fmla="*/ 2147483646 h 42"/>
              <a:gd name="T40" fmla="*/ 2147483646 w 42"/>
              <a:gd name="T41" fmla="*/ 2147483646 h 4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2" h="42">
                <a:moveTo>
                  <a:pt x="23" y="41"/>
                </a:move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2" y="40"/>
                  <a:pt x="21" y="40"/>
                </a:cubicBezTo>
                <a:cubicBezTo>
                  <a:pt x="12" y="40"/>
                  <a:pt x="3" y="33"/>
                  <a:pt x="2" y="23"/>
                </a:cubicBezTo>
                <a:cubicBezTo>
                  <a:pt x="2" y="22"/>
                  <a:pt x="2" y="22"/>
                  <a:pt x="2" y="21"/>
                </a:cubicBezTo>
                <a:cubicBezTo>
                  <a:pt x="2" y="11"/>
                  <a:pt x="9" y="3"/>
                  <a:pt x="19" y="2"/>
                </a:cubicBezTo>
                <a:cubicBezTo>
                  <a:pt x="20" y="2"/>
                  <a:pt x="21" y="2"/>
                  <a:pt x="21" y="2"/>
                </a:cubicBezTo>
                <a:cubicBezTo>
                  <a:pt x="31" y="2"/>
                  <a:pt x="39" y="9"/>
                  <a:pt x="40" y="19"/>
                </a:cubicBezTo>
                <a:cubicBezTo>
                  <a:pt x="40" y="20"/>
                  <a:pt x="40" y="20"/>
                  <a:pt x="40" y="21"/>
                </a:cubicBezTo>
                <a:cubicBezTo>
                  <a:pt x="40" y="31"/>
                  <a:pt x="33" y="39"/>
                  <a:pt x="23" y="40"/>
                </a:cubicBezTo>
                <a:cubicBezTo>
                  <a:pt x="23" y="41"/>
                  <a:pt x="23" y="41"/>
                  <a:pt x="23" y="41"/>
                </a:cubicBezTo>
                <a:cubicBezTo>
                  <a:pt x="24" y="42"/>
                  <a:pt x="24" y="42"/>
                  <a:pt x="24" y="42"/>
                </a:cubicBezTo>
                <a:cubicBezTo>
                  <a:pt x="34" y="41"/>
                  <a:pt x="42" y="32"/>
                  <a:pt x="42" y="21"/>
                </a:cubicBezTo>
                <a:cubicBezTo>
                  <a:pt x="42" y="20"/>
                  <a:pt x="42" y="19"/>
                  <a:pt x="42" y="19"/>
                </a:cubicBezTo>
                <a:cubicBezTo>
                  <a:pt x="41" y="8"/>
                  <a:pt x="32" y="0"/>
                  <a:pt x="21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8" y="1"/>
                  <a:pt x="0" y="10"/>
                  <a:pt x="0" y="21"/>
                </a:cubicBezTo>
                <a:cubicBezTo>
                  <a:pt x="0" y="22"/>
                  <a:pt x="0" y="23"/>
                  <a:pt x="0" y="23"/>
                </a:cubicBezTo>
                <a:cubicBezTo>
                  <a:pt x="2" y="34"/>
                  <a:pt x="11" y="42"/>
                  <a:pt x="21" y="42"/>
                </a:cubicBezTo>
                <a:cubicBezTo>
                  <a:pt x="22" y="42"/>
                  <a:pt x="23" y="42"/>
                  <a:pt x="24" y="42"/>
                </a:cubicBezTo>
                <a:lnTo>
                  <a:pt x="23" y="41"/>
                </a:lnTo>
                <a:close/>
              </a:path>
            </a:pathLst>
          </a:custGeom>
          <a:solidFill>
            <a:srgbClr val="CCD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MH_Other_28"/>
          <p:cNvSpPr/>
          <p:nvPr>
            <p:custDataLst>
              <p:tags r:id="rId28"/>
            </p:custDataLst>
          </p:nvPr>
        </p:nvSpPr>
        <p:spPr bwMode="auto">
          <a:xfrm>
            <a:off x="1912720" y="4992029"/>
            <a:ext cx="490537" cy="484188"/>
          </a:xfrm>
          <a:custGeom>
            <a:avLst/>
            <a:gdLst>
              <a:gd name="T0" fmla="*/ 2147483646 w 120"/>
              <a:gd name="T1" fmla="*/ 2147483646 h 119"/>
              <a:gd name="T2" fmla="*/ 2147483646 w 120"/>
              <a:gd name="T3" fmla="*/ 2147483646 h 119"/>
              <a:gd name="T4" fmla="*/ 2147483646 w 120"/>
              <a:gd name="T5" fmla="*/ 2147483646 h 119"/>
              <a:gd name="T6" fmla="*/ 2147483646 w 120"/>
              <a:gd name="T7" fmla="*/ 2147483646 h 119"/>
              <a:gd name="T8" fmla="*/ 2147483646 w 120"/>
              <a:gd name="T9" fmla="*/ 2147483646 h 119"/>
              <a:gd name="T10" fmla="*/ 2147483646 w 120"/>
              <a:gd name="T11" fmla="*/ 2147483646 h 119"/>
              <a:gd name="T12" fmla="*/ 2147483646 w 120"/>
              <a:gd name="T13" fmla="*/ 2147483646 h 119"/>
              <a:gd name="T14" fmla="*/ 2147483646 w 120"/>
              <a:gd name="T15" fmla="*/ 2147483646 h 119"/>
              <a:gd name="T16" fmla="*/ 2147483646 w 120"/>
              <a:gd name="T17" fmla="*/ 2147483646 h 119"/>
              <a:gd name="T18" fmla="*/ 2147483646 w 120"/>
              <a:gd name="T19" fmla="*/ 2147483646 h 119"/>
              <a:gd name="T20" fmla="*/ 2147483646 w 120"/>
              <a:gd name="T21" fmla="*/ 2147483646 h 119"/>
              <a:gd name="T22" fmla="*/ 2147483646 w 120"/>
              <a:gd name="T23" fmla="*/ 2147483646 h 119"/>
              <a:gd name="T24" fmla="*/ 2147483646 w 120"/>
              <a:gd name="T25" fmla="*/ 2147483646 h 119"/>
              <a:gd name="T26" fmla="*/ 2147483646 w 120"/>
              <a:gd name="T27" fmla="*/ 2147483646 h 119"/>
              <a:gd name="T28" fmla="*/ 2147483646 w 120"/>
              <a:gd name="T29" fmla="*/ 0 h 119"/>
              <a:gd name="T30" fmla="*/ 2147483646 w 120"/>
              <a:gd name="T31" fmla="*/ 0 h 119"/>
              <a:gd name="T32" fmla="*/ 0 w 120"/>
              <a:gd name="T33" fmla="*/ 2147483646 h 119"/>
              <a:gd name="T34" fmla="*/ 2147483646 w 120"/>
              <a:gd name="T35" fmla="*/ 2147483646 h 119"/>
              <a:gd name="T36" fmla="*/ 2147483646 w 120"/>
              <a:gd name="T37" fmla="*/ 2147483646 h 119"/>
              <a:gd name="T38" fmla="*/ 2147483646 w 120"/>
              <a:gd name="T39" fmla="*/ 2147483646 h 119"/>
              <a:gd name="T40" fmla="*/ 2147483646 w 120"/>
              <a:gd name="T41" fmla="*/ 2147483646 h 11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20" h="119">
                <a:moveTo>
                  <a:pt x="67" y="118"/>
                </a:moveTo>
                <a:cubicBezTo>
                  <a:pt x="67" y="117"/>
                  <a:pt x="67" y="117"/>
                  <a:pt x="67" y="117"/>
                </a:cubicBezTo>
                <a:cubicBezTo>
                  <a:pt x="64" y="117"/>
                  <a:pt x="62" y="117"/>
                  <a:pt x="60" y="117"/>
                </a:cubicBezTo>
                <a:cubicBezTo>
                  <a:pt x="31" y="117"/>
                  <a:pt x="6" y="95"/>
                  <a:pt x="3" y="66"/>
                </a:cubicBezTo>
                <a:cubicBezTo>
                  <a:pt x="3" y="64"/>
                  <a:pt x="2" y="61"/>
                  <a:pt x="2" y="59"/>
                </a:cubicBezTo>
                <a:cubicBezTo>
                  <a:pt x="2" y="30"/>
                  <a:pt x="24" y="5"/>
                  <a:pt x="54" y="2"/>
                </a:cubicBezTo>
                <a:cubicBezTo>
                  <a:pt x="56" y="2"/>
                  <a:pt x="58" y="2"/>
                  <a:pt x="60" y="2"/>
                </a:cubicBezTo>
                <a:cubicBezTo>
                  <a:pt x="89" y="2"/>
                  <a:pt x="114" y="23"/>
                  <a:pt x="117" y="53"/>
                </a:cubicBezTo>
                <a:cubicBezTo>
                  <a:pt x="118" y="55"/>
                  <a:pt x="118" y="57"/>
                  <a:pt x="118" y="59"/>
                </a:cubicBezTo>
                <a:cubicBezTo>
                  <a:pt x="118" y="88"/>
                  <a:pt x="96" y="113"/>
                  <a:pt x="67" y="117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97" y="115"/>
                  <a:pt x="120" y="89"/>
                  <a:pt x="120" y="59"/>
                </a:cubicBezTo>
                <a:cubicBezTo>
                  <a:pt x="120" y="57"/>
                  <a:pt x="120" y="55"/>
                  <a:pt x="119" y="53"/>
                </a:cubicBezTo>
                <a:cubicBezTo>
                  <a:pt x="116" y="22"/>
                  <a:pt x="90" y="0"/>
                  <a:pt x="60" y="0"/>
                </a:cubicBezTo>
                <a:cubicBezTo>
                  <a:pt x="58" y="0"/>
                  <a:pt x="56" y="0"/>
                  <a:pt x="53" y="0"/>
                </a:cubicBezTo>
                <a:cubicBezTo>
                  <a:pt x="23" y="4"/>
                  <a:pt x="0" y="29"/>
                  <a:pt x="0" y="59"/>
                </a:cubicBezTo>
                <a:cubicBezTo>
                  <a:pt x="0" y="61"/>
                  <a:pt x="1" y="64"/>
                  <a:pt x="1" y="66"/>
                </a:cubicBezTo>
                <a:cubicBezTo>
                  <a:pt x="4" y="97"/>
                  <a:pt x="30" y="119"/>
                  <a:pt x="60" y="119"/>
                </a:cubicBezTo>
                <a:cubicBezTo>
                  <a:pt x="62" y="119"/>
                  <a:pt x="65" y="119"/>
                  <a:pt x="67" y="119"/>
                </a:cubicBezTo>
                <a:lnTo>
                  <a:pt x="67" y="118"/>
                </a:ln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MH_Other_29"/>
          <p:cNvSpPr/>
          <p:nvPr>
            <p:custDataLst>
              <p:tags r:id="rId29"/>
            </p:custDataLst>
          </p:nvPr>
        </p:nvSpPr>
        <p:spPr bwMode="auto">
          <a:xfrm>
            <a:off x="5530632" y="6160430"/>
            <a:ext cx="225425" cy="225425"/>
          </a:xfrm>
          <a:custGeom>
            <a:avLst/>
            <a:gdLst>
              <a:gd name="T0" fmla="*/ 2147483646 w 55"/>
              <a:gd name="T1" fmla="*/ 2147483646 h 55"/>
              <a:gd name="T2" fmla="*/ 2147483646 w 55"/>
              <a:gd name="T3" fmla="*/ 2147483646 h 55"/>
              <a:gd name="T4" fmla="*/ 2147483646 w 55"/>
              <a:gd name="T5" fmla="*/ 2147483646 h 55"/>
              <a:gd name="T6" fmla="*/ 2147483646 w 55"/>
              <a:gd name="T7" fmla="*/ 2147483646 h 55"/>
              <a:gd name="T8" fmla="*/ 2147483646 w 55"/>
              <a:gd name="T9" fmla="*/ 2147483646 h 55"/>
              <a:gd name="T10" fmla="*/ 2147483646 w 55"/>
              <a:gd name="T11" fmla="*/ 2147483646 h 55"/>
              <a:gd name="T12" fmla="*/ 2147483646 w 55"/>
              <a:gd name="T13" fmla="*/ 2147483646 h 55"/>
              <a:gd name="T14" fmla="*/ 2147483646 w 55"/>
              <a:gd name="T15" fmla="*/ 2147483646 h 55"/>
              <a:gd name="T16" fmla="*/ 2147483646 w 55"/>
              <a:gd name="T17" fmla="*/ 2147483646 h 55"/>
              <a:gd name="T18" fmla="*/ 2147483646 w 55"/>
              <a:gd name="T19" fmla="*/ 2147483646 h 55"/>
              <a:gd name="T20" fmla="*/ 2147483646 w 55"/>
              <a:gd name="T21" fmla="*/ 2147483646 h 55"/>
              <a:gd name="T22" fmla="*/ 2147483646 w 55"/>
              <a:gd name="T23" fmla="*/ 2147483646 h 55"/>
              <a:gd name="T24" fmla="*/ 2147483646 w 55"/>
              <a:gd name="T25" fmla="*/ 2147483646 h 55"/>
              <a:gd name="T26" fmla="*/ 2147483646 w 55"/>
              <a:gd name="T27" fmla="*/ 2147483646 h 55"/>
              <a:gd name="T28" fmla="*/ 2147483646 w 55"/>
              <a:gd name="T29" fmla="*/ 0 h 55"/>
              <a:gd name="T30" fmla="*/ 2147483646 w 55"/>
              <a:gd name="T31" fmla="*/ 0 h 55"/>
              <a:gd name="T32" fmla="*/ 0 w 55"/>
              <a:gd name="T33" fmla="*/ 2147483646 h 55"/>
              <a:gd name="T34" fmla="*/ 0 w 55"/>
              <a:gd name="T35" fmla="*/ 2147483646 h 55"/>
              <a:gd name="T36" fmla="*/ 2147483646 w 55"/>
              <a:gd name="T37" fmla="*/ 2147483646 h 55"/>
              <a:gd name="T38" fmla="*/ 2147483646 w 55"/>
              <a:gd name="T39" fmla="*/ 2147483646 h 55"/>
              <a:gd name="T40" fmla="*/ 2147483646 w 55"/>
              <a:gd name="T41" fmla="*/ 2147483646 h 5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5" h="55">
                <a:moveTo>
                  <a:pt x="30" y="54"/>
                </a:moveTo>
                <a:cubicBezTo>
                  <a:pt x="30" y="53"/>
                  <a:pt x="30" y="53"/>
                  <a:pt x="30" y="53"/>
                </a:cubicBezTo>
                <a:cubicBezTo>
                  <a:pt x="29" y="53"/>
                  <a:pt x="28" y="53"/>
                  <a:pt x="27" y="53"/>
                </a:cubicBezTo>
                <a:cubicBezTo>
                  <a:pt x="15" y="53"/>
                  <a:pt x="3" y="43"/>
                  <a:pt x="2" y="30"/>
                </a:cubicBezTo>
                <a:cubicBezTo>
                  <a:pt x="2" y="29"/>
                  <a:pt x="2" y="28"/>
                  <a:pt x="2" y="27"/>
                </a:cubicBezTo>
                <a:cubicBezTo>
                  <a:pt x="2" y="14"/>
                  <a:pt x="11" y="3"/>
                  <a:pt x="25" y="2"/>
                </a:cubicBezTo>
                <a:cubicBezTo>
                  <a:pt x="26" y="2"/>
                  <a:pt x="27" y="2"/>
                  <a:pt x="27" y="2"/>
                </a:cubicBezTo>
                <a:cubicBezTo>
                  <a:pt x="40" y="2"/>
                  <a:pt x="51" y="11"/>
                  <a:pt x="53" y="24"/>
                </a:cubicBezTo>
                <a:cubicBezTo>
                  <a:pt x="53" y="25"/>
                  <a:pt x="53" y="26"/>
                  <a:pt x="53" y="27"/>
                </a:cubicBezTo>
                <a:cubicBezTo>
                  <a:pt x="53" y="40"/>
                  <a:pt x="43" y="51"/>
                  <a:pt x="30" y="53"/>
                </a:cubicBezTo>
                <a:cubicBezTo>
                  <a:pt x="30" y="54"/>
                  <a:pt x="30" y="54"/>
                  <a:pt x="30" y="54"/>
                </a:cubicBezTo>
                <a:cubicBezTo>
                  <a:pt x="31" y="55"/>
                  <a:pt x="31" y="55"/>
                  <a:pt x="31" y="55"/>
                </a:cubicBezTo>
                <a:cubicBezTo>
                  <a:pt x="45" y="53"/>
                  <a:pt x="55" y="41"/>
                  <a:pt x="55" y="27"/>
                </a:cubicBezTo>
                <a:cubicBezTo>
                  <a:pt x="55" y="26"/>
                  <a:pt x="55" y="25"/>
                  <a:pt x="55" y="24"/>
                </a:cubicBezTo>
                <a:cubicBezTo>
                  <a:pt x="53" y="10"/>
                  <a:pt x="41" y="0"/>
                  <a:pt x="27" y="0"/>
                </a:cubicBezTo>
                <a:cubicBezTo>
                  <a:pt x="26" y="0"/>
                  <a:pt x="25" y="0"/>
                  <a:pt x="24" y="0"/>
                </a:cubicBezTo>
                <a:cubicBezTo>
                  <a:pt x="10" y="1"/>
                  <a:pt x="0" y="13"/>
                  <a:pt x="0" y="27"/>
                </a:cubicBezTo>
                <a:cubicBezTo>
                  <a:pt x="0" y="28"/>
                  <a:pt x="0" y="29"/>
                  <a:pt x="0" y="30"/>
                </a:cubicBezTo>
                <a:cubicBezTo>
                  <a:pt x="2" y="44"/>
                  <a:pt x="14" y="55"/>
                  <a:pt x="27" y="55"/>
                </a:cubicBezTo>
                <a:cubicBezTo>
                  <a:pt x="28" y="55"/>
                  <a:pt x="30" y="55"/>
                  <a:pt x="31" y="55"/>
                </a:cubicBezTo>
                <a:lnTo>
                  <a:pt x="30" y="54"/>
                </a:lnTo>
                <a:close/>
              </a:path>
            </a:pathLst>
          </a:custGeom>
          <a:solidFill>
            <a:srgbClr val="8BD1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MH_Other_30"/>
          <p:cNvSpPr/>
          <p:nvPr>
            <p:custDataLst>
              <p:tags r:id="rId30"/>
            </p:custDataLst>
          </p:nvPr>
        </p:nvSpPr>
        <p:spPr bwMode="auto">
          <a:xfrm>
            <a:off x="2398494" y="2332968"/>
            <a:ext cx="228600" cy="223837"/>
          </a:xfrm>
          <a:custGeom>
            <a:avLst/>
            <a:gdLst>
              <a:gd name="T0" fmla="*/ 2147483646 w 56"/>
              <a:gd name="T1" fmla="*/ 2147483646 h 55"/>
              <a:gd name="T2" fmla="*/ 2147483646 w 56"/>
              <a:gd name="T3" fmla="*/ 2147483646 h 55"/>
              <a:gd name="T4" fmla="*/ 2147483646 w 56"/>
              <a:gd name="T5" fmla="*/ 2147483646 h 55"/>
              <a:gd name="T6" fmla="*/ 2147483646 w 56"/>
              <a:gd name="T7" fmla="*/ 2147483646 h 55"/>
              <a:gd name="T8" fmla="*/ 2147483646 w 56"/>
              <a:gd name="T9" fmla="*/ 2147483646 h 55"/>
              <a:gd name="T10" fmla="*/ 2147483646 w 56"/>
              <a:gd name="T11" fmla="*/ 2147483646 h 55"/>
              <a:gd name="T12" fmla="*/ 2147483646 w 56"/>
              <a:gd name="T13" fmla="*/ 2147483646 h 55"/>
              <a:gd name="T14" fmla="*/ 2147483646 w 56"/>
              <a:gd name="T15" fmla="*/ 2147483646 h 55"/>
              <a:gd name="T16" fmla="*/ 2147483646 w 56"/>
              <a:gd name="T17" fmla="*/ 2147483646 h 55"/>
              <a:gd name="T18" fmla="*/ 2147483646 w 56"/>
              <a:gd name="T19" fmla="*/ 2147483646 h 55"/>
              <a:gd name="T20" fmla="*/ 2147483646 w 56"/>
              <a:gd name="T21" fmla="*/ 2147483646 h 55"/>
              <a:gd name="T22" fmla="*/ 2147483646 w 56"/>
              <a:gd name="T23" fmla="*/ 2147483646 h 55"/>
              <a:gd name="T24" fmla="*/ 2147483646 w 56"/>
              <a:gd name="T25" fmla="*/ 2147483646 h 55"/>
              <a:gd name="T26" fmla="*/ 2147483646 w 56"/>
              <a:gd name="T27" fmla="*/ 2147483646 h 55"/>
              <a:gd name="T28" fmla="*/ 2147483646 w 56"/>
              <a:gd name="T29" fmla="*/ 0 h 55"/>
              <a:gd name="T30" fmla="*/ 2147483646 w 56"/>
              <a:gd name="T31" fmla="*/ 0 h 55"/>
              <a:gd name="T32" fmla="*/ 0 w 56"/>
              <a:gd name="T33" fmla="*/ 2147483646 h 55"/>
              <a:gd name="T34" fmla="*/ 0 w 56"/>
              <a:gd name="T35" fmla="*/ 2147483646 h 55"/>
              <a:gd name="T36" fmla="*/ 2147483646 w 56"/>
              <a:gd name="T37" fmla="*/ 2147483646 h 55"/>
              <a:gd name="T38" fmla="*/ 2147483646 w 56"/>
              <a:gd name="T39" fmla="*/ 2147483646 h 55"/>
              <a:gd name="T40" fmla="*/ 2147483646 w 56"/>
              <a:gd name="T41" fmla="*/ 2147483646 h 5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6" h="55">
                <a:moveTo>
                  <a:pt x="31" y="54"/>
                </a:moveTo>
                <a:cubicBezTo>
                  <a:pt x="31" y="53"/>
                  <a:pt x="31" y="53"/>
                  <a:pt x="31" y="53"/>
                </a:cubicBezTo>
                <a:cubicBezTo>
                  <a:pt x="30" y="53"/>
                  <a:pt x="29" y="53"/>
                  <a:pt x="28" y="53"/>
                </a:cubicBezTo>
                <a:cubicBezTo>
                  <a:pt x="15" y="53"/>
                  <a:pt x="4" y="43"/>
                  <a:pt x="2" y="30"/>
                </a:cubicBezTo>
                <a:cubicBezTo>
                  <a:pt x="2" y="29"/>
                  <a:pt x="2" y="28"/>
                  <a:pt x="2" y="27"/>
                </a:cubicBezTo>
                <a:cubicBezTo>
                  <a:pt x="2" y="14"/>
                  <a:pt x="12" y="3"/>
                  <a:pt x="25" y="2"/>
                </a:cubicBezTo>
                <a:cubicBezTo>
                  <a:pt x="26" y="2"/>
                  <a:pt x="27" y="2"/>
                  <a:pt x="28" y="2"/>
                </a:cubicBezTo>
                <a:cubicBezTo>
                  <a:pt x="41" y="2"/>
                  <a:pt x="52" y="11"/>
                  <a:pt x="53" y="24"/>
                </a:cubicBezTo>
                <a:cubicBezTo>
                  <a:pt x="54" y="25"/>
                  <a:pt x="54" y="26"/>
                  <a:pt x="54" y="27"/>
                </a:cubicBezTo>
                <a:cubicBezTo>
                  <a:pt x="54" y="40"/>
                  <a:pt x="44" y="51"/>
                  <a:pt x="31" y="53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5"/>
                  <a:pt x="31" y="55"/>
                  <a:pt x="31" y="55"/>
                </a:cubicBezTo>
                <a:cubicBezTo>
                  <a:pt x="45" y="53"/>
                  <a:pt x="56" y="41"/>
                  <a:pt x="56" y="27"/>
                </a:cubicBezTo>
                <a:cubicBezTo>
                  <a:pt x="56" y="26"/>
                  <a:pt x="56" y="25"/>
                  <a:pt x="55" y="24"/>
                </a:cubicBezTo>
                <a:cubicBezTo>
                  <a:pt x="54" y="10"/>
                  <a:pt x="42" y="0"/>
                  <a:pt x="28" y="0"/>
                </a:cubicBezTo>
                <a:cubicBezTo>
                  <a:pt x="27" y="0"/>
                  <a:pt x="26" y="0"/>
                  <a:pt x="25" y="0"/>
                </a:cubicBezTo>
                <a:cubicBezTo>
                  <a:pt x="11" y="1"/>
                  <a:pt x="0" y="13"/>
                  <a:pt x="0" y="27"/>
                </a:cubicBezTo>
                <a:cubicBezTo>
                  <a:pt x="0" y="28"/>
                  <a:pt x="0" y="29"/>
                  <a:pt x="0" y="31"/>
                </a:cubicBezTo>
                <a:cubicBezTo>
                  <a:pt x="2" y="45"/>
                  <a:pt x="14" y="55"/>
                  <a:pt x="28" y="55"/>
                </a:cubicBezTo>
                <a:cubicBezTo>
                  <a:pt x="29" y="55"/>
                  <a:pt x="30" y="55"/>
                  <a:pt x="31" y="55"/>
                </a:cubicBezTo>
                <a:lnTo>
                  <a:pt x="31" y="54"/>
                </a:lnTo>
                <a:close/>
              </a:path>
            </a:pathLst>
          </a:custGeom>
          <a:solidFill>
            <a:srgbClr val="F9A2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MH_Other_31"/>
          <p:cNvSpPr/>
          <p:nvPr>
            <p:custDataLst>
              <p:tags r:id="rId31"/>
            </p:custDataLst>
          </p:nvPr>
        </p:nvSpPr>
        <p:spPr bwMode="auto">
          <a:xfrm>
            <a:off x="2993806" y="6135029"/>
            <a:ext cx="369888" cy="369888"/>
          </a:xfrm>
          <a:custGeom>
            <a:avLst/>
            <a:gdLst>
              <a:gd name="T0" fmla="*/ 2147483646 w 91"/>
              <a:gd name="T1" fmla="*/ 2147483646 h 91"/>
              <a:gd name="T2" fmla="*/ 2147483646 w 91"/>
              <a:gd name="T3" fmla="*/ 2147483646 h 91"/>
              <a:gd name="T4" fmla="*/ 2147483646 w 91"/>
              <a:gd name="T5" fmla="*/ 2147483646 h 91"/>
              <a:gd name="T6" fmla="*/ 2147483646 w 91"/>
              <a:gd name="T7" fmla="*/ 2147483646 h 91"/>
              <a:gd name="T8" fmla="*/ 2147483646 w 91"/>
              <a:gd name="T9" fmla="*/ 2147483646 h 91"/>
              <a:gd name="T10" fmla="*/ 2147483646 w 91"/>
              <a:gd name="T11" fmla="*/ 2147483646 h 91"/>
              <a:gd name="T12" fmla="*/ 2147483646 w 91"/>
              <a:gd name="T13" fmla="*/ 2147483646 h 91"/>
              <a:gd name="T14" fmla="*/ 2147483646 w 91"/>
              <a:gd name="T15" fmla="*/ 2147483646 h 91"/>
              <a:gd name="T16" fmla="*/ 2147483646 w 91"/>
              <a:gd name="T17" fmla="*/ 2147483646 h 91"/>
              <a:gd name="T18" fmla="*/ 2147483646 w 91"/>
              <a:gd name="T19" fmla="*/ 2147483646 h 91"/>
              <a:gd name="T20" fmla="*/ 2147483646 w 91"/>
              <a:gd name="T21" fmla="*/ 2147483646 h 91"/>
              <a:gd name="T22" fmla="*/ 2147483646 w 91"/>
              <a:gd name="T23" fmla="*/ 2147483646 h 91"/>
              <a:gd name="T24" fmla="*/ 2147483646 w 91"/>
              <a:gd name="T25" fmla="*/ 2147483646 h 91"/>
              <a:gd name="T26" fmla="*/ 2147483646 w 91"/>
              <a:gd name="T27" fmla="*/ 2147483646 h 91"/>
              <a:gd name="T28" fmla="*/ 2147483646 w 91"/>
              <a:gd name="T29" fmla="*/ 0 h 91"/>
              <a:gd name="T30" fmla="*/ 2147483646 w 91"/>
              <a:gd name="T31" fmla="*/ 0 h 91"/>
              <a:gd name="T32" fmla="*/ 0 w 91"/>
              <a:gd name="T33" fmla="*/ 2147483646 h 91"/>
              <a:gd name="T34" fmla="*/ 2147483646 w 91"/>
              <a:gd name="T35" fmla="*/ 2147483646 h 91"/>
              <a:gd name="T36" fmla="*/ 2147483646 w 91"/>
              <a:gd name="T37" fmla="*/ 2147483646 h 91"/>
              <a:gd name="T38" fmla="*/ 2147483646 w 91"/>
              <a:gd name="T39" fmla="*/ 2147483646 h 91"/>
              <a:gd name="T40" fmla="*/ 2147483646 w 91"/>
              <a:gd name="T41" fmla="*/ 2147483646 h 9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1" h="91">
                <a:moveTo>
                  <a:pt x="51" y="89"/>
                </a:moveTo>
                <a:cubicBezTo>
                  <a:pt x="51" y="88"/>
                  <a:pt x="51" y="88"/>
                  <a:pt x="51" y="88"/>
                </a:cubicBezTo>
                <a:cubicBezTo>
                  <a:pt x="49" y="88"/>
                  <a:pt x="47" y="89"/>
                  <a:pt x="46" y="89"/>
                </a:cubicBezTo>
                <a:cubicBezTo>
                  <a:pt x="24" y="89"/>
                  <a:pt x="5" y="72"/>
                  <a:pt x="3" y="50"/>
                </a:cubicBezTo>
                <a:cubicBezTo>
                  <a:pt x="2" y="48"/>
                  <a:pt x="2" y="47"/>
                  <a:pt x="2" y="45"/>
                </a:cubicBezTo>
                <a:cubicBezTo>
                  <a:pt x="2" y="23"/>
                  <a:pt x="19" y="4"/>
                  <a:pt x="41" y="2"/>
                </a:cubicBezTo>
                <a:cubicBezTo>
                  <a:pt x="42" y="2"/>
                  <a:pt x="44" y="2"/>
                  <a:pt x="46" y="2"/>
                </a:cubicBezTo>
                <a:cubicBezTo>
                  <a:pt x="68" y="2"/>
                  <a:pt x="86" y="18"/>
                  <a:pt x="89" y="40"/>
                </a:cubicBezTo>
                <a:cubicBezTo>
                  <a:pt x="89" y="42"/>
                  <a:pt x="89" y="43"/>
                  <a:pt x="89" y="45"/>
                </a:cubicBezTo>
                <a:cubicBezTo>
                  <a:pt x="89" y="67"/>
                  <a:pt x="73" y="86"/>
                  <a:pt x="51" y="88"/>
                </a:cubicBezTo>
                <a:cubicBezTo>
                  <a:pt x="51" y="89"/>
                  <a:pt x="51" y="89"/>
                  <a:pt x="51" y="89"/>
                </a:cubicBezTo>
                <a:cubicBezTo>
                  <a:pt x="51" y="90"/>
                  <a:pt x="51" y="90"/>
                  <a:pt x="51" y="90"/>
                </a:cubicBezTo>
                <a:cubicBezTo>
                  <a:pt x="74" y="88"/>
                  <a:pt x="91" y="68"/>
                  <a:pt x="91" y="45"/>
                </a:cubicBezTo>
                <a:cubicBezTo>
                  <a:pt x="91" y="43"/>
                  <a:pt x="91" y="42"/>
                  <a:pt x="91" y="40"/>
                </a:cubicBezTo>
                <a:cubicBezTo>
                  <a:pt x="88" y="17"/>
                  <a:pt x="69" y="0"/>
                  <a:pt x="46" y="0"/>
                </a:cubicBezTo>
                <a:cubicBezTo>
                  <a:pt x="44" y="0"/>
                  <a:pt x="42" y="0"/>
                  <a:pt x="41" y="0"/>
                </a:cubicBezTo>
                <a:cubicBezTo>
                  <a:pt x="17" y="3"/>
                  <a:pt x="0" y="22"/>
                  <a:pt x="0" y="45"/>
                </a:cubicBezTo>
                <a:cubicBezTo>
                  <a:pt x="0" y="47"/>
                  <a:pt x="0" y="48"/>
                  <a:pt x="1" y="50"/>
                </a:cubicBezTo>
                <a:cubicBezTo>
                  <a:pt x="3" y="73"/>
                  <a:pt x="23" y="91"/>
                  <a:pt x="46" y="91"/>
                </a:cubicBezTo>
                <a:cubicBezTo>
                  <a:pt x="47" y="91"/>
                  <a:pt x="49" y="90"/>
                  <a:pt x="51" y="90"/>
                </a:cubicBezTo>
                <a:lnTo>
                  <a:pt x="51" y="89"/>
                </a:lnTo>
                <a:close/>
              </a:path>
            </a:pathLst>
          </a:custGeom>
          <a:solidFill>
            <a:srgbClr val="F05A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MH_Other_32"/>
          <p:cNvSpPr/>
          <p:nvPr>
            <p:custDataLst>
              <p:tags r:id="rId32"/>
            </p:custDataLst>
          </p:nvPr>
        </p:nvSpPr>
        <p:spPr bwMode="auto">
          <a:xfrm>
            <a:off x="1888906" y="4938054"/>
            <a:ext cx="374650" cy="376238"/>
          </a:xfrm>
          <a:custGeom>
            <a:avLst/>
            <a:gdLst>
              <a:gd name="T0" fmla="*/ 2147483646 w 92"/>
              <a:gd name="T1" fmla="*/ 2147483646 h 92"/>
              <a:gd name="T2" fmla="*/ 2147483646 w 92"/>
              <a:gd name="T3" fmla="*/ 2147483646 h 92"/>
              <a:gd name="T4" fmla="*/ 2147483646 w 92"/>
              <a:gd name="T5" fmla="*/ 2147483646 h 92"/>
              <a:gd name="T6" fmla="*/ 2147483646 w 92"/>
              <a:gd name="T7" fmla="*/ 2147483646 h 92"/>
              <a:gd name="T8" fmla="*/ 2147483646 w 92"/>
              <a:gd name="T9" fmla="*/ 2147483646 h 92"/>
              <a:gd name="T10" fmla="*/ 2147483646 w 92"/>
              <a:gd name="T11" fmla="*/ 2147483646 h 92"/>
              <a:gd name="T12" fmla="*/ 2147483646 w 92"/>
              <a:gd name="T13" fmla="*/ 2147483646 h 92"/>
              <a:gd name="T14" fmla="*/ 2147483646 w 92"/>
              <a:gd name="T15" fmla="*/ 2147483646 h 92"/>
              <a:gd name="T16" fmla="*/ 2147483646 w 92"/>
              <a:gd name="T17" fmla="*/ 2147483646 h 92"/>
              <a:gd name="T18" fmla="*/ 2147483646 w 92"/>
              <a:gd name="T19" fmla="*/ 2147483646 h 92"/>
              <a:gd name="T20" fmla="*/ 2147483646 w 92"/>
              <a:gd name="T21" fmla="*/ 2147483646 h 92"/>
              <a:gd name="T22" fmla="*/ 2147483646 w 92"/>
              <a:gd name="T23" fmla="*/ 2147483646 h 92"/>
              <a:gd name="T24" fmla="*/ 2147483646 w 92"/>
              <a:gd name="T25" fmla="*/ 2147483646 h 92"/>
              <a:gd name="T26" fmla="*/ 2147483646 w 92"/>
              <a:gd name="T27" fmla="*/ 2147483646 h 92"/>
              <a:gd name="T28" fmla="*/ 2147483646 w 92"/>
              <a:gd name="T29" fmla="*/ 0 h 92"/>
              <a:gd name="T30" fmla="*/ 2147483646 w 92"/>
              <a:gd name="T31" fmla="*/ 0 h 92"/>
              <a:gd name="T32" fmla="*/ 0 w 92"/>
              <a:gd name="T33" fmla="*/ 2147483646 h 92"/>
              <a:gd name="T34" fmla="*/ 0 w 92"/>
              <a:gd name="T35" fmla="*/ 2147483646 h 92"/>
              <a:gd name="T36" fmla="*/ 2147483646 w 92"/>
              <a:gd name="T37" fmla="*/ 2147483646 h 92"/>
              <a:gd name="T38" fmla="*/ 2147483646 w 92"/>
              <a:gd name="T39" fmla="*/ 2147483646 h 92"/>
              <a:gd name="T40" fmla="*/ 2147483646 w 92"/>
              <a:gd name="T41" fmla="*/ 2147483646 h 9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2" h="92">
                <a:moveTo>
                  <a:pt x="51" y="91"/>
                </a:moveTo>
                <a:cubicBezTo>
                  <a:pt x="51" y="90"/>
                  <a:pt x="51" y="90"/>
                  <a:pt x="51" y="90"/>
                </a:cubicBezTo>
                <a:cubicBezTo>
                  <a:pt x="50" y="90"/>
                  <a:pt x="48" y="90"/>
                  <a:pt x="46" y="90"/>
                </a:cubicBezTo>
                <a:cubicBezTo>
                  <a:pt x="24" y="90"/>
                  <a:pt x="5" y="73"/>
                  <a:pt x="2" y="51"/>
                </a:cubicBezTo>
                <a:cubicBezTo>
                  <a:pt x="2" y="49"/>
                  <a:pt x="2" y="47"/>
                  <a:pt x="2" y="46"/>
                </a:cubicBezTo>
                <a:cubicBezTo>
                  <a:pt x="2" y="24"/>
                  <a:pt x="19" y="4"/>
                  <a:pt x="41" y="2"/>
                </a:cubicBezTo>
                <a:cubicBezTo>
                  <a:pt x="43" y="2"/>
                  <a:pt x="45" y="2"/>
                  <a:pt x="46" y="2"/>
                </a:cubicBezTo>
                <a:cubicBezTo>
                  <a:pt x="68" y="2"/>
                  <a:pt x="88" y="18"/>
                  <a:pt x="90" y="41"/>
                </a:cubicBezTo>
                <a:cubicBezTo>
                  <a:pt x="90" y="42"/>
                  <a:pt x="90" y="44"/>
                  <a:pt x="90" y="46"/>
                </a:cubicBezTo>
                <a:cubicBezTo>
                  <a:pt x="90" y="68"/>
                  <a:pt x="74" y="87"/>
                  <a:pt x="51" y="90"/>
                </a:cubicBezTo>
                <a:cubicBezTo>
                  <a:pt x="51" y="91"/>
                  <a:pt x="51" y="91"/>
                  <a:pt x="51" y="91"/>
                </a:cubicBezTo>
                <a:cubicBezTo>
                  <a:pt x="52" y="92"/>
                  <a:pt x="52" y="92"/>
                  <a:pt x="52" y="92"/>
                </a:cubicBezTo>
                <a:cubicBezTo>
                  <a:pt x="75" y="89"/>
                  <a:pt x="92" y="69"/>
                  <a:pt x="92" y="46"/>
                </a:cubicBezTo>
                <a:cubicBezTo>
                  <a:pt x="92" y="44"/>
                  <a:pt x="92" y="42"/>
                  <a:pt x="92" y="40"/>
                </a:cubicBezTo>
                <a:cubicBezTo>
                  <a:pt x="89" y="17"/>
                  <a:pt x="70" y="0"/>
                  <a:pt x="46" y="0"/>
                </a:cubicBezTo>
                <a:cubicBezTo>
                  <a:pt x="45" y="0"/>
                  <a:pt x="43" y="0"/>
                  <a:pt x="41" y="0"/>
                </a:cubicBezTo>
                <a:cubicBezTo>
                  <a:pt x="17" y="3"/>
                  <a:pt x="0" y="22"/>
                  <a:pt x="0" y="46"/>
                </a:cubicBezTo>
                <a:cubicBezTo>
                  <a:pt x="0" y="47"/>
                  <a:pt x="0" y="49"/>
                  <a:pt x="0" y="51"/>
                </a:cubicBezTo>
                <a:cubicBezTo>
                  <a:pt x="3" y="75"/>
                  <a:pt x="23" y="92"/>
                  <a:pt x="46" y="92"/>
                </a:cubicBezTo>
                <a:cubicBezTo>
                  <a:pt x="48" y="92"/>
                  <a:pt x="50" y="92"/>
                  <a:pt x="52" y="92"/>
                </a:cubicBezTo>
                <a:lnTo>
                  <a:pt x="51" y="91"/>
                </a:lnTo>
                <a:close/>
              </a:path>
            </a:pathLst>
          </a:custGeom>
          <a:solidFill>
            <a:srgbClr val="F9A2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MH_Other_33"/>
          <p:cNvSpPr/>
          <p:nvPr>
            <p:custDataLst>
              <p:tags r:id="rId33"/>
            </p:custDataLst>
          </p:nvPr>
        </p:nvSpPr>
        <p:spPr bwMode="auto">
          <a:xfrm>
            <a:off x="2150844" y="4544354"/>
            <a:ext cx="203200" cy="204788"/>
          </a:xfrm>
          <a:custGeom>
            <a:avLst/>
            <a:gdLst>
              <a:gd name="T0" fmla="*/ 2147483646 w 50"/>
              <a:gd name="T1" fmla="*/ 2147483646 h 50"/>
              <a:gd name="T2" fmla="*/ 2147483646 w 50"/>
              <a:gd name="T3" fmla="*/ 2147483646 h 50"/>
              <a:gd name="T4" fmla="*/ 2147483646 w 50"/>
              <a:gd name="T5" fmla="*/ 2147483646 h 50"/>
              <a:gd name="T6" fmla="*/ 2147483646 w 50"/>
              <a:gd name="T7" fmla="*/ 2147483646 h 50"/>
              <a:gd name="T8" fmla="*/ 2147483646 w 50"/>
              <a:gd name="T9" fmla="*/ 2147483646 h 50"/>
              <a:gd name="T10" fmla="*/ 2147483646 w 50"/>
              <a:gd name="T11" fmla="*/ 2147483646 h 50"/>
              <a:gd name="T12" fmla="*/ 2147483646 w 50"/>
              <a:gd name="T13" fmla="*/ 2147483646 h 50"/>
              <a:gd name="T14" fmla="*/ 2147483646 w 50"/>
              <a:gd name="T15" fmla="*/ 2147483646 h 50"/>
              <a:gd name="T16" fmla="*/ 2147483646 w 50"/>
              <a:gd name="T17" fmla="*/ 2147483646 h 50"/>
              <a:gd name="T18" fmla="*/ 2147483646 w 50"/>
              <a:gd name="T19" fmla="*/ 2147483646 h 50"/>
              <a:gd name="T20" fmla="*/ 2147483646 w 50"/>
              <a:gd name="T21" fmla="*/ 2147483646 h 50"/>
              <a:gd name="T22" fmla="*/ 2147483646 w 50"/>
              <a:gd name="T23" fmla="*/ 2147483646 h 50"/>
              <a:gd name="T24" fmla="*/ 2147483646 w 50"/>
              <a:gd name="T25" fmla="*/ 2147483646 h 50"/>
              <a:gd name="T26" fmla="*/ 2147483646 w 50"/>
              <a:gd name="T27" fmla="*/ 2147483646 h 50"/>
              <a:gd name="T28" fmla="*/ 2147483646 w 50"/>
              <a:gd name="T29" fmla="*/ 0 h 50"/>
              <a:gd name="T30" fmla="*/ 2147483646 w 50"/>
              <a:gd name="T31" fmla="*/ 2147483646 h 50"/>
              <a:gd name="T32" fmla="*/ 0 w 50"/>
              <a:gd name="T33" fmla="*/ 2147483646 h 50"/>
              <a:gd name="T34" fmla="*/ 0 w 50"/>
              <a:gd name="T35" fmla="*/ 2147483646 h 50"/>
              <a:gd name="T36" fmla="*/ 2147483646 w 50"/>
              <a:gd name="T37" fmla="*/ 2147483646 h 50"/>
              <a:gd name="T38" fmla="*/ 2147483646 w 50"/>
              <a:gd name="T39" fmla="*/ 2147483646 h 50"/>
              <a:gd name="T40" fmla="*/ 2147483646 w 50"/>
              <a:gd name="T41" fmla="*/ 2147483646 h 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0" h="50">
                <a:moveTo>
                  <a:pt x="27" y="49"/>
                </a:moveTo>
                <a:cubicBezTo>
                  <a:pt x="27" y="48"/>
                  <a:pt x="27" y="48"/>
                  <a:pt x="27" y="48"/>
                </a:cubicBezTo>
                <a:cubicBezTo>
                  <a:pt x="26" y="48"/>
                  <a:pt x="25" y="48"/>
                  <a:pt x="25" y="48"/>
                </a:cubicBezTo>
                <a:cubicBezTo>
                  <a:pt x="13" y="48"/>
                  <a:pt x="3" y="40"/>
                  <a:pt x="2" y="28"/>
                </a:cubicBezTo>
                <a:cubicBezTo>
                  <a:pt x="2" y="27"/>
                  <a:pt x="2" y="26"/>
                  <a:pt x="2" y="25"/>
                </a:cubicBezTo>
                <a:cubicBezTo>
                  <a:pt x="2" y="14"/>
                  <a:pt x="10" y="4"/>
                  <a:pt x="22" y="3"/>
                </a:cubicBezTo>
                <a:cubicBezTo>
                  <a:pt x="23" y="3"/>
                  <a:pt x="24" y="2"/>
                  <a:pt x="25" y="2"/>
                </a:cubicBezTo>
                <a:cubicBezTo>
                  <a:pt x="36" y="2"/>
                  <a:pt x="46" y="11"/>
                  <a:pt x="47" y="23"/>
                </a:cubicBezTo>
                <a:cubicBezTo>
                  <a:pt x="48" y="24"/>
                  <a:pt x="48" y="25"/>
                  <a:pt x="48" y="25"/>
                </a:cubicBezTo>
                <a:cubicBezTo>
                  <a:pt x="48" y="37"/>
                  <a:pt x="39" y="47"/>
                  <a:pt x="27" y="48"/>
                </a:cubicBezTo>
                <a:cubicBezTo>
                  <a:pt x="27" y="49"/>
                  <a:pt x="27" y="49"/>
                  <a:pt x="27" y="49"/>
                </a:cubicBezTo>
                <a:cubicBezTo>
                  <a:pt x="27" y="50"/>
                  <a:pt x="27" y="50"/>
                  <a:pt x="27" y="50"/>
                </a:cubicBezTo>
                <a:cubicBezTo>
                  <a:pt x="40" y="49"/>
                  <a:pt x="50" y="38"/>
                  <a:pt x="50" y="25"/>
                </a:cubicBezTo>
                <a:cubicBezTo>
                  <a:pt x="50" y="25"/>
                  <a:pt x="50" y="24"/>
                  <a:pt x="49" y="23"/>
                </a:cubicBezTo>
                <a:cubicBezTo>
                  <a:pt x="48" y="10"/>
                  <a:pt x="37" y="0"/>
                  <a:pt x="25" y="0"/>
                </a:cubicBezTo>
                <a:cubicBezTo>
                  <a:pt x="24" y="0"/>
                  <a:pt x="23" y="1"/>
                  <a:pt x="22" y="1"/>
                </a:cubicBezTo>
                <a:cubicBezTo>
                  <a:pt x="9" y="2"/>
                  <a:pt x="0" y="13"/>
                  <a:pt x="0" y="25"/>
                </a:cubicBezTo>
                <a:cubicBezTo>
                  <a:pt x="0" y="26"/>
                  <a:pt x="0" y="27"/>
                  <a:pt x="0" y="28"/>
                </a:cubicBezTo>
                <a:cubicBezTo>
                  <a:pt x="1" y="41"/>
                  <a:pt x="12" y="50"/>
                  <a:pt x="25" y="50"/>
                </a:cubicBezTo>
                <a:cubicBezTo>
                  <a:pt x="26" y="50"/>
                  <a:pt x="27" y="50"/>
                  <a:pt x="27" y="50"/>
                </a:cubicBezTo>
                <a:lnTo>
                  <a:pt x="27" y="49"/>
                </a:lnTo>
                <a:close/>
              </a:path>
            </a:pathLst>
          </a:custGeom>
          <a:solidFill>
            <a:srgbClr val="CCD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MH_Other_34"/>
          <p:cNvSpPr/>
          <p:nvPr>
            <p:custDataLst>
              <p:tags r:id="rId34"/>
            </p:custDataLst>
          </p:nvPr>
        </p:nvSpPr>
        <p:spPr bwMode="auto">
          <a:xfrm>
            <a:off x="4200306" y="2291693"/>
            <a:ext cx="266700" cy="268287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2147483646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2147483646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2147483646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2147483646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0 h 66"/>
              <a:gd name="T30" fmla="*/ 2147483646 w 66"/>
              <a:gd name="T31" fmla="*/ 0 h 66"/>
              <a:gd name="T32" fmla="*/ 0 w 66"/>
              <a:gd name="T33" fmla="*/ 2147483646 h 66"/>
              <a:gd name="T34" fmla="*/ 0 w 66"/>
              <a:gd name="T35" fmla="*/ 2147483646 h 66"/>
              <a:gd name="T36" fmla="*/ 2147483646 w 66"/>
              <a:gd name="T37" fmla="*/ 2147483646 h 66"/>
              <a:gd name="T38" fmla="*/ 2147483646 w 66"/>
              <a:gd name="T39" fmla="*/ 2147483646 h 66"/>
              <a:gd name="T40" fmla="*/ 2147483646 w 66"/>
              <a:gd name="T41" fmla="*/ 2147483646 h 6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6" h="66">
                <a:moveTo>
                  <a:pt x="37" y="65"/>
                </a:moveTo>
                <a:cubicBezTo>
                  <a:pt x="37" y="64"/>
                  <a:pt x="37" y="64"/>
                  <a:pt x="37" y="64"/>
                </a:cubicBezTo>
                <a:cubicBezTo>
                  <a:pt x="36" y="64"/>
                  <a:pt x="34" y="64"/>
                  <a:pt x="33" y="64"/>
                </a:cubicBezTo>
                <a:cubicBezTo>
                  <a:pt x="18" y="64"/>
                  <a:pt x="4" y="52"/>
                  <a:pt x="2" y="36"/>
                </a:cubicBezTo>
                <a:cubicBezTo>
                  <a:pt x="2" y="35"/>
                  <a:pt x="2" y="34"/>
                  <a:pt x="2" y="33"/>
                </a:cubicBezTo>
                <a:cubicBezTo>
                  <a:pt x="2" y="17"/>
                  <a:pt x="14" y="4"/>
                  <a:pt x="30" y="2"/>
                </a:cubicBezTo>
                <a:cubicBezTo>
                  <a:pt x="31" y="2"/>
                  <a:pt x="32" y="2"/>
                  <a:pt x="33" y="2"/>
                </a:cubicBezTo>
                <a:cubicBezTo>
                  <a:pt x="49" y="2"/>
                  <a:pt x="62" y="14"/>
                  <a:pt x="64" y="29"/>
                </a:cubicBezTo>
                <a:cubicBezTo>
                  <a:pt x="64" y="31"/>
                  <a:pt x="64" y="32"/>
                  <a:pt x="64" y="33"/>
                </a:cubicBezTo>
                <a:cubicBezTo>
                  <a:pt x="64" y="49"/>
                  <a:pt x="53" y="62"/>
                  <a:pt x="37" y="64"/>
                </a:cubicBezTo>
                <a:cubicBezTo>
                  <a:pt x="37" y="65"/>
                  <a:pt x="37" y="65"/>
                  <a:pt x="37" y="65"/>
                </a:cubicBezTo>
                <a:cubicBezTo>
                  <a:pt x="37" y="66"/>
                  <a:pt x="37" y="66"/>
                  <a:pt x="37" y="66"/>
                </a:cubicBezTo>
                <a:cubicBezTo>
                  <a:pt x="54" y="64"/>
                  <a:pt x="66" y="50"/>
                  <a:pt x="66" y="33"/>
                </a:cubicBezTo>
                <a:cubicBezTo>
                  <a:pt x="66" y="32"/>
                  <a:pt x="66" y="30"/>
                  <a:pt x="66" y="29"/>
                </a:cubicBezTo>
                <a:cubicBezTo>
                  <a:pt x="64" y="12"/>
                  <a:pt x="50" y="0"/>
                  <a:pt x="33" y="0"/>
                </a:cubicBezTo>
                <a:cubicBezTo>
                  <a:pt x="32" y="0"/>
                  <a:pt x="31" y="0"/>
                  <a:pt x="30" y="0"/>
                </a:cubicBezTo>
                <a:cubicBezTo>
                  <a:pt x="13" y="2"/>
                  <a:pt x="0" y="16"/>
                  <a:pt x="0" y="33"/>
                </a:cubicBezTo>
                <a:cubicBezTo>
                  <a:pt x="0" y="34"/>
                  <a:pt x="0" y="35"/>
                  <a:pt x="0" y="37"/>
                </a:cubicBezTo>
                <a:cubicBezTo>
                  <a:pt x="2" y="54"/>
                  <a:pt x="17" y="66"/>
                  <a:pt x="33" y="66"/>
                </a:cubicBezTo>
                <a:cubicBezTo>
                  <a:pt x="34" y="66"/>
                  <a:pt x="36" y="66"/>
                  <a:pt x="37" y="66"/>
                </a:cubicBezTo>
                <a:lnTo>
                  <a:pt x="37" y="65"/>
                </a:lnTo>
                <a:close/>
              </a:path>
            </a:pathLst>
          </a:custGeom>
          <a:solidFill>
            <a:srgbClr val="F9A2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MH_Other_37"/>
          <p:cNvSpPr/>
          <p:nvPr>
            <p:custDataLst>
              <p:tags r:id="rId35"/>
            </p:custDataLst>
          </p:nvPr>
        </p:nvSpPr>
        <p:spPr bwMode="auto">
          <a:xfrm>
            <a:off x="8969157" y="4344329"/>
            <a:ext cx="225425" cy="1436688"/>
          </a:xfrm>
          <a:custGeom>
            <a:avLst/>
            <a:gdLst>
              <a:gd name="T0" fmla="*/ 0 w 95"/>
              <a:gd name="T1" fmla="*/ 0 h 607"/>
              <a:gd name="T2" fmla="*/ 2147483646 w 95"/>
              <a:gd name="T3" fmla="*/ 2147483646 h 607"/>
              <a:gd name="T4" fmla="*/ 2147483646 w 95"/>
              <a:gd name="T5" fmla="*/ 2147483646 h 607"/>
              <a:gd name="T6" fmla="*/ 2147483646 w 95"/>
              <a:gd name="T7" fmla="*/ 0 h 607"/>
              <a:gd name="T8" fmla="*/ 0 w 95"/>
              <a:gd name="T9" fmla="*/ 0 h 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" h="607">
                <a:moveTo>
                  <a:pt x="0" y="0"/>
                </a:moveTo>
                <a:lnTo>
                  <a:pt x="91" y="607"/>
                </a:lnTo>
                <a:lnTo>
                  <a:pt x="95" y="607"/>
                </a:lnTo>
                <a:lnTo>
                  <a:pt x="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MH_Other_38"/>
          <p:cNvSpPr/>
          <p:nvPr>
            <p:custDataLst>
              <p:tags r:id="rId36"/>
            </p:custDataLst>
          </p:nvPr>
        </p:nvSpPr>
        <p:spPr bwMode="auto">
          <a:xfrm>
            <a:off x="8951694" y="4376079"/>
            <a:ext cx="315912" cy="1409700"/>
          </a:xfrm>
          <a:custGeom>
            <a:avLst/>
            <a:gdLst>
              <a:gd name="T0" fmla="*/ 2147483646 w 133"/>
              <a:gd name="T1" fmla="*/ 0 h 595"/>
              <a:gd name="T2" fmla="*/ 2147483646 w 133"/>
              <a:gd name="T3" fmla="*/ 2147483646 h 595"/>
              <a:gd name="T4" fmla="*/ 2147483646 w 133"/>
              <a:gd name="T5" fmla="*/ 2147483646 h 595"/>
              <a:gd name="T6" fmla="*/ 0 w 133"/>
              <a:gd name="T7" fmla="*/ 2147483646 h 595"/>
              <a:gd name="T8" fmla="*/ 2147483646 w 133"/>
              <a:gd name="T9" fmla="*/ 2147483646 h 595"/>
              <a:gd name="T10" fmla="*/ 2147483646 w 133"/>
              <a:gd name="T11" fmla="*/ 2147483646 h 595"/>
              <a:gd name="T12" fmla="*/ 2147483646 w 133"/>
              <a:gd name="T13" fmla="*/ 0 h 595"/>
              <a:gd name="T14" fmla="*/ 2147483646 w 133"/>
              <a:gd name="T15" fmla="*/ 0 h 5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3" h="595">
                <a:moveTo>
                  <a:pt x="129" y="0"/>
                </a:moveTo>
                <a:lnTo>
                  <a:pt x="100" y="583"/>
                </a:lnTo>
                <a:lnTo>
                  <a:pt x="4" y="188"/>
                </a:lnTo>
                <a:lnTo>
                  <a:pt x="0" y="188"/>
                </a:lnTo>
                <a:lnTo>
                  <a:pt x="100" y="595"/>
                </a:lnTo>
                <a:lnTo>
                  <a:pt x="102" y="593"/>
                </a:lnTo>
                <a:lnTo>
                  <a:pt x="133" y="0"/>
                </a:lnTo>
                <a:lnTo>
                  <a:pt x="1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MH_Other_39"/>
          <p:cNvSpPr/>
          <p:nvPr>
            <p:custDataLst>
              <p:tags r:id="rId37"/>
            </p:custDataLst>
          </p:nvPr>
        </p:nvSpPr>
        <p:spPr bwMode="auto">
          <a:xfrm>
            <a:off x="9185056" y="4369729"/>
            <a:ext cx="382588" cy="1416050"/>
          </a:xfrm>
          <a:custGeom>
            <a:avLst/>
            <a:gdLst>
              <a:gd name="T0" fmla="*/ 2147483646 w 162"/>
              <a:gd name="T1" fmla="*/ 2147483646 h 598"/>
              <a:gd name="T2" fmla="*/ 0 w 162"/>
              <a:gd name="T3" fmla="*/ 2147483646 h 598"/>
              <a:gd name="T4" fmla="*/ 2147483646 w 162"/>
              <a:gd name="T5" fmla="*/ 2147483646 h 598"/>
              <a:gd name="T6" fmla="*/ 2147483646 w 162"/>
              <a:gd name="T7" fmla="*/ 2147483646 h 598"/>
              <a:gd name="T8" fmla="*/ 2147483646 w 162"/>
              <a:gd name="T9" fmla="*/ 0 h 598"/>
              <a:gd name="T10" fmla="*/ 2147483646 w 162"/>
              <a:gd name="T11" fmla="*/ 2147483646 h 598"/>
              <a:gd name="T12" fmla="*/ 2147483646 w 162"/>
              <a:gd name="T13" fmla="*/ 2147483646 h 598"/>
              <a:gd name="T14" fmla="*/ 2147483646 w 162"/>
              <a:gd name="T15" fmla="*/ 2147483646 h 598"/>
              <a:gd name="T16" fmla="*/ 2147483646 w 162"/>
              <a:gd name="T17" fmla="*/ 2147483646 h 5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2" h="598">
                <a:moveTo>
                  <a:pt x="71" y="168"/>
                </a:moveTo>
                <a:lnTo>
                  <a:pt x="0" y="596"/>
                </a:lnTo>
                <a:lnTo>
                  <a:pt x="4" y="598"/>
                </a:lnTo>
                <a:lnTo>
                  <a:pt x="162" y="2"/>
                </a:lnTo>
                <a:lnTo>
                  <a:pt x="160" y="0"/>
                </a:lnTo>
                <a:lnTo>
                  <a:pt x="9" y="569"/>
                </a:lnTo>
                <a:lnTo>
                  <a:pt x="73" y="170"/>
                </a:lnTo>
                <a:lnTo>
                  <a:pt x="71" y="1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MH_Other_40"/>
          <p:cNvSpPr/>
          <p:nvPr>
            <p:custDataLst>
              <p:tags r:id="rId38"/>
            </p:custDataLst>
          </p:nvPr>
        </p:nvSpPr>
        <p:spPr bwMode="auto">
          <a:xfrm>
            <a:off x="2007970" y="2213905"/>
            <a:ext cx="6696075" cy="4398963"/>
          </a:xfrm>
          <a:custGeom>
            <a:avLst/>
            <a:gdLst>
              <a:gd name="T0" fmla="*/ 2147483646 w 1644"/>
              <a:gd name="T1" fmla="*/ 2147483646 h 1080"/>
              <a:gd name="T2" fmla="*/ 2147483646 w 1644"/>
              <a:gd name="T3" fmla="*/ 0 h 1080"/>
              <a:gd name="T4" fmla="*/ 2147483646 w 1644"/>
              <a:gd name="T5" fmla="*/ 2147483646 h 1080"/>
              <a:gd name="T6" fmla="*/ 2147483646 w 1644"/>
              <a:gd name="T7" fmla="*/ 2147483646 h 1080"/>
              <a:gd name="T8" fmla="*/ 0 w 1644"/>
              <a:gd name="T9" fmla="*/ 2147483646 h 1080"/>
              <a:gd name="T10" fmla="*/ 2147483646 w 1644"/>
              <a:gd name="T11" fmla="*/ 2147483646 h 1080"/>
              <a:gd name="T12" fmla="*/ 2147483646 w 1644"/>
              <a:gd name="T13" fmla="*/ 2147483646 h 1080"/>
              <a:gd name="T14" fmla="*/ 2147483646 w 1644"/>
              <a:gd name="T15" fmla="*/ 2147483646 h 1080"/>
              <a:gd name="T16" fmla="*/ 2147483646 w 1644"/>
              <a:gd name="T17" fmla="*/ 2147483646 h 1080"/>
              <a:gd name="T18" fmla="*/ 2147483646 w 1644"/>
              <a:gd name="T19" fmla="*/ 2147483646 h 1080"/>
              <a:gd name="T20" fmla="*/ 2147483646 w 1644"/>
              <a:gd name="T21" fmla="*/ 2147483646 h 1080"/>
              <a:gd name="T22" fmla="*/ 2147483646 w 1644"/>
              <a:gd name="T23" fmla="*/ 2147483646 h 1080"/>
              <a:gd name="T24" fmla="*/ 2147483646 w 1644"/>
              <a:gd name="T25" fmla="*/ 2147483646 h 1080"/>
              <a:gd name="T26" fmla="*/ 2147483646 w 1644"/>
              <a:gd name="T27" fmla="*/ 2147483646 h 1080"/>
              <a:gd name="T28" fmla="*/ 2147483646 w 1644"/>
              <a:gd name="T29" fmla="*/ 2147483646 h 1080"/>
              <a:gd name="T30" fmla="*/ 2147483646 w 1644"/>
              <a:gd name="T31" fmla="*/ 2147483646 h 1080"/>
              <a:gd name="T32" fmla="*/ 2147483646 w 1644"/>
              <a:gd name="T33" fmla="*/ 2147483646 h 1080"/>
              <a:gd name="T34" fmla="*/ 2147483646 w 1644"/>
              <a:gd name="T35" fmla="*/ 2147483646 h 1080"/>
              <a:gd name="T36" fmla="*/ 2147483646 w 1644"/>
              <a:gd name="T37" fmla="*/ 2147483646 h 1080"/>
              <a:gd name="T38" fmla="*/ 2147483646 w 1644"/>
              <a:gd name="T39" fmla="*/ 2147483646 h 1080"/>
              <a:gd name="T40" fmla="*/ 2147483646 w 1644"/>
              <a:gd name="T41" fmla="*/ 2147483646 h 1080"/>
              <a:gd name="T42" fmla="*/ 2147483646 w 1644"/>
              <a:gd name="T43" fmla="*/ 2147483646 h 10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644" h="1080">
                <a:moveTo>
                  <a:pt x="1140" y="58"/>
                </a:moveTo>
                <a:cubicBezTo>
                  <a:pt x="1140" y="58"/>
                  <a:pt x="976" y="0"/>
                  <a:pt x="717" y="0"/>
                </a:cubicBezTo>
                <a:cubicBezTo>
                  <a:pt x="621" y="0"/>
                  <a:pt x="511" y="8"/>
                  <a:pt x="391" y="30"/>
                </a:cubicBezTo>
                <a:cubicBezTo>
                  <a:pt x="242" y="57"/>
                  <a:pt x="144" y="124"/>
                  <a:pt x="84" y="206"/>
                </a:cubicBezTo>
                <a:cubicBezTo>
                  <a:pt x="23" y="288"/>
                  <a:pt x="0" y="387"/>
                  <a:pt x="0" y="478"/>
                </a:cubicBezTo>
                <a:cubicBezTo>
                  <a:pt x="0" y="548"/>
                  <a:pt x="14" y="615"/>
                  <a:pt x="35" y="667"/>
                </a:cubicBezTo>
                <a:cubicBezTo>
                  <a:pt x="62" y="734"/>
                  <a:pt x="148" y="837"/>
                  <a:pt x="289" y="924"/>
                </a:cubicBezTo>
                <a:cubicBezTo>
                  <a:pt x="429" y="1010"/>
                  <a:pt x="623" y="1080"/>
                  <a:pt x="865" y="1080"/>
                </a:cubicBezTo>
                <a:cubicBezTo>
                  <a:pt x="1086" y="1080"/>
                  <a:pt x="1347" y="1022"/>
                  <a:pt x="1644" y="863"/>
                </a:cubicBezTo>
                <a:cubicBezTo>
                  <a:pt x="1643" y="862"/>
                  <a:pt x="1643" y="862"/>
                  <a:pt x="1643" y="862"/>
                </a:cubicBezTo>
                <a:cubicBezTo>
                  <a:pt x="1347" y="1020"/>
                  <a:pt x="1086" y="1079"/>
                  <a:pt x="865" y="1079"/>
                </a:cubicBezTo>
                <a:cubicBezTo>
                  <a:pt x="624" y="1079"/>
                  <a:pt x="430" y="1009"/>
                  <a:pt x="290" y="922"/>
                </a:cubicBezTo>
                <a:cubicBezTo>
                  <a:pt x="149" y="836"/>
                  <a:pt x="63" y="733"/>
                  <a:pt x="36" y="666"/>
                </a:cubicBezTo>
                <a:cubicBezTo>
                  <a:pt x="15" y="614"/>
                  <a:pt x="2" y="548"/>
                  <a:pt x="2" y="478"/>
                </a:cubicBezTo>
                <a:cubicBezTo>
                  <a:pt x="2" y="387"/>
                  <a:pt x="25" y="289"/>
                  <a:pt x="85" y="207"/>
                </a:cubicBezTo>
                <a:cubicBezTo>
                  <a:pt x="145" y="125"/>
                  <a:pt x="243" y="59"/>
                  <a:pt x="392" y="32"/>
                </a:cubicBezTo>
                <a:cubicBezTo>
                  <a:pt x="511" y="10"/>
                  <a:pt x="621" y="2"/>
                  <a:pt x="717" y="2"/>
                </a:cubicBezTo>
                <a:cubicBezTo>
                  <a:pt x="846" y="2"/>
                  <a:pt x="952" y="16"/>
                  <a:pt x="1025" y="31"/>
                </a:cubicBezTo>
                <a:cubicBezTo>
                  <a:pt x="1062" y="38"/>
                  <a:pt x="1090" y="45"/>
                  <a:pt x="1110" y="50"/>
                </a:cubicBezTo>
                <a:cubicBezTo>
                  <a:pt x="1119" y="53"/>
                  <a:pt x="1127" y="55"/>
                  <a:pt x="1132" y="57"/>
                </a:cubicBezTo>
                <a:cubicBezTo>
                  <a:pt x="1137" y="59"/>
                  <a:pt x="1139" y="60"/>
                  <a:pt x="1139" y="60"/>
                </a:cubicBezTo>
                <a:lnTo>
                  <a:pt x="1140" y="58"/>
                </a:lnTo>
                <a:close/>
              </a:path>
            </a:pathLst>
          </a:custGeom>
          <a:solidFill>
            <a:srgbClr val="F9A2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MH_Other_41"/>
          <p:cNvSpPr/>
          <p:nvPr>
            <p:custDataLst>
              <p:tags r:id="rId39"/>
            </p:custDataLst>
          </p:nvPr>
        </p:nvSpPr>
        <p:spPr bwMode="auto">
          <a:xfrm>
            <a:off x="1877795" y="2213905"/>
            <a:ext cx="6696075" cy="4398963"/>
          </a:xfrm>
          <a:custGeom>
            <a:avLst/>
            <a:gdLst>
              <a:gd name="T0" fmla="*/ 2147483646 w 1644"/>
              <a:gd name="T1" fmla="*/ 2147483646 h 1080"/>
              <a:gd name="T2" fmla="*/ 2147483646 w 1644"/>
              <a:gd name="T3" fmla="*/ 0 h 1080"/>
              <a:gd name="T4" fmla="*/ 2147483646 w 1644"/>
              <a:gd name="T5" fmla="*/ 2147483646 h 1080"/>
              <a:gd name="T6" fmla="*/ 2147483646 w 1644"/>
              <a:gd name="T7" fmla="*/ 2147483646 h 1080"/>
              <a:gd name="T8" fmla="*/ 0 w 1644"/>
              <a:gd name="T9" fmla="*/ 2147483646 h 1080"/>
              <a:gd name="T10" fmla="*/ 2147483646 w 1644"/>
              <a:gd name="T11" fmla="*/ 2147483646 h 1080"/>
              <a:gd name="T12" fmla="*/ 2147483646 w 1644"/>
              <a:gd name="T13" fmla="*/ 2147483646 h 1080"/>
              <a:gd name="T14" fmla="*/ 2147483646 w 1644"/>
              <a:gd name="T15" fmla="*/ 2147483646 h 1080"/>
              <a:gd name="T16" fmla="*/ 2147483646 w 1644"/>
              <a:gd name="T17" fmla="*/ 2147483646 h 1080"/>
              <a:gd name="T18" fmla="*/ 2147483646 w 1644"/>
              <a:gd name="T19" fmla="*/ 2147483646 h 1080"/>
              <a:gd name="T20" fmla="*/ 2147483646 w 1644"/>
              <a:gd name="T21" fmla="*/ 2147483646 h 1080"/>
              <a:gd name="T22" fmla="*/ 2147483646 w 1644"/>
              <a:gd name="T23" fmla="*/ 2147483646 h 1080"/>
              <a:gd name="T24" fmla="*/ 2147483646 w 1644"/>
              <a:gd name="T25" fmla="*/ 2147483646 h 1080"/>
              <a:gd name="T26" fmla="*/ 2147483646 w 1644"/>
              <a:gd name="T27" fmla="*/ 2147483646 h 1080"/>
              <a:gd name="T28" fmla="*/ 2147483646 w 1644"/>
              <a:gd name="T29" fmla="*/ 2147483646 h 1080"/>
              <a:gd name="T30" fmla="*/ 2147483646 w 1644"/>
              <a:gd name="T31" fmla="*/ 2147483646 h 1080"/>
              <a:gd name="T32" fmla="*/ 2147483646 w 1644"/>
              <a:gd name="T33" fmla="*/ 2147483646 h 1080"/>
              <a:gd name="T34" fmla="*/ 2147483646 w 1644"/>
              <a:gd name="T35" fmla="*/ 2147483646 h 1080"/>
              <a:gd name="T36" fmla="*/ 2147483646 w 1644"/>
              <a:gd name="T37" fmla="*/ 2147483646 h 1080"/>
              <a:gd name="T38" fmla="*/ 2147483646 w 1644"/>
              <a:gd name="T39" fmla="*/ 2147483646 h 1080"/>
              <a:gd name="T40" fmla="*/ 2147483646 w 1644"/>
              <a:gd name="T41" fmla="*/ 2147483646 h 1080"/>
              <a:gd name="T42" fmla="*/ 2147483646 w 1644"/>
              <a:gd name="T43" fmla="*/ 2147483646 h 10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644" h="1080">
                <a:moveTo>
                  <a:pt x="1140" y="58"/>
                </a:moveTo>
                <a:cubicBezTo>
                  <a:pt x="1140" y="58"/>
                  <a:pt x="976" y="0"/>
                  <a:pt x="717" y="0"/>
                </a:cubicBezTo>
                <a:cubicBezTo>
                  <a:pt x="621" y="0"/>
                  <a:pt x="511" y="8"/>
                  <a:pt x="391" y="30"/>
                </a:cubicBezTo>
                <a:cubicBezTo>
                  <a:pt x="242" y="57"/>
                  <a:pt x="144" y="124"/>
                  <a:pt x="84" y="206"/>
                </a:cubicBezTo>
                <a:cubicBezTo>
                  <a:pt x="23" y="288"/>
                  <a:pt x="0" y="387"/>
                  <a:pt x="0" y="478"/>
                </a:cubicBezTo>
                <a:cubicBezTo>
                  <a:pt x="0" y="548"/>
                  <a:pt x="14" y="615"/>
                  <a:pt x="35" y="667"/>
                </a:cubicBezTo>
                <a:cubicBezTo>
                  <a:pt x="62" y="734"/>
                  <a:pt x="148" y="837"/>
                  <a:pt x="289" y="924"/>
                </a:cubicBezTo>
                <a:cubicBezTo>
                  <a:pt x="429" y="1010"/>
                  <a:pt x="623" y="1080"/>
                  <a:pt x="865" y="1080"/>
                </a:cubicBezTo>
                <a:cubicBezTo>
                  <a:pt x="1086" y="1080"/>
                  <a:pt x="1347" y="1022"/>
                  <a:pt x="1644" y="863"/>
                </a:cubicBezTo>
                <a:cubicBezTo>
                  <a:pt x="1643" y="862"/>
                  <a:pt x="1643" y="862"/>
                  <a:pt x="1643" y="862"/>
                </a:cubicBezTo>
                <a:cubicBezTo>
                  <a:pt x="1347" y="1020"/>
                  <a:pt x="1086" y="1079"/>
                  <a:pt x="865" y="1079"/>
                </a:cubicBezTo>
                <a:cubicBezTo>
                  <a:pt x="624" y="1079"/>
                  <a:pt x="430" y="1009"/>
                  <a:pt x="290" y="922"/>
                </a:cubicBezTo>
                <a:cubicBezTo>
                  <a:pt x="149" y="836"/>
                  <a:pt x="63" y="733"/>
                  <a:pt x="36" y="666"/>
                </a:cubicBezTo>
                <a:cubicBezTo>
                  <a:pt x="15" y="614"/>
                  <a:pt x="2" y="548"/>
                  <a:pt x="2" y="478"/>
                </a:cubicBezTo>
                <a:cubicBezTo>
                  <a:pt x="2" y="387"/>
                  <a:pt x="25" y="289"/>
                  <a:pt x="85" y="207"/>
                </a:cubicBezTo>
                <a:cubicBezTo>
                  <a:pt x="145" y="125"/>
                  <a:pt x="243" y="59"/>
                  <a:pt x="392" y="32"/>
                </a:cubicBezTo>
                <a:cubicBezTo>
                  <a:pt x="511" y="10"/>
                  <a:pt x="621" y="2"/>
                  <a:pt x="717" y="2"/>
                </a:cubicBezTo>
                <a:cubicBezTo>
                  <a:pt x="846" y="2"/>
                  <a:pt x="952" y="16"/>
                  <a:pt x="1025" y="31"/>
                </a:cubicBezTo>
                <a:cubicBezTo>
                  <a:pt x="1062" y="38"/>
                  <a:pt x="1090" y="45"/>
                  <a:pt x="1110" y="50"/>
                </a:cubicBezTo>
                <a:cubicBezTo>
                  <a:pt x="1119" y="53"/>
                  <a:pt x="1127" y="55"/>
                  <a:pt x="1132" y="57"/>
                </a:cubicBezTo>
                <a:cubicBezTo>
                  <a:pt x="1137" y="59"/>
                  <a:pt x="1139" y="60"/>
                  <a:pt x="1139" y="60"/>
                </a:cubicBezTo>
                <a:lnTo>
                  <a:pt x="1140" y="58"/>
                </a:lnTo>
                <a:close/>
              </a:path>
            </a:pathLst>
          </a:custGeom>
          <a:solidFill>
            <a:srgbClr val="CCD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MH_Other_42"/>
          <p:cNvSpPr/>
          <p:nvPr>
            <p:custDataLst>
              <p:tags r:id="rId40"/>
            </p:custDataLst>
          </p:nvPr>
        </p:nvSpPr>
        <p:spPr bwMode="auto">
          <a:xfrm>
            <a:off x="2007969" y="2353604"/>
            <a:ext cx="6565900" cy="4349750"/>
          </a:xfrm>
          <a:custGeom>
            <a:avLst/>
            <a:gdLst>
              <a:gd name="T0" fmla="*/ 2147483646 w 1612"/>
              <a:gd name="T1" fmla="*/ 2147483646 h 1068"/>
              <a:gd name="T2" fmla="*/ 2147483646 w 1612"/>
              <a:gd name="T3" fmla="*/ 0 h 1068"/>
              <a:gd name="T4" fmla="*/ 2147483646 w 1612"/>
              <a:gd name="T5" fmla="*/ 2147483646 h 1068"/>
              <a:gd name="T6" fmla="*/ 0 w 1612"/>
              <a:gd name="T7" fmla="*/ 2147483646 h 1068"/>
              <a:gd name="T8" fmla="*/ 2147483646 w 1612"/>
              <a:gd name="T9" fmla="*/ 2147483646 h 1068"/>
              <a:gd name="T10" fmla="*/ 2147483646 w 1612"/>
              <a:gd name="T11" fmla="*/ 2147483646 h 1068"/>
              <a:gd name="T12" fmla="*/ 2147483646 w 1612"/>
              <a:gd name="T13" fmla="*/ 2147483646 h 1068"/>
              <a:gd name="T14" fmla="*/ 2147483646 w 1612"/>
              <a:gd name="T15" fmla="*/ 2147483646 h 1068"/>
              <a:gd name="T16" fmla="*/ 2147483646 w 1612"/>
              <a:gd name="T17" fmla="*/ 2147483646 h 1068"/>
              <a:gd name="T18" fmla="*/ 2147483646 w 1612"/>
              <a:gd name="T19" fmla="*/ 2147483646 h 1068"/>
              <a:gd name="T20" fmla="*/ 2147483646 w 1612"/>
              <a:gd name="T21" fmla="*/ 2147483646 h 1068"/>
              <a:gd name="T22" fmla="*/ 2147483646 w 1612"/>
              <a:gd name="T23" fmla="*/ 2147483646 h 1068"/>
              <a:gd name="T24" fmla="*/ 2147483646 w 1612"/>
              <a:gd name="T25" fmla="*/ 2147483646 h 1068"/>
              <a:gd name="T26" fmla="*/ 2147483646 w 1612"/>
              <a:gd name="T27" fmla="*/ 2147483646 h 1068"/>
              <a:gd name="T28" fmla="*/ 2147483646 w 1612"/>
              <a:gd name="T29" fmla="*/ 2147483646 h 1068"/>
              <a:gd name="T30" fmla="*/ 2147483646 w 1612"/>
              <a:gd name="T31" fmla="*/ 2147483646 h 1068"/>
              <a:gd name="T32" fmla="*/ 2147483646 w 1612"/>
              <a:gd name="T33" fmla="*/ 2147483646 h 1068"/>
              <a:gd name="T34" fmla="*/ 2147483646 w 1612"/>
              <a:gd name="T35" fmla="*/ 2147483646 h 1068"/>
              <a:gd name="T36" fmla="*/ 2147483646 w 1612"/>
              <a:gd name="T37" fmla="*/ 2147483646 h 1068"/>
              <a:gd name="T38" fmla="*/ 2147483646 w 1612"/>
              <a:gd name="T39" fmla="*/ 2147483646 h 10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612" h="1068">
                <a:moveTo>
                  <a:pt x="1109" y="24"/>
                </a:moveTo>
                <a:cubicBezTo>
                  <a:pt x="1109" y="24"/>
                  <a:pt x="1007" y="0"/>
                  <a:pt x="841" y="0"/>
                </a:cubicBezTo>
                <a:cubicBezTo>
                  <a:pt x="711" y="0"/>
                  <a:pt x="543" y="15"/>
                  <a:pt x="353" y="67"/>
                </a:cubicBezTo>
                <a:cubicBezTo>
                  <a:pt x="85" y="140"/>
                  <a:pt x="0" y="330"/>
                  <a:pt x="0" y="501"/>
                </a:cubicBezTo>
                <a:cubicBezTo>
                  <a:pt x="0" y="588"/>
                  <a:pt x="21" y="671"/>
                  <a:pt x="52" y="732"/>
                </a:cubicBezTo>
                <a:cubicBezTo>
                  <a:pt x="83" y="793"/>
                  <a:pt x="164" y="877"/>
                  <a:pt x="290" y="945"/>
                </a:cubicBezTo>
                <a:cubicBezTo>
                  <a:pt x="415" y="1014"/>
                  <a:pt x="586" y="1068"/>
                  <a:pt x="795" y="1068"/>
                </a:cubicBezTo>
                <a:cubicBezTo>
                  <a:pt x="1023" y="1068"/>
                  <a:pt x="1298" y="1005"/>
                  <a:pt x="1612" y="828"/>
                </a:cubicBezTo>
                <a:cubicBezTo>
                  <a:pt x="1611" y="827"/>
                  <a:pt x="1611" y="827"/>
                  <a:pt x="1611" y="827"/>
                </a:cubicBezTo>
                <a:cubicBezTo>
                  <a:pt x="1297" y="1003"/>
                  <a:pt x="1023" y="1066"/>
                  <a:pt x="795" y="1066"/>
                </a:cubicBezTo>
                <a:cubicBezTo>
                  <a:pt x="586" y="1066"/>
                  <a:pt x="416" y="1013"/>
                  <a:pt x="290" y="944"/>
                </a:cubicBezTo>
                <a:cubicBezTo>
                  <a:pt x="165" y="875"/>
                  <a:pt x="84" y="791"/>
                  <a:pt x="54" y="731"/>
                </a:cubicBezTo>
                <a:cubicBezTo>
                  <a:pt x="23" y="671"/>
                  <a:pt x="1" y="588"/>
                  <a:pt x="1" y="501"/>
                </a:cubicBezTo>
                <a:cubicBezTo>
                  <a:pt x="1" y="330"/>
                  <a:pt x="86" y="142"/>
                  <a:pt x="354" y="68"/>
                </a:cubicBezTo>
                <a:cubicBezTo>
                  <a:pt x="543" y="16"/>
                  <a:pt x="712" y="2"/>
                  <a:pt x="841" y="2"/>
                </a:cubicBezTo>
                <a:cubicBezTo>
                  <a:pt x="924" y="2"/>
                  <a:pt x="991" y="8"/>
                  <a:pt x="1037" y="14"/>
                </a:cubicBezTo>
                <a:cubicBezTo>
                  <a:pt x="1060" y="17"/>
                  <a:pt x="1078" y="20"/>
                  <a:pt x="1090" y="22"/>
                </a:cubicBezTo>
                <a:cubicBezTo>
                  <a:pt x="1096" y="23"/>
                  <a:pt x="1101" y="24"/>
                  <a:pt x="1104" y="25"/>
                </a:cubicBezTo>
                <a:cubicBezTo>
                  <a:pt x="1107" y="25"/>
                  <a:pt x="1109" y="26"/>
                  <a:pt x="1109" y="26"/>
                </a:cubicBezTo>
                <a:lnTo>
                  <a:pt x="1109" y="24"/>
                </a:lnTo>
                <a:close/>
              </a:path>
            </a:pathLst>
          </a:custGeom>
          <a:solidFill>
            <a:srgbClr val="FDC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MH_Other_43"/>
          <p:cNvSpPr/>
          <p:nvPr>
            <p:custDataLst>
              <p:tags r:id="rId41"/>
            </p:custDataLst>
          </p:nvPr>
        </p:nvSpPr>
        <p:spPr bwMode="auto">
          <a:xfrm>
            <a:off x="4443195" y="5384143"/>
            <a:ext cx="1209675" cy="593725"/>
          </a:xfrm>
          <a:custGeom>
            <a:avLst/>
            <a:gdLst>
              <a:gd name="T0" fmla="*/ 2147483646 w 297"/>
              <a:gd name="T1" fmla="*/ 2147483646 h 146"/>
              <a:gd name="T2" fmla="*/ 2147483646 w 297"/>
              <a:gd name="T3" fmla="*/ 2147483646 h 146"/>
              <a:gd name="T4" fmla="*/ 2147483646 w 297"/>
              <a:gd name="T5" fmla="*/ 2147483646 h 146"/>
              <a:gd name="T6" fmla="*/ 2147483646 w 297"/>
              <a:gd name="T7" fmla="*/ 2147483646 h 146"/>
              <a:gd name="T8" fmla="*/ 2147483646 w 297"/>
              <a:gd name="T9" fmla="*/ 2147483646 h 146"/>
              <a:gd name="T10" fmla="*/ 2147483646 w 297"/>
              <a:gd name="T11" fmla="*/ 2147483646 h 146"/>
              <a:gd name="T12" fmla="*/ 2147483646 w 297"/>
              <a:gd name="T13" fmla="*/ 0 h 146"/>
              <a:gd name="T14" fmla="*/ 0 w 297"/>
              <a:gd name="T15" fmla="*/ 2147483646 h 146"/>
              <a:gd name="T16" fmla="*/ 2147483646 w 297"/>
              <a:gd name="T17" fmla="*/ 2147483646 h 146"/>
              <a:gd name="T18" fmla="*/ 2147483646 w 297"/>
              <a:gd name="T19" fmla="*/ 2147483646 h 146"/>
              <a:gd name="T20" fmla="*/ 2147483646 w 297"/>
              <a:gd name="T21" fmla="*/ 2147483646 h 146"/>
              <a:gd name="T22" fmla="*/ 2147483646 w 297"/>
              <a:gd name="T23" fmla="*/ 2147483646 h 146"/>
              <a:gd name="T24" fmla="*/ 2147483646 w 297"/>
              <a:gd name="T25" fmla="*/ 2147483646 h 146"/>
              <a:gd name="T26" fmla="*/ 2147483646 w 297"/>
              <a:gd name="T27" fmla="*/ 2147483646 h 146"/>
              <a:gd name="T28" fmla="*/ 2147483646 w 297"/>
              <a:gd name="T29" fmla="*/ 2147483646 h 146"/>
              <a:gd name="T30" fmla="*/ 2147483646 w 297"/>
              <a:gd name="T31" fmla="*/ 2147483646 h 146"/>
              <a:gd name="T32" fmla="*/ 2147483646 w 297"/>
              <a:gd name="T33" fmla="*/ 2147483646 h 146"/>
              <a:gd name="T34" fmla="*/ 2147483646 w 297"/>
              <a:gd name="T35" fmla="*/ 2147483646 h 146"/>
              <a:gd name="T36" fmla="*/ 2147483646 w 297"/>
              <a:gd name="T37" fmla="*/ 2147483646 h 1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97" h="146">
                <a:moveTo>
                  <a:pt x="267" y="65"/>
                </a:moveTo>
                <a:cubicBezTo>
                  <a:pt x="263" y="65"/>
                  <a:pt x="259" y="66"/>
                  <a:pt x="256" y="67"/>
                </a:cubicBezTo>
                <a:cubicBezTo>
                  <a:pt x="249" y="45"/>
                  <a:pt x="226" y="28"/>
                  <a:pt x="199" y="28"/>
                </a:cubicBezTo>
                <a:cubicBezTo>
                  <a:pt x="179" y="28"/>
                  <a:pt x="161" y="38"/>
                  <a:pt x="150" y="52"/>
                </a:cubicBezTo>
                <a:cubicBezTo>
                  <a:pt x="145" y="48"/>
                  <a:pt x="139" y="46"/>
                  <a:pt x="132" y="46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29" y="20"/>
                  <a:pt x="100" y="0"/>
                  <a:pt x="66" y="0"/>
                </a:cubicBezTo>
                <a:cubicBezTo>
                  <a:pt x="29" y="0"/>
                  <a:pt x="0" y="23"/>
                  <a:pt x="0" y="51"/>
                </a:cubicBezTo>
                <a:cubicBezTo>
                  <a:pt x="0" y="69"/>
                  <a:pt x="12" y="85"/>
                  <a:pt x="30" y="94"/>
                </a:cubicBezTo>
                <a:cubicBezTo>
                  <a:pt x="30" y="95"/>
                  <a:pt x="30" y="97"/>
                  <a:pt x="30" y="99"/>
                </a:cubicBezTo>
                <a:cubicBezTo>
                  <a:pt x="30" y="125"/>
                  <a:pt x="56" y="146"/>
                  <a:pt x="89" y="146"/>
                </a:cubicBezTo>
                <a:cubicBezTo>
                  <a:pt x="109" y="146"/>
                  <a:pt x="126" y="138"/>
                  <a:pt x="137" y="126"/>
                </a:cubicBezTo>
                <a:cubicBezTo>
                  <a:pt x="139" y="127"/>
                  <a:pt x="142" y="127"/>
                  <a:pt x="145" y="127"/>
                </a:cubicBezTo>
                <a:cubicBezTo>
                  <a:pt x="151" y="127"/>
                  <a:pt x="157" y="125"/>
                  <a:pt x="162" y="122"/>
                </a:cubicBezTo>
                <a:cubicBezTo>
                  <a:pt x="172" y="129"/>
                  <a:pt x="185" y="134"/>
                  <a:pt x="199" y="134"/>
                </a:cubicBezTo>
                <a:cubicBezTo>
                  <a:pt x="218" y="134"/>
                  <a:pt x="234" y="126"/>
                  <a:pt x="245" y="114"/>
                </a:cubicBezTo>
                <a:cubicBezTo>
                  <a:pt x="251" y="119"/>
                  <a:pt x="258" y="123"/>
                  <a:pt x="267" y="123"/>
                </a:cubicBezTo>
                <a:cubicBezTo>
                  <a:pt x="283" y="123"/>
                  <a:pt x="297" y="110"/>
                  <a:pt x="297" y="94"/>
                </a:cubicBezTo>
                <a:cubicBezTo>
                  <a:pt x="297" y="78"/>
                  <a:pt x="283" y="65"/>
                  <a:pt x="267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MH_Other_44"/>
          <p:cNvSpPr/>
          <p:nvPr>
            <p:custDataLst>
              <p:tags r:id="rId42"/>
            </p:custDataLst>
          </p:nvPr>
        </p:nvSpPr>
        <p:spPr bwMode="auto">
          <a:xfrm>
            <a:off x="4438432" y="5379379"/>
            <a:ext cx="1217613" cy="603250"/>
          </a:xfrm>
          <a:custGeom>
            <a:avLst/>
            <a:gdLst>
              <a:gd name="T0" fmla="*/ 2147483646 w 299"/>
              <a:gd name="T1" fmla="*/ 2147483646 h 148"/>
              <a:gd name="T2" fmla="*/ 2147483646 w 299"/>
              <a:gd name="T3" fmla="*/ 2147483646 h 148"/>
              <a:gd name="T4" fmla="*/ 2147483646 w 299"/>
              <a:gd name="T5" fmla="*/ 2147483646 h 148"/>
              <a:gd name="T6" fmla="*/ 2147483646 w 299"/>
              <a:gd name="T7" fmla="*/ 2147483646 h 148"/>
              <a:gd name="T8" fmla="*/ 2147483646 w 299"/>
              <a:gd name="T9" fmla="*/ 2147483646 h 148"/>
              <a:gd name="T10" fmla="*/ 2147483646 w 299"/>
              <a:gd name="T11" fmla="*/ 2147483646 h 148"/>
              <a:gd name="T12" fmla="*/ 2147483646 w 299"/>
              <a:gd name="T13" fmla="*/ 2147483646 h 148"/>
              <a:gd name="T14" fmla="*/ 2147483646 w 299"/>
              <a:gd name="T15" fmla="*/ 2147483646 h 148"/>
              <a:gd name="T16" fmla="*/ 2147483646 w 299"/>
              <a:gd name="T17" fmla="*/ 2147483646 h 148"/>
              <a:gd name="T18" fmla="*/ 2147483646 w 299"/>
              <a:gd name="T19" fmla="*/ 2147483646 h 148"/>
              <a:gd name="T20" fmla="*/ 2147483646 w 299"/>
              <a:gd name="T21" fmla="*/ 2147483646 h 148"/>
              <a:gd name="T22" fmla="*/ 2147483646 w 299"/>
              <a:gd name="T23" fmla="*/ 2147483646 h 148"/>
              <a:gd name="T24" fmla="*/ 2147483646 w 299"/>
              <a:gd name="T25" fmla="*/ 2147483646 h 148"/>
              <a:gd name="T26" fmla="*/ 2147483646 w 299"/>
              <a:gd name="T27" fmla="*/ 2147483646 h 148"/>
              <a:gd name="T28" fmla="*/ 2147483646 w 299"/>
              <a:gd name="T29" fmla="*/ 2147483646 h 148"/>
              <a:gd name="T30" fmla="*/ 2147483646 w 299"/>
              <a:gd name="T31" fmla="*/ 2147483646 h 148"/>
              <a:gd name="T32" fmla="*/ 2147483646 w 299"/>
              <a:gd name="T33" fmla="*/ 2147483646 h 148"/>
              <a:gd name="T34" fmla="*/ 2147483646 w 299"/>
              <a:gd name="T35" fmla="*/ 2147483646 h 148"/>
              <a:gd name="T36" fmla="*/ 2147483646 w 299"/>
              <a:gd name="T37" fmla="*/ 2147483646 h 148"/>
              <a:gd name="T38" fmla="*/ 2147483646 w 299"/>
              <a:gd name="T39" fmla="*/ 2147483646 h 148"/>
              <a:gd name="T40" fmla="*/ 2147483646 w 299"/>
              <a:gd name="T41" fmla="*/ 2147483646 h 148"/>
              <a:gd name="T42" fmla="*/ 2147483646 w 299"/>
              <a:gd name="T43" fmla="*/ 2147483646 h 148"/>
              <a:gd name="T44" fmla="*/ 2147483646 w 299"/>
              <a:gd name="T45" fmla="*/ 2147483646 h 148"/>
              <a:gd name="T46" fmla="*/ 2147483646 w 299"/>
              <a:gd name="T47" fmla="*/ 2147483646 h 148"/>
              <a:gd name="T48" fmla="*/ 2147483646 w 299"/>
              <a:gd name="T49" fmla="*/ 2147483646 h 148"/>
              <a:gd name="T50" fmla="*/ 2147483646 w 299"/>
              <a:gd name="T51" fmla="*/ 2147483646 h 148"/>
              <a:gd name="T52" fmla="*/ 2147483646 w 299"/>
              <a:gd name="T53" fmla="*/ 2147483646 h 148"/>
              <a:gd name="T54" fmla="*/ 2147483646 w 299"/>
              <a:gd name="T55" fmla="*/ 2147483646 h 148"/>
              <a:gd name="T56" fmla="*/ 2147483646 w 299"/>
              <a:gd name="T57" fmla="*/ 2147483646 h 148"/>
              <a:gd name="T58" fmla="*/ 2147483646 w 299"/>
              <a:gd name="T59" fmla="*/ 2147483646 h 148"/>
              <a:gd name="T60" fmla="*/ 2147483646 w 299"/>
              <a:gd name="T61" fmla="*/ 2147483646 h 148"/>
              <a:gd name="T62" fmla="*/ 2147483646 w 299"/>
              <a:gd name="T63" fmla="*/ 2147483646 h 148"/>
              <a:gd name="T64" fmla="*/ 2147483646 w 299"/>
              <a:gd name="T65" fmla="*/ 2147483646 h 148"/>
              <a:gd name="T66" fmla="*/ 2147483646 w 299"/>
              <a:gd name="T67" fmla="*/ 2147483646 h 148"/>
              <a:gd name="T68" fmla="*/ 2147483646 w 299"/>
              <a:gd name="T69" fmla="*/ 2147483646 h 148"/>
              <a:gd name="T70" fmla="*/ 2147483646 w 299"/>
              <a:gd name="T71" fmla="*/ 2147483646 h 148"/>
              <a:gd name="T72" fmla="*/ 2147483646 w 299"/>
              <a:gd name="T73" fmla="*/ 2147483646 h 148"/>
              <a:gd name="T74" fmla="*/ 2147483646 w 299"/>
              <a:gd name="T75" fmla="*/ 2147483646 h 148"/>
              <a:gd name="T76" fmla="*/ 2147483646 w 299"/>
              <a:gd name="T77" fmla="*/ 2147483646 h 14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99" h="148">
                <a:moveTo>
                  <a:pt x="268" y="66"/>
                </a:moveTo>
                <a:cubicBezTo>
                  <a:pt x="268" y="65"/>
                  <a:pt x="268" y="65"/>
                  <a:pt x="268" y="65"/>
                </a:cubicBezTo>
                <a:cubicBezTo>
                  <a:pt x="264" y="65"/>
                  <a:pt x="260" y="66"/>
                  <a:pt x="257" y="67"/>
                </a:cubicBezTo>
                <a:cubicBezTo>
                  <a:pt x="257" y="68"/>
                  <a:pt x="257" y="68"/>
                  <a:pt x="257" y="68"/>
                </a:cubicBezTo>
                <a:cubicBezTo>
                  <a:pt x="258" y="68"/>
                  <a:pt x="258" y="68"/>
                  <a:pt x="258" y="68"/>
                </a:cubicBezTo>
                <a:cubicBezTo>
                  <a:pt x="251" y="45"/>
                  <a:pt x="227" y="29"/>
                  <a:pt x="200" y="29"/>
                </a:cubicBezTo>
                <a:cubicBezTo>
                  <a:pt x="179" y="29"/>
                  <a:pt x="161" y="38"/>
                  <a:pt x="150" y="52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6" y="48"/>
                  <a:pt x="140" y="46"/>
                  <a:pt x="133" y="46"/>
                </a:cubicBezTo>
                <a:cubicBezTo>
                  <a:pt x="133" y="46"/>
                  <a:pt x="133" y="46"/>
                  <a:pt x="133" y="46"/>
                </a:cubicBezTo>
                <a:cubicBezTo>
                  <a:pt x="133" y="46"/>
                  <a:pt x="133" y="46"/>
                  <a:pt x="133" y="46"/>
                </a:cubicBezTo>
                <a:cubicBezTo>
                  <a:pt x="133" y="47"/>
                  <a:pt x="133" y="47"/>
                  <a:pt x="133" y="47"/>
                </a:cubicBezTo>
                <a:cubicBezTo>
                  <a:pt x="134" y="47"/>
                  <a:pt x="134" y="47"/>
                  <a:pt x="134" y="47"/>
                </a:cubicBezTo>
                <a:cubicBezTo>
                  <a:pt x="130" y="20"/>
                  <a:pt x="102" y="0"/>
                  <a:pt x="67" y="0"/>
                </a:cubicBezTo>
                <a:cubicBezTo>
                  <a:pt x="48" y="0"/>
                  <a:pt x="32" y="6"/>
                  <a:pt x="20" y="15"/>
                </a:cubicBezTo>
                <a:cubicBezTo>
                  <a:pt x="7" y="24"/>
                  <a:pt x="0" y="37"/>
                  <a:pt x="0" y="52"/>
                </a:cubicBezTo>
                <a:cubicBezTo>
                  <a:pt x="0" y="70"/>
                  <a:pt x="12" y="86"/>
                  <a:pt x="31" y="96"/>
                </a:cubicBezTo>
                <a:cubicBezTo>
                  <a:pt x="31" y="95"/>
                  <a:pt x="31" y="95"/>
                  <a:pt x="31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6"/>
                  <a:pt x="30" y="98"/>
                  <a:pt x="30" y="100"/>
                </a:cubicBezTo>
                <a:cubicBezTo>
                  <a:pt x="30" y="113"/>
                  <a:pt x="37" y="125"/>
                  <a:pt x="48" y="134"/>
                </a:cubicBezTo>
                <a:cubicBezTo>
                  <a:pt x="59" y="143"/>
                  <a:pt x="73" y="148"/>
                  <a:pt x="90" y="148"/>
                </a:cubicBezTo>
                <a:cubicBezTo>
                  <a:pt x="110" y="148"/>
                  <a:pt x="128" y="140"/>
                  <a:pt x="139" y="128"/>
                </a:cubicBezTo>
                <a:cubicBezTo>
                  <a:pt x="138" y="127"/>
                  <a:pt x="138" y="127"/>
                  <a:pt x="138" y="127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40" y="129"/>
                  <a:pt x="143" y="129"/>
                  <a:pt x="146" y="129"/>
                </a:cubicBezTo>
                <a:cubicBezTo>
                  <a:pt x="152" y="129"/>
                  <a:pt x="159" y="127"/>
                  <a:pt x="164" y="124"/>
                </a:cubicBezTo>
                <a:cubicBezTo>
                  <a:pt x="163" y="123"/>
                  <a:pt x="163" y="123"/>
                  <a:pt x="163" y="123"/>
                </a:cubicBezTo>
                <a:cubicBezTo>
                  <a:pt x="163" y="124"/>
                  <a:pt x="163" y="124"/>
                  <a:pt x="163" y="124"/>
                </a:cubicBezTo>
                <a:cubicBezTo>
                  <a:pt x="173" y="131"/>
                  <a:pt x="186" y="136"/>
                  <a:pt x="200" y="136"/>
                </a:cubicBezTo>
                <a:cubicBezTo>
                  <a:pt x="219" y="136"/>
                  <a:pt x="236" y="128"/>
                  <a:pt x="247" y="115"/>
                </a:cubicBezTo>
                <a:cubicBezTo>
                  <a:pt x="246" y="115"/>
                  <a:pt x="246" y="115"/>
                  <a:pt x="246" y="115"/>
                </a:cubicBezTo>
                <a:cubicBezTo>
                  <a:pt x="245" y="115"/>
                  <a:pt x="245" y="115"/>
                  <a:pt x="245" y="115"/>
                </a:cubicBezTo>
                <a:cubicBezTo>
                  <a:pt x="251" y="121"/>
                  <a:pt x="259" y="124"/>
                  <a:pt x="268" y="124"/>
                </a:cubicBezTo>
                <a:cubicBezTo>
                  <a:pt x="276" y="124"/>
                  <a:pt x="284" y="121"/>
                  <a:pt x="290" y="116"/>
                </a:cubicBezTo>
                <a:cubicBezTo>
                  <a:pt x="295" y="110"/>
                  <a:pt x="299" y="103"/>
                  <a:pt x="299" y="95"/>
                </a:cubicBezTo>
                <a:cubicBezTo>
                  <a:pt x="299" y="87"/>
                  <a:pt x="295" y="79"/>
                  <a:pt x="290" y="74"/>
                </a:cubicBezTo>
                <a:cubicBezTo>
                  <a:pt x="284" y="69"/>
                  <a:pt x="276" y="65"/>
                  <a:pt x="268" y="65"/>
                </a:cubicBezTo>
                <a:cubicBezTo>
                  <a:pt x="268" y="66"/>
                  <a:pt x="268" y="66"/>
                  <a:pt x="268" y="66"/>
                </a:cubicBezTo>
                <a:cubicBezTo>
                  <a:pt x="268" y="67"/>
                  <a:pt x="268" y="67"/>
                  <a:pt x="268" y="67"/>
                </a:cubicBezTo>
                <a:cubicBezTo>
                  <a:pt x="276" y="67"/>
                  <a:pt x="283" y="70"/>
                  <a:pt x="289" y="75"/>
                </a:cubicBezTo>
                <a:cubicBezTo>
                  <a:pt x="294" y="80"/>
                  <a:pt x="297" y="87"/>
                  <a:pt x="297" y="95"/>
                </a:cubicBezTo>
                <a:cubicBezTo>
                  <a:pt x="297" y="103"/>
                  <a:pt x="294" y="109"/>
                  <a:pt x="289" y="115"/>
                </a:cubicBezTo>
                <a:cubicBezTo>
                  <a:pt x="283" y="120"/>
                  <a:pt x="276" y="123"/>
                  <a:pt x="268" y="123"/>
                </a:cubicBezTo>
                <a:cubicBezTo>
                  <a:pt x="259" y="123"/>
                  <a:pt x="252" y="119"/>
                  <a:pt x="247" y="114"/>
                </a:cubicBezTo>
                <a:cubicBezTo>
                  <a:pt x="246" y="114"/>
                  <a:pt x="246" y="114"/>
                  <a:pt x="246" y="114"/>
                </a:cubicBezTo>
                <a:cubicBezTo>
                  <a:pt x="245" y="114"/>
                  <a:pt x="245" y="114"/>
                  <a:pt x="245" y="114"/>
                </a:cubicBezTo>
                <a:cubicBezTo>
                  <a:pt x="235" y="126"/>
                  <a:pt x="218" y="134"/>
                  <a:pt x="200" y="134"/>
                </a:cubicBezTo>
                <a:cubicBezTo>
                  <a:pt x="186" y="134"/>
                  <a:pt x="174" y="130"/>
                  <a:pt x="164" y="122"/>
                </a:cubicBezTo>
                <a:cubicBezTo>
                  <a:pt x="163" y="122"/>
                  <a:pt x="163" y="122"/>
                  <a:pt x="163" y="122"/>
                </a:cubicBezTo>
                <a:cubicBezTo>
                  <a:pt x="163" y="122"/>
                  <a:pt x="163" y="122"/>
                  <a:pt x="163" y="122"/>
                </a:cubicBezTo>
                <a:cubicBezTo>
                  <a:pt x="158" y="126"/>
                  <a:pt x="152" y="127"/>
                  <a:pt x="146" y="127"/>
                </a:cubicBezTo>
                <a:cubicBezTo>
                  <a:pt x="143" y="127"/>
                  <a:pt x="141" y="127"/>
                  <a:pt x="138" y="127"/>
                </a:cubicBezTo>
                <a:cubicBezTo>
                  <a:pt x="138" y="126"/>
                  <a:pt x="138" y="126"/>
                  <a:pt x="138" y="126"/>
                </a:cubicBezTo>
                <a:cubicBezTo>
                  <a:pt x="137" y="127"/>
                  <a:pt x="137" y="127"/>
                  <a:pt x="137" y="127"/>
                </a:cubicBezTo>
                <a:cubicBezTo>
                  <a:pt x="127" y="139"/>
                  <a:pt x="110" y="147"/>
                  <a:pt x="90" y="147"/>
                </a:cubicBezTo>
                <a:cubicBezTo>
                  <a:pt x="74" y="147"/>
                  <a:pt x="59" y="141"/>
                  <a:pt x="49" y="133"/>
                </a:cubicBezTo>
                <a:cubicBezTo>
                  <a:pt x="38" y="124"/>
                  <a:pt x="32" y="113"/>
                  <a:pt x="32" y="100"/>
                </a:cubicBezTo>
                <a:cubicBezTo>
                  <a:pt x="32" y="98"/>
                  <a:pt x="32" y="96"/>
                  <a:pt x="32" y="95"/>
                </a:cubicBezTo>
                <a:cubicBezTo>
                  <a:pt x="32" y="94"/>
                  <a:pt x="32" y="94"/>
                  <a:pt x="32" y="94"/>
                </a:cubicBezTo>
                <a:cubicBezTo>
                  <a:pt x="32" y="94"/>
                  <a:pt x="32" y="94"/>
                  <a:pt x="32" y="94"/>
                </a:cubicBezTo>
                <a:cubicBezTo>
                  <a:pt x="13" y="85"/>
                  <a:pt x="2" y="69"/>
                  <a:pt x="2" y="52"/>
                </a:cubicBezTo>
                <a:cubicBezTo>
                  <a:pt x="2" y="38"/>
                  <a:pt x="9" y="25"/>
                  <a:pt x="21" y="16"/>
                </a:cubicBezTo>
                <a:cubicBezTo>
                  <a:pt x="32" y="7"/>
                  <a:pt x="49" y="2"/>
                  <a:pt x="67" y="2"/>
                </a:cubicBezTo>
                <a:cubicBezTo>
                  <a:pt x="101" y="2"/>
                  <a:pt x="129" y="22"/>
                  <a:pt x="132" y="47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133" y="48"/>
                  <a:pt x="133" y="48"/>
                  <a:pt x="133" y="48"/>
                </a:cubicBezTo>
                <a:cubicBezTo>
                  <a:pt x="133" y="47"/>
                  <a:pt x="133" y="47"/>
                  <a:pt x="133" y="47"/>
                </a:cubicBezTo>
                <a:cubicBezTo>
                  <a:pt x="133" y="48"/>
                  <a:pt x="133" y="48"/>
                  <a:pt x="133" y="48"/>
                </a:cubicBezTo>
                <a:cubicBezTo>
                  <a:pt x="140" y="48"/>
                  <a:pt x="146" y="50"/>
                  <a:pt x="151" y="53"/>
                </a:cubicBezTo>
                <a:cubicBezTo>
                  <a:pt x="151" y="54"/>
                  <a:pt x="151" y="54"/>
                  <a:pt x="151" y="54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62" y="39"/>
                  <a:pt x="180" y="30"/>
                  <a:pt x="200" y="30"/>
                </a:cubicBezTo>
                <a:cubicBezTo>
                  <a:pt x="227" y="30"/>
                  <a:pt x="249" y="46"/>
                  <a:pt x="256" y="68"/>
                </a:cubicBezTo>
                <a:cubicBezTo>
                  <a:pt x="256" y="69"/>
                  <a:pt x="256" y="69"/>
                  <a:pt x="256" y="69"/>
                </a:cubicBezTo>
                <a:cubicBezTo>
                  <a:pt x="257" y="69"/>
                  <a:pt x="257" y="69"/>
                  <a:pt x="257" y="69"/>
                </a:cubicBezTo>
                <a:cubicBezTo>
                  <a:pt x="260" y="68"/>
                  <a:pt x="264" y="67"/>
                  <a:pt x="268" y="67"/>
                </a:cubicBezTo>
                <a:lnTo>
                  <a:pt x="268" y="66"/>
                </a:ln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MH_Other_45"/>
          <p:cNvSpPr/>
          <p:nvPr>
            <p:custDataLst>
              <p:tags r:id="rId43"/>
            </p:custDataLst>
          </p:nvPr>
        </p:nvSpPr>
        <p:spPr bwMode="auto">
          <a:xfrm>
            <a:off x="4873407" y="5552418"/>
            <a:ext cx="212725" cy="115887"/>
          </a:xfrm>
          <a:custGeom>
            <a:avLst/>
            <a:gdLst>
              <a:gd name="T0" fmla="*/ 0 w 52"/>
              <a:gd name="T1" fmla="*/ 2147483646 h 29"/>
              <a:gd name="T2" fmla="*/ 2147483646 w 52"/>
              <a:gd name="T3" fmla="*/ 2147483646 h 29"/>
              <a:gd name="T4" fmla="*/ 2147483646 w 52"/>
              <a:gd name="T5" fmla="*/ 2147483646 h 29"/>
              <a:gd name="T6" fmla="*/ 2147483646 w 52"/>
              <a:gd name="T7" fmla="*/ 2147483646 h 29"/>
              <a:gd name="T8" fmla="*/ 0 w 52"/>
              <a:gd name="T9" fmla="*/ 2147483646 h 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" h="29">
                <a:moveTo>
                  <a:pt x="0" y="14"/>
                </a:moveTo>
                <a:cubicBezTo>
                  <a:pt x="0" y="14"/>
                  <a:pt x="14" y="4"/>
                  <a:pt x="34" y="7"/>
                </a:cubicBezTo>
                <a:cubicBezTo>
                  <a:pt x="34" y="7"/>
                  <a:pt x="50" y="11"/>
                  <a:pt x="52" y="29"/>
                </a:cubicBezTo>
                <a:cubicBezTo>
                  <a:pt x="52" y="29"/>
                  <a:pt x="52" y="11"/>
                  <a:pt x="36" y="7"/>
                </a:cubicBezTo>
                <a:cubicBezTo>
                  <a:pt x="36" y="7"/>
                  <a:pt x="19" y="0"/>
                  <a:pt x="0" y="14"/>
                </a:cubicBez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MH_Other_46"/>
          <p:cNvSpPr/>
          <p:nvPr>
            <p:custDataLst>
              <p:tags r:id="rId44"/>
            </p:custDataLst>
          </p:nvPr>
        </p:nvSpPr>
        <p:spPr bwMode="auto">
          <a:xfrm>
            <a:off x="4732120" y="5576230"/>
            <a:ext cx="212725" cy="117475"/>
          </a:xfrm>
          <a:custGeom>
            <a:avLst/>
            <a:gdLst>
              <a:gd name="T0" fmla="*/ 0 w 52"/>
              <a:gd name="T1" fmla="*/ 2147483646 h 29"/>
              <a:gd name="T2" fmla="*/ 2147483646 w 52"/>
              <a:gd name="T3" fmla="*/ 2147483646 h 29"/>
              <a:gd name="T4" fmla="*/ 2147483646 w 52"/>
              <a:gd name="T5" fmla="*/ 2147483646 h 29"/>
              <a:gd name="T6" fmla="*/ 2147483646 w 52"/>
              <a:gd name="T7" fmla="*/ 2147483646 h 29"/>
              <a:gd name="T8" fmla="*/ 0 w 52"/>
              <a:gd name="T9" fmla="*/ 2147483646 h 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" h="29">
                <a:moveTo>
                  <a:pt x="0" y="14"/>
                </a:moveTo>
                <a:cubicBezTo>
                  <a:pt x="0" y="14"/>
                  <a:pt x="14" y="4"/>
                  <a:pt x="34" y="8"/>
                </a:cubicBezTo>
                <a:cubicBezTo>
                  <a:pt x="34" y="8"/>
                  <a:pt x="50" y="11"/>
                  <a:pt x="52" y="29"/>
                </a:cubicBezTo>
                <a:cubicBezTo>
                  <a:pt x="52" y="29"/>
                  <a:pt x="52" y="11"/>
                  <a:pt x="35" y="7"/>
                </a:cubicBezTo>
                <a:cubicBezTo>
                  <a:pt x="35" y="7"/>
                  <a:pt x="19" y="0"/>
                  <a:pt x="0" y="14"/>
                </a:cubicBez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MH_Other_47"/>
          <p:cNvSpPr/>
          <p:nvPr>
            <p:custDataLst>
              <p:tags r:id="rId45"/>
            </p:custDataLst>
          </p:nvPr>
        </p:nvSpPr>
        <p:spPr bwMode="auto">
          <a:xfrm>
            <a:off x="4940081" y="5790542"/>
            <a:ext cx="222250" cy="80962"/>
          </a:xfrm>
          <a:custGeom>
            <a:avLst/>
            <a:gdLst>
              <a:gd name="T0" fmla="*/ 2147483646 w 55"/>
              <a:gd name="T1" fmla="*/ 2147483646 h 20"/>
              <a:gd name="T2" fmla="*/ 2147483646 w 55"/>
              <a:gd name="T3" fmla="*/ 2147483646 h 20"/>
              <a:gd name="T4" fmla="*/ 0 w 55"/>
              <a:gd name="T5" fmla="*/ 0 h 20"/>
              <a:gd name="T6" fmla="*/ 2147483646 w 55"/>
              <a:gd name="T7" fmla="*/ 2147483646 h 20"/>
              <a:gd name="T8" fmla="*/ 2147483646 w 55"/>
              <a:gd name="T9" fmla="*/ 2147483646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" h="20">
                <a:moveTo>
                  <a:pt x="55" y="1"/>
                </a:moveTo>
                <a:cubicBezTo>
                  <a:pt x="55" y="1"/>
                  <a:pt x="43" y="14"/>
                  <a:pt x="23" y="16"/>
                </a:cubicBezTo>
                <a:cubicBezTo>
                  <a:pt x="23" y="16"/>
                  <a:pt x="6" y="17"/>
                  <a:pt x="0" y="0"/>
                </a:cubicBezTo>
                <a:cubicBezTo>
                  <a:pt x="0" y="0"/>
                  <a:pt x="5" y="17"/>
                  <a:pt x="22" y="17"/>
                </a:cubicBezTo>
                <a:cubicBezTo>
                  <a:pt x="22" y="17"/>
                  <a:pt x="40" y="20"/>
                  <a:pt x="55" y="1"/>
                </a:cubicBez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MH_Other_48"/>
          <p:cNvSpPr/>
          <p:nvPr>
            <p:custDataLst>
              <p:tags r:id="rId46"/>
            </p:custDataLst>
          </p:nvPr>
        </p:nvSpPr>
        <p:spPr bwMode="auto">
          <a:xfrm>
            <a:off x="5376645" y="5631793"/>
            <a:ext cx="153987" cy="103187"/>
          </a:xfrm>
          <a:custGeom>
            <a:avLst/>
            <a:gdLst>
              <a:gd name="T0" fmla="*/ 0 w 38"/>
              <a:gd name="T1" fmla="*/ 2147483646 h 25"/>
              <a:gd name="T2" fmla="*/ 2147483646 w 38"/>
              <a:gd name="T3" fmla="*/ 2147483646 h 25"/>
              <a:gd name="T4" fmla="*/ 2147483646 w 38"/>
              <a:gd name="T5" fmla="*/ 2147483646 h 25"/>
              <a:gd name="T6" fmla="*/ 2147483646 w 38"/>
              <a:gd name="T7" fmla="*/ 2147483646 h 25"/>
              <a:gd name="T8" fmla="*/ 0 w 38"/>
              <a:gd name="T9" fmla="*/ 2147483646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" h="25">
                <a:moveTo>
                  <a:pt x="0" y="12"/>
                </a:moveTo>
                <a:cubicBezTo>
                  <a:pt x="0" y="12"/>
                  <a:pt x="10" y="3"/>
                  <a:pt x="24" y="6"/>
                </a:cubicBezTo>
                <a:cubicBezTo>
                  <a:pt x="24" y="6"/>
                  <a:pt x="36" y="9"/>
                  <a:pt x="38" y="25"/>
                </a:cubicBezTo>
                <a:cubicBezTo>
                  <a:pt x="38" y="25"/>
                  <a:pt x="38" y="9"/>
                  <a:pt x="26" y="5"/>
                </a:cubicBezTo>
                <a:cubicBezTo>
                  <a:pt x="26" y="5"/>
                  <a:pt x="14" y="0"/>
                  <a:pt x="0" y="12"/>
                </a:cubicBez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MH_Other_49"/>
          <p:cNvSpPr/>
          <p:nvPr>
            <p:custDataLst>
              <p:tags r:id="rId47"/>
            </p:custDataLst>
          </p:nvPr>
        </p:nvSpPr>
        <p:spPr bwMode="auto">
          <a:xfrm>
            <a:off x="9081869" y="6112805"/>
            <a:ext cx="1014412" cy="500063"/>
          </a:xfrm>
          <a:custGeom>
            <a:avLst/>
            <a:gdLst>
              <a:gd name="T0" fmla="*/ 2147483646 w 249"/>
              <a:gd name="T1" fmla="*/ 2147483646 h 123"/>
              <a:gd name="T2" fmla="*/ 2147483646 w 249"/>
              <a:gd name="T3" fmla="*/ 2147483646 h 123"/>
              <a:gd name="T4" fmla="*/ 2147483646 w 249"/>
              <a:gd name="T5" fmla="*/ 2147483646 h 123"/>
              <a:gd name="T6" fmla="*/ 2147483646 w 249"/>
              <a:gd name="T7" fmla="*/ 2147483646 h 123"/>
              <a:gd name="T8" fmla="*/ 2147483646 w 249"/>
              <a:gd name="T9" fmla="*/ 2147483646 h 123"/>
              <a:gd name="T10" fmla="*/ 2147483646 w 249"/>
              <a:gd name="T11" fmla="*/ 2147483646 h 123"/>
              <a:gd name="T12" fmla="*/ 2147483646 w 249"/>
              <a:gd name="T13" fmla="*/ 0 h 123"/>
              <a:gd name="T14" fmla="*/ 0 w 249"/>
              <a:gd name="T15" fmla="*/ 2147483646 h 123"/>
              <a:gd name="T16" fmla="*/ 2147483646 w 249"/>
              <a:gd name="T17" fmla="*/ 2147483646 h 123"/>
              <a:gd name="T18" fmla="*/ 2147483646 w 249"/>
              <a:gd name="T19" fmla="*/ 2147483646 h 123"/>
              <a:gd name="T20" fmla="*/ 2147483646 w 249"/>
              <a:gd name="T21" fmla="*/ 2147483646 h 123"/>
              <a:gd name="T22" fmla="*/ 2147483646 w 249"/>
              <a:gd name="T23" fmla="*/ 2147483646 h 123"/>
              <a:gd name="T24" fmla="*/ 2147483646 w 249"/>
              <a:gd name="T25" fmla="*/ 2147483646 h 123"/>
              <a:gd name="T26" fmla="*/ 2147483646 w 249"/>
              <a:gd name="T27" fmla="*/ 2147483646 h 123"/>
              <a:gd name="T28" fmla="*/ 2147483646 w 249"/>
              <a:gd name="T29" fmla="*/ 2147483646 h 123"/>
              <a:gd name="T30" fmla="*/ 2147483646 w 249"/>
              <a:gd name="T31" fmla="*/ 2147483646 h 123"/>
              <a:gd name="T32" fmla="*/ 2147483646 w 249"/>
              <a:gd name="T33" fmla="*/ 2147483646 h 123"/>
              <a:gd name="T34" fmla="*/ 2147483646 w 249"/>
              <a:gd name="T35" fmla="*/ 2147483646 h 123"/>
              <a:gd name="T36" fmla="*/ 2147483646 w 249"/>
              <a:gd name="T37" fmla="*/ 2147483646 h 12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49" h="123">
                <a:moveTo>
                  <a:pt x="224" y="55"/>
                </a:moveTo>
                <a:cubicBezTo>
                  <a:pt x="220" y="55"/>
                  <a:pt x="217" y="56"/>
                  <a:pt x="215" y="57"/>
                </a:cubicBezTo>
                <a:cubicBezTo>
                  <a:pt x="209" y="38"/>
                  <a:pt x="190" y="24"/>
                  <a:pt x="167" y="24"/>
                </a:cubicBezTo>
                <a:cubicBezTo>
                  <a:pt x="150" y="24"/>
                  <a:pt x="135" y="32"/>
                  <a:pt x="126" y="44"/>
                </a:cubicBezTo>
                <a:cubicBezTo>
                  <a:pt x="122" y="41"/>
                  <a:pt x="117" y="39"/>
                  <a:pt x="111" y="39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108" y="17"/>
                  <a:pt x="84" y="0"/>
                  <a:pt x="56" y="0"/>
                </a:cubicBezTo>
                <a:cubicBezTo>
                  <a:pt x="25" y="0"/>
                  <a:pt x="0" y="20"/>
                  <a:pt x="0" y="43"/>
                </a:cubicBezTo>
                <a:cubicBezTo>
                  <a:pt x="0" y="58"/>
                  <a:pt x="11" y="71"/>
                  <a:pt x="26" y="79"/>
                </a:cubicBezTo>
                <a:cubicBezTo>
                  <a:pt x="26" y="80"/>
                  <a:pt x="26" y="82"/>
                  <a:pt x="26" y="83"/>
                </a:cubicBezTo>
                <a:cubicBezTo>
                  <a:pt x="26" y="105"/>
                  <a:pt x="48" y="123"/>
                  <a:pt x="75" y="123"/>
                </a:cubicBezTo>
                <a:cubicBezTo>
                  <a:pt x="92" y="123"/>
                  <a:pt x="106" y="116"/>
                  <a:pt x="115" y="106"/>
                </a:cubicBezTo>
                <a:cubicBezTo>
                  <a:pt x="117" y="107"/>
                  <a:pt x="119" y="107"/>
                  <a:pt x="122" y="107"/>
                </a:cubicBezTo>
                <a:cubicBezTo>
                  <a:pt x="127" y="107"/>
                  <a:pt x="132" y="105"/>
                  <a:pt x="136" y="103"/>
                </a:cubicBezTo>
                <a:cubicBezTo>
                  <a:pt x="145" y="109"/>
                  <a:pt x="155" y="112"/>
                  <a:pt x="167" y="112"/>
                </a:cubicBezTo>
                <a:cubicBezTo>
                  <a:pt x="183" y="112"/>
                  <a:pt x="197" y="106"/>
                  <a:pt x="206" y="96"/>
                </a:cubicBezTo>
                <a:cubicBezTo>
                  <a:pt x="210" y="100"/>
                  <a:pt x="217" y="103"/>
                  <a:pt x="224" y="103"/>
                </a:cubicBezTo>
                <a:cubicBezTo>
                  <a:pt x="238" y="103"/>
                  <a:pt x="249" y="92"/>
                  <a:pt x="249" y="79"/>
                </a:cubicBezTo>
                <a:cubicBezTo>
                  <a:pt x="249" y="66"/>
                  <a:pt x="238" y="55"/>
                  <a:pt x="224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MH_Other_50"/>
          <p:cNvSpPr/>
          <p:nvPr>
            <p:custDataLst>
              <p:tags r:id="rId48"/>
            </p:custDataLst>
          </p:nvPr>
        </p:nvSpPr>
        <p:spPr bwMode="auto">
          <a:xfrm>
            <a:off x="9080282" y="6112805"/>
            <a:ext cx="1020763" cy="504825"/>
          </a:xfrm>
          <a:custGeom>
            <a:avLst/>
            <a:gdLst>
              <a:gd name="T0" fmla="*/ 2147483646 w 251"/>
              <a:gd name="T1" fmla="*/ 2147483646 h 124"/>
              <a:gd name="T2" fmla="*/ 2147483646 w 251"/>
              <a:gd name="T3" fmla="*/ 2147483646 h 124"/>
              <a:gd name="T4" fmla="*/ 2147483646 w 251"/>
              <a:gd name="T5" fmla="*/ 2147483646 h 124"/>
              <a:gd name="T6" fmla="*/ 2147483646 w 251"/>
              <a:gd name="T7" fmla="*/ 2147483646 h 124"/>
              <a:gd name="T8" fmla="*/ 2147483646 w 251"/>
              <a:gd name="T9" fmla="*/ 2147483646 h 124"/>
              <a:gd name="T10" fmla="*/ 2147483646 w 251"/>
              <a:gd name="T11" fmla="*/ 2147483646 h 124"/>
              <a:gd name="T12" fmla="*/ 2147483646 w 251"/>
              <a:gd name="T13" fmla="*/ 2147483646 h 124"/>
              <a:gd name="T14" fmla="*/ 2147483646 w 251"/>
              <a:gd name="T15" fmla="*/ 2147483646 h 124"/>
              <a:gd name="T16" fmla="*/ 2147483646 w 251"/>
              <a:gd name="T17" fmla="*/ 2147483646 h 124"/>
              <a:gd name="T18" fmla="*/ 2147483646 w 251"/>
              <a:gd name="T19" fmla="*/ 2147483646 h 124"/>
              <a:gd name="T20" fmla="*/ 2147483646 w 251"/>
              <a:gd name="T21" fmla="*/ 2147483646 h 124"/>
              <a:gd name="T22" fmla="*/ 2147483646 w 251"/>
              <a:gd name="T23" fmla="*/ 2147483646 h 124"/>
              <a:gd name="T24" fmla="*/ 2147483646 w 251"/>
              <a:gd name="T25" fmla="*/ 2147483646 h 124"/>
              <a:gd name="T26" fmla="*/ 2147483646 w 251"/>
              <a:gd name="T27" fmla="*/ 2147483646 h 124"/>
              <a:gd name="T28" fmla="*/ 2147483646 w 251"/>
              <a:gd name="T29" fmla="*/ 2147483646 h 124"/>
              <a:gd name="T30" fmla="*/ 2147483646 w 251"/>
              <a:gd name="T31" fmla="*/ 2147483646 h 124"/>
              <a:gd name="T32" fmla="*/ 2147483646 w 251"/>
              <a:gd name="T33" fmla="*/ 2147483646 h 124"/>
              <a:gd name="T34" fmla="*/ 2147483646 w 251"/>
              <a:gd name="T35" fmla="*/ 2147483646 h 124"/>
              <a:gd name="T36" fmla="*/ 2147483646 w 251"/>
              <a:gd name="T37" fmla="*/ 2147483646 h 124"/>
              <a:gd name="T38" fmla="*/ 2147483646 w 251"/>
              <a:gd name="T39" fmla="*/ 2147483646 h 124"/>
              <a:gd name="T40" fmla="*/ 2147483646 w 251"/>
              <a:gd name="T41" fmla="*/ 2147483646 h 124"/>
              <a:gd name="T42" fmla="*/ 2147483646 w 251"/>
              <a:gd name="T43" fmla="*/ 2147483646 h 124"/>
              <a:gd name="T44" fmla="*/ 2147483646 w 251"/>
              <a:gd name="T45" fmla="*/ 2147483646 h 124"/>
              <a:gd name="T46" fmla="*/ 2147483646 w 251"/>
              <a:gd name="T47" fmla="*/ 2147483646 h 124"/>
              <a:gd name="T48" fmla="*/ 2147483646 w 251"/>
              <a:gd name="T49" fmla="*/ 2147483646 h 124"/>
              <a:gd name="T50" fmla="*/ 2147483646 w 251"/>
              <a:gd name="T51" fmla="*/ 2147483646 h 124"/>
              <a:gd name="T52" fmla="*/ 2147483646 w 251"/>
              <a:gd name="T53" fmla="*/ 2147483646 h 124"/>
              <a:gd name="T54" fmla="*/ 2147483646 w 251"/>
              <a:gd name="T55" fmla="*/ 2147483646 h 124"/>
              <a:gd name="T56" fmla="*/ 2147483646 w 251"/>
              <a:gd name="T57" fmla="*/ 2147483646 h 124"/>
              <a:gd name="T58" fmla="*/ 2147483646 w 251"/>
              <a:gd name="T59" fmla="*/ 2147483646 h 124"/>
              <a:gd name="T60" fmla="*/ 2147483646 w 251"/>
              <a:gd name="T61" fmla="*/ 2147483646 h 124"/>
              <a:gd name="T62" fmla="*/ 2147483646 w 251"/>
              <a:gd name="T63" fmla="*/ 2147483646 h 124"/>
              <a:gd name="T64" fmla="*/ 2147483646 w 251"/>
              <a:gd name="T65" fmla="*/ 2147483646 h 124"/>
              <a:gd name="T66" fmla="*/ 2147483646 w 251"/>
              <a:gd name="T67" fmla="*/ 2147483646 h 124"/>
              <a:gd name="T68" fmla="*/ 2147483646 w 251"/>
              <a:gd name="T69" fmla="*/ 2147483646 h 124"/>
              <a:gd name="T70" fmla="*/ 2147483646 w 251"/>
              <a:gd name="T71" fmla="*/ 2147483646 h 124"/>
              <a:gd name="T72" fmla="*/ 2147483646 w 251"/>
              <a:gd name="T73" fmla="*/ 2147483646 h 124"/>
              <a:gd name="T74" fmla="*/ 2147483646 w 251"/>
              <a:gd name="T75" fmla="*/ 2147483646 h 124"/>
              <a:gd name="T76" fmla="*/ 2147483646 w 251"/>
              <a:gd name="T77" fmla="*/ 2147483646 h 12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51" h="124">
                <a:moveTo>
                  <a:pt x="225" y="55"/>
                </a:moveTo>
                <a:cubicBezTo>
                  <a:pt x="225" y="54"/>
                  <a:pt x="225" y="54"/>
                  <a:pt x="225" y="54"/>
                </a:cubicBezTo>
                <a:cubicBezTo>
                  <a:pt x="221" y="54"/>
                  <a:pt x="218" y="55"/>
                  <a:pt x="215" y="56"/>
                </a:cubicBezTo>
                <a:cubicBezTo>
                  <a:pt x="216" y="57"/>
                  <a:pt x="216" y="57"/>
                  <a:pt x="216" y="57"/>
                </a:cubicBezTo>
                <a:cubicBezTo>
                  <a:pt x="216" y="56"/>
                  <a:pt x="216" y="56"/>
                  <a:pt x="216" y="56"/>
                </a:cubicBezTo>
                <a:cubicBezTo>
                  <a:pt x="210" y="37"/>
                  <a:pt x="191" y="24"/>
                  <a:pt x="168" y="24"/>
                </a:cubicBezTo>
                <a:cubicBezTo>
                  <a:pt x="151" y="24"/>
                  <a:pt x="135" y="31"/>
                  <a:pt x="126" y="43"/>
                </a:cubicBezTo>
                <a:cubicBezTo>
                  <a:pt x="127" y="44"/>
                  <a:pt x="127" y="44"/>
                  <a:pt x="127" y="44"/>
                </a:cubicBezTo>
                <a:cubicBezTo>
                  <a:pt x="128" y="43"/>
                  <a:pt x="128" y="43"/>
                  <a:pt x="128" y="43"/>
                </a:cubicBezTo>
                <a:cubicBezTo>
                  <a:pt x="123" y="40"/>
                  <a:pt x="118" y="38"/>
                  <a:pt x="112" y="38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3" y="39"/>
                  <a:pt x="113" y="39"/>
                  <a:pt x="113" y="39"/>
                </a:cubicBezTo>
                <a:cubicBezTo>
                  <a:pt x="110" y="17"/>
                  <a:pt x="86" y="0"/>
                  <a:pt x="57" y="0"/>
                </a:cubicBezTo>
                <a:cubicBezTo>
                  <a:pt x="41" y="0"/>
                  <a:pt x="27" y="4"/>
                  <a:pt x="17" y="12"/>
                </a:cubicBezTo>
                <a:cubicBezTo>
                  <a:pt x="7" y="20"/>
                  <a:pt x="0" y="31"/>
                  <a:pt x="0" y="43"/>
                </a:cubicBezTo>
                <a:cubicBezTo>
                  <a:pt x="0" y="59"/>
                  <a:pt x="11" y="72"/>
                  <a:pt x="27" y="80"/>
                </a:cubicBezTo>
                <a:cubicBezTo>
                  <a:pt x="27" y="79"/>
                  <a:pt x="27" y="79"/>
                  <a:pt x="27" y="79"/>
                </a:cubicBezTo>
                <a:cubicBezTo>
                  <a:pt x="26" y="79"/>
                  <a:pt x="26" y="79"/>
                  <a:pt x="26" y="79"/>
                </a:cubicBezTo>
                <a:cubicBezTo>
                  <a:pt x="26" y="80"/>
                  <a:pt x="26" y="82"/>
                  <a:pt x="26" y="83"/>
                </a:cubicBezTo>
                <a:cubicBezTo>
                  <a:pt x="26" y="94"/>
                  <a:pt x="31" y="105"/>
                  <a:pt x="41" y="112"/>
                </a:cubicBezTo>
                <a:cubicBezTo>
                  <a:pt x="50" y="119"/>
                  <a:pt x="62" y="124"/>
                  <a:pt x="76" y="124"/>
                </a:cubicBezTo>
                <a:cubicBezTo>
                  <a:pt x="93" y="124"/>
                  <a:pt x="108" y="117"/>
                  <a:pt x="117" y="107"/>
                </a:cubicBezTo>
                <a:cubicBezTo>
                  <a:pt x="116" y="106"/>
                  <a:pt x="116" y="106"/>
                  <a:pt x="116" y="106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18" y="108"/>
                  <a:pt x="120" y="108"/>
                  <a:pt x="123" y="108"/>
                </a:cubicBezTo>
                <a:cubicBezTo>
                  <a:pt x="128" y="108"/>
                  <a:pt x="133" y="106"/>
                  <a:pt x="138" y="103"/>
                </a:cubicBezTo>
                <a:cubicBezTo>
                  <a:pt x="137" y="103"/>
                  <a:pt x="137" y="103"/>
                  <a:pt x="137" y="103"/>
                </a:cubicBezTo>
                <a:cubicBezTo>
                  <a:pt x="137" y="103"/>
                  <a:pt x="137" y="103"/>
                  <a:pt x="137" y="103"/>
                </a:cubicBezTo>
                <a:cubicBezTo>
                  <a:pt x="145" y="110"/>
                  <a:pt x="156" y="113"/>
                  <a:pt x="168" y="113"/>
                </a:cubicBezTo>
                <a:cubicBezTo>
                  <a:pt x="184" y="113"/>
                  <a:pt x="198" y="107"/>
                  <a:pt x="207" y="96"/>
                </a:cubicBezTo>
                <a:cubicBezTo>
                  <a:pt x="207" y="96"/>
                  <a:pt x="207" y="96"/>
                  <a:pt x="207" y="96"/>
                </a:cubicBezTo>
                <a:cubicBezTo>
                  <a:pt x="206" y="96"/>
                  <a:pt x="206" y="96"/>
                  <a:pt x="206" y="96"/>
                </a:cubicBezTo>
                <a:cubicBezTo>
                  <a:pt x="211" y="101"/>
                  <a:pt x="217" y="104"/>
                  <a:pt x="225" y="104"/>
                </a:cubicBezTo>
                <a:cubicBezTo>
                  <a:pt x="232" y="104"/>
                  <a:pt x="238" y="101"/>
                  <a:pt x="243" y="97"/>
                </a:cubicBezTo>
                <a:cubicBezTo>
                  <a:pt x="248" y="92"/>
                  <a:pt x="251" y="86"/>
                  <a:pt x="251" y="79"/>
                </a:cubicBezTo>
                <a:cubicBezTo>
                  <a:pt x="251" y="72"/>
                  <a:pt x="248" y="66"/>
                  <a:pt x="243" y="62"/>
                </a:cubicBezTo>
                <a:cubicBezTo>
                  <a:pt x="238" y="57"/>
                  <a:pt x="232" y="54"/>
                  <a:pt x="225" y="54"/>
                </a:cubicBezTo>
                <a:cubicBezTo>
                  <a:pt x="225" y="55"/>
                  <a:pt x="225" y="55"/>
                  <a:pt x="225" y="55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31" y="56"/>
                  <a:pt x="238" y="59"/>
                  <a:pt x="242" y="63"/>
                </a:cubicBezTo>
                <a:cubicBezTo>
                  <a:pt x="246" y="67"/>
                  <a:pt x="249" y="73"/>
                  <a:pt x="249" y="79"/>
                </a:cubicBezTo>
                <a:cubicBezTo>
                  <a:pt x="249" y="85"/>
                  <a:pt x="246" y="91"/>
                  <a:pt x="242" y="95"/>
                </a:cubicBezTo>
                <a:cubicBezTo>
                  <a:pt x="238" y="100"/>
                  <a:pt x="231" y="102"/>
                  <a:pt x="225" y="102"/>
                </a:cubicBezTo>
                <a:cubicBezTo>
                  <a:pt x="218" y="102"/>
                  <a:pt x="212" y="100"/>
                  <a:pt x="207" y="95"/>
                </a:cubicBezTo>
                <a:cubicBezTo>
                  <a:pt x="207" y="95"/>
                  <a:pt x="207" y="95"/>
                  <a:pt x="207" y="95"/>
                </a:cubicBezTo>
                <a:cubicBezTo>
                  <a:pt x="206" y="95"/>
                  <a:pt x="206" y="95"/>
                  <a:pt x="206" y="95"/>
                </a:cubicBezTo>
                <a:cubicBezTo>
                  <a:pt x="197" y="105"/>
                  <a:pt x="183" y="112"/>
                  <a:pt x="168" y="112"/>
                </a:cubicBezTo>
                <a:cubicBezTo>
                  <a:pt x="157" y="112"/>
                  <a:pt x="146" y="108"/>
                  <a:pt x="138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3" y="105"/>
                  <a:pt x="128" y="106"/>
                  <a:pt x="123" y="106"/>
                </a:cubicBezTo>
                <a:cubicBezTo>
                  <a:pt x="121" y="106"/>
                  <a:pt x="118" y="106"/>
                  <a:pt x="116" y="105"/>
                </a:cubicBezTo>
                <a:cubicBezTo>
                  <a:pt x="116" y="105"/>
                  <a:pt x="116" y="105"/>
                  <a:pt x="116" y="105"/>
                </a:cubicBezTo>
                <a:cubicBezTo>
                  <a:pt x="116" y="106"/>
                  <a:pt x="116" y="106"/>
                  <a:pt x="116" y="106"/>
                </a:cubicBezTo>
                <a:cubicBezTo>
                  <a:pt x="107" y="116"/>
                  <a:pt x="92" y="122"/>
                  <a:pt x="76" y="122"/>
                </a:cubicBezTo>
                <a:cubicBezTo>
                  <a:pt x="63" y="122"/>
                  <a:pt x="50" y="118"/>
                  <a:pt x="42" y="111"/>
                </a:cubicBezTo>
                <a:cubicBezTo>
                  <a:pt x="33" y="104"/>
                  <a:pt x="28" y="94"/>
                  <a:pt x="28" y="83"/>
                </a:cubicBezTo>
                <a:cubicBezTo>
                  <a:pt x="28" y="82"/>
                  <a:pt x="28" y="80"/>
                  <a:pt x="28" y="79"/>
                </a:cubicBezTo>
                <a:cubicBezTo>
                  <a:pt x="28" y="79"/>
                  <a:pt x="28" y="79"/>
                  <a:pt x="28" y="79"/>
                </a:cubicBezTo>
                <a:cubicBezTo>
                  <a:pt x="27" y="78"/>
                  <a:pt x="27" y="78"/>
                  <a:pt x="27" y="78"/>
                </a:cubicBezTo>
                <a:cubicBezTo>
                  <a:pt x="12" y="71"/>
                  <a:pt x="2" y="58"/>
                  <a:pt x="2" y="43"/>
                </a:cubicBezTo>
                <a:cubicBezTo>
                  <a:pt x="2" y="32"/>
                  <a:pt x="8" y="21"/>
                  <a:pt x="18" y="14"/>
                </a:cubicBezTo>
                <a:cubicBezTo>
                  <a:pt x="28" y="6"/>
                  <a:pt x="42" y="1"/>
                  <a:pt x="57" y="1"/>
                </a:cubicBezTo>
                <a:cubicBezTo>
                  <a:pt x="85" y="1"/>
                  <a:pt x="108" y="18"/>
                  <a:pt x="111" y="39"/>
                </a:cubicBezTo>
                <a:cubicBezTo>
                  <a:pt x="111" y="40"/>
                  <a:pt x="111" y="40"/>
                  <a:pt x="111" y="40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17" y="40"/>
                  <a:pt x="123" y="42"/>
                  <a:pt x="127" y="45"/>
                </a:cubicBezTo>
                <a:cubicBezTo>
                  <a:pt x="127" y="45"/>
                  <a:pt x="127" y="45"/>
                  <a:pt x="127" y="45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36" y="33"/>
                  <a:pt x="151" y="25"/>
                  <a:pt x="168" y="25"/>
                </a:cubicBezTo>
                <a:cubicBezTo>
                  <a:pt x="190" y="25"/>
                  <a:pt x="209" y="39"/>
                  <a:pt x="215" y="57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19" y="57"/>
                  <a:pt x="222" y="56"/>
                  <a:pt x="225" y="56"/>
                </a:cubicBezTo>
                <a:lnTo>
                  <a:pt x="225" y="55"/>
                </a:ln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MH_Other_51"/>
          <p:cNvSpPr/>
          <p:nvPr>
            <p:custDataLst>
              <p:tags r:id="rId49"/>
            </p:custDataLst>
          </p:nvPr>
        </p:nvSpPr>
        <p:spPr bwMode="auto">
          <a:xfrm>
            <a:off x="9445406" y="6255679"/>
            <a:ext cx="179388" cy="96838"/>
          </a:xfrm>
          <a:custGeom>
            <a:avLst/>
            <a:gdLst>
              <a:gd name="T0" fmla="*/ 0 w 44"/>
              <a:gd name="T1" fmla="*/ 2147483646 h 24"/>
              <a:gd name="T2" fmla="*/ 2147483646 w 44"/>
              <a:gd name="T3" fmla="*/ 2147483646 h 24"/>
              <a:gd name="T4" fmla="*/ 2147483646 w 44"/>
              <a:gd name="T5" fmla="*/ 2147483646 h 24"/>
              <a:gd name="T6" fmla="*/ 2147483646 w 44"/>
              <a:gd name="T7" fmla="*/ 2147483646 h 24"/>
              <a:gd name="T8" fmla="*/ 0 w 44"/>
              <a:gd name="T9" fmla="*/ 2147483646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" h="24">
                <a:moveTo>
                  <a:pt x="0" y="12"/>
                </a:moveTo>
                <a:cubicBezTo>
                  <a:pt x="0" y="12"/>
                  <a:pt x="12" y="3"/>
                  <a:pt x="28" y="6"/>
                </a:cubicBezTo>
                <a:cubicBezTo>
                  <a:pt x="28" y="6"/>
                  <a:pt x="42" y="9"/>
                  <a:pt x="44" y="24"/>
                </a:cubicBezTo>
                <a:cubicBezTo>
                  <a:pt x="44" y="24"/>
                  <a:pt x="44" y="9"/>
                  <a:pt x="30" y="5"/>
                </a:cubicBezTo>
                <a:cubicBezTo>
                  <a:pt x="30" y="5"/>
                  <a:pt x="16" y="0"/>
                  <a:pt x="0" y="12"/>
                </a:cubicBez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MH_Other_52"/>
          <p:cNvSpPr/>
          <p:nvPr>
            <p:custDataLst>
              <p:tags r:id="rId50"/>
            </p:custDataLst>
          </p:nvPr>
        </p:nvSpPr>
        <p:spPr bwMode="auto">
          <a:xfrm>
            <a:off x="9326344" y="6274729"/>
            <a:ext cx="176212" cy="101600"/>
          </a:xfrm>
          <a:custGeom>
            <a:avLst/>
            <a:gdLst>
              <a:gd name="T0" fmla="*/ 0 w 43"/>
              <a:gd name="T1" fmla="*/ 2147483646 h 25"/>
              <a:gd name="T2" fmla="*/ 2147483646 w 43"/>
              <a:gd name="T3" fmla="*/ 2147483646 h 25"/>
              <a:gd name="T4" fmla="*/ 2147483646 w 43"/>
              <a:gd name="T5" fmla="*/ 2147483646 h 25"/>
              <a:gd name="T6" fmla="*/ 2147483646 w 43"/>
              <a:gd name="T7" fmla="*/ 2147483646 h 25"/>
              <a:gd name="T8" fmla="*/ 0 w 43"/>
              <a:gd name="T9" fmla="*/ 2147483646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" h="25">
                <a:moveTo>
                  <a:pt x="0" y="12"/>
                </a:moveTo>
                <a:cubicBezTo>
                  <a:pt x="0" y="12"/>
                  <a:pt x="11" y="4"/>
                  <a:pt x="28" y="6"/>
                </a:cubicBezTo>
                <a:cubicBezTo>
                  <a:pt x="28" y="6"/>
                  <a:pt x="42" y="9"/>
                  <a:pt x="43" y="25"/>
                </a:cubicBezTo>
                <a:cubicBezTo>
                  <a:pt x="43" y="25"/>
                  <a:pt x="43" y="9"/>
                  <a:pt x="30" y="6"/>
                </a:cubicBezTo>
                <a:cubicBezTo>
                  <a:pt x="30" y="6"/>
                  <a:pt x="16" y="0"/>
                  <a:pt x="0" y="12"/>
                </a:cubicBez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MH_Other_53"/>
          <p:cNvSpPr/>
          <p:nvPr>
            <p:custDataLst>
              <p:tags r:id="rId51"/>
            </p:custDataLst>
          </p:nvPr>
        </p:nvSpPr>
        <p:spPr bwMode="auto">
          <a:xfrm>
            <a:off x="9502556" y="6454117"/>
            <a:ext cx="184150" cy="69850"/>
          </a:xfrm>
          <a:custGeom>
            <a:avLst/>
            <a:gdLst>
              <a:gd name="T0" fmla="*/ 2147483646 w 45"/>
              <a:gd name="T1" fmla="*/ 2147483646 h 17"/>
              <a:gd name="T2" fmla="*/ 2147483646 w 45"/>
              <a:gd name="T3" fmla="*/ 2147483646 h 17"/>
              <a:gd name="T4" fmla="*/ 0 w 45"/>
              <a:gd name="T5" fmla="*/ 0 h 17"/>
              <a:gd name="T6" fmla="*/ 2147483646 w 45"/>
              <a:gd name="T7" fmla="*/ 2147483646 h 17"/>
              <a:gd name="T8" fmla="*/ 2147483646 w 45"/>
              <a:gd name="T9" fmla="*/ 214748364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" h="17">
                <a:moveTo>
                  <a:pt x="45" y="1"/>
                </a:moveTo>
                <a:cubicBezTo>
                  <a:pt x="45" y="1"/>
                  <a:pt x="36" y="12"/>
                  <a:pt x="19" y="14"/>
                </a:cubicBezTo>
                <a:cubicBezTo>
                  <a:pt x="19" y="14"/>
                  <a:pt x="5" y="14"/>
                  <a:pt x="0" y="0"/>
                </a:cubicBezTo>
                <a:cubicBezTo>
                  <a:pt x="0" y="0"/>
                  <a:pt x="4" y="15"/>
                  <a:pt x="18" y="15"/>
                </a:cubicBezTo>
                <a:cubicBezTo>
                  <a:pt x="18" y="15"/>
                  <a:pt x="33" y="17"/>
                  <a:pt x="45" y="1"/>
                </a:cubicBez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MH_Other_54"/>
          <p:cNvSpPr/>
          <p:nvPr>
            <p:custDataLst>
              <p:tags r:id="rId52"/>
            </p:custDataLst>
          </p:nvPr>
        </p:nvSpPr>
        <p:spPr bwMode="auto">
          <a:xfrm>
            <a:off x="9864507" y="6319180"/>
            <a:ext cx="130175" cy="85725"/>
          </a:xfrm>
          <a:custGeom>
            <a:avLst/>
            <a:gdLst>
              <a:gd name="T0" fmla="*/ 0 w 32"/>
              <a:gd name="T1" fmla="*/ 2147483646 h 21"/>
              <a:gd name="T2" fmla="*/ 2147483646 w 32"/>
              <a:gd name="T3" fmla="*/ 2147483646 h 21"/>
              <a:gd name="T4" fmla="*/ 2147483646 w 32"/>
              <a:gd name="T5" fmla="*/ 2147483646 h 21"/>
              <a:gd name="T6" fmla="*/ 2147483646 w 32"/>
              <a:gd name="T7" fmla="*/ 2147483646 h 21"/>
              <a:gd name="T8" fmla="*/ 0 w 32"/>
              <a:gd name="T9" fmla="*/ 2147483646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21">
                <a:moveTo>
                  <a:pt x="0" y="10"/>
                </a:moveTo>
                <a:cubicBezTo>
                  <a:pt x="0" y="10"/>
                  <a:pt x="9" y="4"/>
                  <a:pt x="21" y="6"/>
                </a:cubicBezTo>
                <a:cubicBezTo>
                  <a:pt x="21" y="6"/>
                  <a:pt x="30" y="8"/>
                  <a:pt x="32" y="21"/>
                </a:cubicBezTo>
                <a:cubicBezTo>
                  <a:pt x="32" y="21"/>
                  <a:pt x="32" y="8"/>
                  <a:pt x="22" y="5"/>
                </a:cubicBezTo>
                <a:cubicBezTo>
                  <a:pt x="22" y="5"/>
                  <a:pt x="12" y="0"/>
                  <a:pt x="0" y="10"/>
                </a:cubicBezTo>
                <a:close/>
              </a:path>
            </a:pathLst>
          </a:custGeom>
          <a:solidFill>
            <a:srgbClr val="8F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MH_Other_55"/>
          <p:cNvSpPr/>
          <p:nvPr>
            <p:custDataLst>
              <p:tags r:id="rId53"/>
            </p:custDataLst>
          </p:nvPr>
        </p:nvSpPr>
        <p:spPr bwMode="auto">
          <a:xfrm>
            <a:off x="3693895" y="6095343"/>
            <a:ext cx="803275" cy="765175"/>
          </a:xfrm>
          <a:custGeom>
            <a:avLst/>
            <a:gdLst>
              <a:gd name="T0" fmla="*/ 2147483646 w 506"/>
              <a:gd name="T1" fmla="*/ 0 h 482"/>
              <a:gd name="T2" fmla="*/ 0 w 506"/>
              <a:gd name="T3" fmla="*/ 2147483646 h 482"/>
              <a:gd name="T4" fmla="*/ 2147483646 w 506"/>
              <a:gd name="T5" fmla="*/ 2147483646 h 482"/>
              <a:gd name="T6" fmla="*/ 2147483646 w 506"/>
              <a:gd name="T7" fmla="*/ 2147483646 h 482"/>
              <a:gd name="T8" fmla="*/ 2147483646 w 506"/>
              <a:gd name="T9" fmla="*/ 0 h 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6" h="482">
                <a:moveTo>
                  <a:pt x="21" y="0"/>
                </a:moveTo>
                <a:lnTo>
                  <a:pt x="0" y="378"/>
                </a:lnTo>
                <a:lnTo>
                  <a:pt x="327" y="482"/>
                </a:lnTo>
                <a:lnTo>
                  <a:pt x="506" y="110"/>
                </a:lnTo>
                <a:lnTo>
                  <a:pt x="21" y="0"/>
                </a:lnTo>
                <a:close/>
              </a:path>
            </a:pathLst>
          </a:custGeom>
          <a:solidFill>
            <a:srgbClr val="6C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MH_Other_56"/>
          <p:cNvSpPr/>
          <p:nvPr>
            <p:custDataLst>
              <p:tags r:id="rId54"/>
            </p:custDataLst>
          </p:nvPr>
        </p:nvSpPr>
        <p:spPr bwMode="auto">
          <a:xfrm>
            <a:off x="3722469" y="6095342"/>
            <a:ext cx="774700" cy="373062"/>
          </a:xfrm>
          <a:custGeom>
            <a:avLst/>
            <a:gdLst>
              <a:gd name="T0" fmla="*/ 0 w 488"/>
              <a:gd name="T1" fmla="*/ 2147483646 h 235"/>
              <a:gd name="T2" fmla="*/ 2147483646 w 488"/>
              <a:gd name="T3" fmla="*/ 0 h 235"/>
              <a:gd name="T4" fmla="*/ 2147483646 w 488"/>
              <a:gd name="T5" fmla="*/ 2147483646 h 235"/>
              <a:gd name="T6" fmla="*/ 2147483646 w 488"/>
              <a:gd name="T7" fmla="*/ 2147483646 h 235"/>
              <a:gd name="T8" fmla="*/ 0 w 488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8" h="235">
                <a:moveTo>
                  <a:pt x="0" y="131"/>
                </a:moveTo>
                <a:lnTo>
                  <a:pt x="3" y="0"/>
                </a:lnTo>
                <a:lnTo>
                  <a:pt x="488" y="110"/>
                </a:lnTo>
                <a:lnTo>
                  <a:pt x="431" y="235"/>
                </a:lnTo>
                <a:lnTo>
                  <a:pt x="0" y="131"/>
                </a:lnTo>
                <a:close/>
              </a:path>
            </a:pathLst>
          </a:custGeom>
          <a:solidFill>
            <a:srgbClr val="7AC5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MH_Other_57"/>
          <p:cNvSpPr/>
          <p:nvPr>
            <p:custDataLst>
              <p:tags r:id="rId55"/>
            </p:custDataLst>
          </p:nvPr>
        </p:nvSpPr>
        <p:spPr bwMode="auto">
          <a:xfrm>
            <a:off x="3471645" y="2923517"/>
            <a:ext cx="623887" cy="3833812"/>
          </a:xfrm>
          <a:custGeom>
            <a:avLst/>
            <a:gdLst>
              <a:gd name="T0" fmla="*/ 2147483646 w 132"/>
              <a:gd name="T1" fmla="*/ 2147483646 h 812"/>
              <a:gd name="T2" fmla="*/ 2147483646 w 132"/>
              <a:gd name="T3" fmla="*/ 2147483646 h 812"/>
              <a:gd name="T4" fmla="*/ 2147483646 w 132"/>
              <a:gd name="T5" fmla="*/ 2147483646 h 812"/>
              <a:gd name="T6" fmla="*/ 2147483646 w 132"/>
              <a:gd name="T7" fmla="*/ 2147483646 h 812"/>
              <a:gd name="T8" fmla="*/ 2147483646 w 132"/>
              <a:gd name="T9" fmla="*/ 2147483646 h 812"/>
              <a:gd name="T10" fmla="*/ 2147483646 w 132"/>
              <a:gd name="T11" fmla="*/ 0 h 812"/>
              <a:gd name="T12" fmla="*/ 2147483646 w 132"/>
              <a:gd name="T13" fmla="*/ 2147483646 h 812"/>
              <a:gd name="T14" fmla="*/ 0 w 132"/>
              <a:gd name="T15" fmla="*/ 2147483646 h 8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2" h="812">
                <a:moveTo>
                  <a:pt x="104" y="812"/>
                </a:moveTo>
                <a:cubicBezTo>
                  <a:pt x="104" y="812"/>
                  <a:pt x="132" y="643"/>
                  <a:pt x="129" y="611"/>
                </a:cubicBezTo>
                <a:cubicBezTo>
                  <a:pt x="125" y="578"/>
                  <a:pt x="111" y="510"/>
                  <a:pt x="96" y="485"/>
                </a:cubicBezTo>
                <a:cubicBezTo>
                  <a:pt x="91" y="436"/>
                  <a:pt x="102" y="342"/>
                  <a:pt x="94" y="304"/>
                </a:cubicBezTo>
                <a:cubicBezTo>
                  <a:pt x="86" y="267"/>
                  <a:pt x="53" y="190"/>
                  <a:pt x="66" y="108"/>
                </a:cubicBezTo>
                <a:cubicBezTo>
                  <a:pt x="74" y="32"/>
                  <a:pt x="81" y="0"/>
                  <a:pt x="81" y="0"/>
                </a:cubicBezTo>
                <a:cubicBezTo>
                  <a:pt x="81" y="0"/>
                  <a:pt x="53" y="16"/>
                  <a:pt x="46" y="31"/>
                </a:cubicBezTo>
                <a:cubicBezTo>
                  <a:pt x="40" y="46"/>
                  <a:pt x="36" y="87"/>
                  <a:pt x="0" y="78"/>
                </a:cubicBezTo>
              </a:path>
            </a:pathLst>
          </a:custGeom>
          <a:noFill/>
          <a:ln w="9525" cap="flat">
            <a:solidFill>
              <a:srgbClr val="6C4B4B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MH_Other_58"/>
          <p:cNvSpPr/>
          <p:nvPr>
            <p:custDataLst>
              <p:tags r:id="rId56"/>
            </p:custDataLst>
          </p:nvPr>
        </p:nvSpPr>
        <p:spPr bwMode="auto">
          <a:xfrm>
            <a:off x="3297019" y="2926693"/>
            <a:ext cx="463550" cy="350837"/>
          </a:xfrm>
          <a:custGeom>
            <a:avLst/>
            <a:gdLst>
              <a:gd name="T0" fmla="*/ 2147483646 w 98"/>
              <a:gd name="T1" fmla="*/ 2147483646 h 74"/>
              <a:gd name="T2" fmla="*/ 2147483646 w 98"/>
              <a:gd name="T3" fmla="*/ 2147483646 h 74"/>
              <a:gd name="T4" fmla="*/ 2147483646 w 98"/>
              <a:gd name="T5" fmla="*/ 0 h 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8" h="74">
                <a:moveTo>
                  <a:pt x="27" y="30"/>
                </a:moveTo>
                <a:cubicBezTo>
                  <a:pt x="27" y="30"/>
                  <a:pt x="0" y="21"/>
                  <a:pt x="2" y="35"/>
                </a:cubicBezTo>
                <a:cubicBezTo>
                  <a:pt x="4" y="50"/>
                  <a:pt x="27" y="74"/>
                  <a:pt x="98" y="0"/>
                </a:cubicBezTo>
              </a:path>
            </a:pathLst>
          </a:custGeom>
          <a:noFill/>
          <a:ln w="9525" cap="flat">
            <a:solidFill>
              <a:srgbClr val="6C4B4B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MH_Other_59"/>
          <p:cNvSpPr/>
          <p:nvPr>
            <p:custDataLst>
              <p:tags r:id="rId57"/>
            </p:custDataLst>
          </p:nvPr>
        </p:nvSpPr>
        <p:spPr bwMode="auto">
          <a:xfrm>
            <a:off x="3995520" y="3829980"/>
            <a:ext cx="642937" cy="2265363"/>
          </a:xfrm>
          <a:custGeom>
            <a:avLst/>
            <a:gdLst>
              <a:gd name="T0" fmla="*/ 2147483646 w 136"/>
              <a:gd name="T1" fmla="*/ 2147483646 h 480"/>
              <a:gd name="T2" fmla="*/ 2147483646 w 136"/>
              <a:gd name="T3" fmla="*/ 2147483646 h 480"/>
              <a:gd name="T4" fmla="*/ 2147483646 w 136"/>
              <a:gd name="T5" fmla="*/ 2147483646 h 480"/>
              <a:gd name="T6" fmla="*/ 2147483646 w 136"/>
              <a:gd name="T7" fmla="*/ 2147483646 h 480"/>
              <a:gd name="T8" fmla="*/ 2147483646 w 136"/>
              <a:gd name="T9" fmla="*/ 2147483646 h 480"/>
              <a:gd name="T10" fmla="*/ 2147483646 w 136"/>
              <a:gd name="T11" fmla="*/ 2147483646 h 480"/>
              <a:gd name="T12" fmla="*/ 2147483646 w 136"/>
              <a:gd name="T13" fmla="*/ 2147483646 h 4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480">
                <a:moveTo>
                  <a:pt x="18" y="480"/>
                </a:moveTo>
                <a:cubicBezTo>
                  <a:pt x="18" y="480"/>
                  <a:pt x="41" y="414"/>
                  <a:pt x="11" y="343"/>
                </a:cubicBezTo>
                <a:cubicBezTo>
                  <a:pt x="0" y="272"/>
                  <a:pt x="6" y="239"/>
                  <a:pt x="21" y="193"/>
                </a:cubicBezTo>
                <a:cubicBezTo>
                  <a:pt x="36" y="146"/>
                  <a:pt x="88" y="39"/>
                  <a:pt x="77" y="2"/>
                </a:cubicBezTo>
                <a:cubicBezTo>
                  <a:pt x="80" y="0"/>
                  <a:pt x="98" y="17"/>
                  <a:pt x="102" y="39"/>
                </a:cubicBezTo>
                <a:cubicBezTo>
                  <a:pt x="107" y="60"/>
                  <a:pt x="118" y="72"/>
                  <a:pt x="133" y="59"/>
                </a:cubicBezTo>
                <a:cubicBezTo>
                  <a:pt x="136" y="48"/>
                  <a:pt x="125" y="38"/>
                  <a:pt x="115" y="39"/>
                </a:cubicBezTo>
              </a:path>
            </a:pathLst>
          </a:custGeom>
          <a:noFill/>
          <a:ln w="9525" cap="flat">
            <a:solidFill>
              <a:srgbClr val="6C4B4B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MH_Other_60"/>
          <p:cNvSpPr/>
          <p:nvPr>
            <p:custDataLst>
              <p:tags r:id="rId58"/>
            </p:custDataLst>
          </p:nvPr>
        </p:nvSpPr>
        <p:spPr bwMode="auto">
          <a:xfrm>
            <a:off x="4478119" y="3829980"/>
            <a:ext cx="354012" cy="220663"/>
          </a:xfrm>
          <a:custGeom>
            <a:avLst/>
            <a:gdLst>
              <a:gd name="T0" fmla="*/ 0 w 75"/>
              <a:gd name="T1" fmla="*/ 0 h 47"/>
              <a:gd name="T2" fmla="*/ 2147483646 w 75"/>
              <a:gd name="T3" fmla="*/ 2147483646 h 47"/>
              <a:gd name="T4" fmla="*/ 2147483646 w 75"/>
              <a:gd name="T5" fmla="*/ 2147483646 h 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" h="47">
                <a:moveTo>
                  <a:pt x="0" y="0"/>
                </a:moveTo>
                <a:cubicBezTo>
                  <a:pt x="0" y="0"/>
                  <a:pt x="20" y="32"/>
                  <a:pt x="37" y="33"/>
                </a:cubicBezTo>
                <a:cubicBezTo>
                  <a:pt x="54" y="34"/>
                  <a:pt x="75" y="37"/>
                  <a:pt x="75" y="47"/>
                </a:cubicBezTo>
              </a:path>
            </a:pathLst>
          </a:custGeom>
          <a:noFill/>
          <a:ln w="9525" cap="flat">
            <a:solidFill>
              <a:srgbClr val="6C4B4B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MH_Other_61"/>
          <p:cNvSpPr/>
          <p:nvPr>
            <p:custDataLst>
              <p:tags r:id="rId59"/>
            </p:custDataLst>
          </p:nvPr>
        </p:nvSpPr>
        <p:spPr bwMode="auto">
          <a:xfrm>
            <a:off x="3339881" y="4607854"/>
            <a:ext cx="731838" cy="1511300"/>
          </a:xfrm>
          <a:custGeom>
            <a:avLst/>
            <a:gdLst>
              <a:gd name="T0" fmla="*/ 2147483646 w 155"/>
              <a:gd name="T1" fmla="*/ 2147483646 h 320"/>
              <a:gd name="T2" fmla="*/ 2147483646 w 155"/>
              <a:gd name="T3" fmla="*/ 2147483646 h 320"/>
              <a:gd name="T4" fmla="*/ 2147483646 w 155"/>
              <a:gd name="T5" fmla="*/ 2147483646 h 320"/>
              <a:gd name="T6" fmla="*/ 2147483646 w 155"/>
              <a:gd name="T7" fmla="*/ 2147483646 h 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5" h="320">
                <a:moveTo>
                  <a:pt x="13" y="47"/>
                </a:moveTo>
                <a:cubicBezTo>
                  <a:pt x="13" y="47"/>
                  <a:pt x="0" y="0"/>
                  <a:pt x="35" y="2"/>
                </a:cubicBezTo>
                <a:cubicBezTo>
                  <a:pt x="53" y="6"/>
                  <a:pt x="88" y="38"/>
                  <a:pt x="140" y="210"/>
                </a:cubicBezTo>
                <a:cubicBezTo>
                  <a:pt x="152" y="275"/>
                  <a:pt x="155" y="296"/>
                  <a:pt x="152" y="320"/>
                </a:cubicBezTo>
              </a:path>
            </a:pathLst>
          </a:custGeom>
          <a:noFill/>
          <a:ln w="9525" cap="flat">
            <a:solidFill>
              <a:srgbClr val="6C4B4B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MH_Other_62"/>
          <p:cNvSpPr/>
          <p:nvPr>
            <p:custDataLst>
              <p:tags r:id="rId60"/>
            </p:custDataLst>
          </p:nvPr>
        </p:nvSpPr>
        <p:spPr bwMode="auto">
          <a:xfrm>
            <a:off x="3173195" y="4514192"/>
            <a:ext cx="288925" cy="169862"/>
          </a:xfrm>
          <a:custGeom>
            <a:avLst/>
            <a:gdLst>
              <a:gd name="T0" fmla="*/ 0 w 61"/>
              <a:gd name="T1" fmla="*/ 2147483646 h 36"/>
              <a:gd name="T2" fmla="*/ 2147483646 w 61"/>
              <a:gd name="T3" fmla="*/ 0 h 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" h="36">
                <a:moveTo>
                  <a:pt x="0" y="31"/>
                </a:moveTo>
                <a:cubicBezTo>
                  <a:pt x="0" y="31"/>
                  <a:pt x="42" y="36"/>
                  <a:pt x="61" y="0"/>
                </a:cubicBezTo>
              </a:path>
            </a:pathLst>
          </a:custGeom>
          <a:noFill/>
          <a:ln w="9525" cap="flat">
            <a:solidFill>
              <a:srgbClr val="6C4B4B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MH_Other_63"/>
          <p:cNvSpPr/>
          <p:nvPr>
            <p:custDataLst>
              <p:tags r:id="rId61"/>
            </p:custDataLst>
          </p:nvPr>
        </p:nvSpPr>
        <p:spPr bwMode="auto">
          <a:xfrm>
            <a:off x="3165257" y="1728129"/>
            <a:ext cx="1133475" cy="1449388"/>
          </a:xfrm>
          <a:custGeom>
            <a:avLst/>
            <a:gdLst>
              <a:gd name="T0" fmla="*/ 2147483646 w 240"/>
              <a:gd name="T1" fmla="*/ 2147483646 h 307"/>
              <a:gd name="T2" fmla="*/ 2147483646 w 240"/>
              <a:gd name="T3" fmla="*/ 2147483646 h 307"/>
              <a:gd name="T4" fmla="*/ 2147483646 w 240"/>
              <a:gd name="T5" fmla="*/ 2147483646 h 307"/>
              <a:gd name="T6" fmla="*/ 2147483646 w 240"/>
              <a:gd name="T7" fmla="*/ 2147483646 h 307"/>
              <a:gd name="T8" fmla="*/ 2147483646 w 240"/>
              <a:gd name="T9" fmla="*/ 0 h 307"/>
              <a:gd name="T10" fmla="*/ 2147483646 w 240"/>
              <a:gd name="T11" fmla="*/ 2147483646 h 307"/>
              <a:gd name="T12" fmla="*/ 2147483646 w 240"/>
              <a:gd name="T13" fmla="*/ 2147483646 h 3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0" h="307">
                <a:moveTo>
                  <a:pt x="147" y="267"/>
                </a:moveTo>
                <a:cubicBezTo>
                  <a:pt x="147" y="267"/>
                  <a:pt x="163" y="285"/>
                  <a:pt x="154" y="291"/>
                </a:cubicBezTo>
                <a:cubicBezTo>
                  <a:pt x="144" y="296"/>
                  <a:pt x="122" y="307"/>
                  <a:pt x="126" y="273"/>
                </a:cubicBezTo>
                <a:cubicBezTo>
                  <a:pt x="123" y="271"/>
                  <a:pt x="0" y="252"/>
                  <a:pt x="15" y="93"/>
                </a:cubicBezTo>
                <a:cubicBezTo>
                  <a:pt x="26" y="45"/>
                  <a:pt x="54" y="1"/>
                  <a:pt x="117" y="0"/>
                </a:cubicBezTo>
                <a:cubicBezTo>
                  <a:pt x="147" y="0"/>
                  <a:pt x="240" y="39"/>
                  <a:pt x="236" y="133"/>
                </a:cubicBezTo>
                <a:cubicBezTo>
                  <a:pt x="229" y="195"/>
                  <a:pt x="226" y="226"/>
                  <a:pt x="147" y="267"/>
                </a:cubicBezTo>
                <a:close/>
              </a:path>
            </a:pathLst>
          </a:custGeom>
          <a:solidFill>
            <a:srgbClr val="B80C1C"/>
          </a:solidFill>
          <a:ln w="9525">
            <a:solidFill>
              <a:srgbClr val="B80C1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MH_Other_64"/>
          <p:cNvSpPr/>
          <p:nvPr>
            <p:custDataLst>
              <p:tags r:id="rId62"/>
            </p:custDataLst>
          </p:nvPr>
        </p:nvSpPr>
        <p:spPr bwMode="auto">
          <a:xfrm>
            <a:off x="3741519" y="2993368"/>
            <a:ext cx="150812" cy="122237"/>
          </a:xfrm>
          <a:custGeom>
            <a:avLst/>
            <a:gdLst>
              <a:gd name="T0" fmla="*/ 2147483646 w 32"/>
              <a:gd name="T1" fmla="*/ 2147483646 h 26"/>
              <a:gd name="T2" fmla="*/ 2147483646 w 32"/>
              <a:gd name="T3" fmla="*/ 2147483646 h 26"/>
              <a:gd name="T4" fmla="*/ 2147483646 w 32"/>
              <a:gd name="T5" fmla="*/ 2147483646 h 26"/>
              <a:gd name="T6" fmla="*/ 2147483646 w 32"/>
              <a:gd name="T7" fmla="*/ 2147483646 h 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" h="26">
                <a:moveTo>
                  <a:pt x="16" y="25"/>
                </a:moveTo>
                <a:cubicBezTo>
                  <a:pt x="16" y="25"/>
                  <a:pt x="0" y="17"/>
                  <a:pt x="12" y="4"/>
                </a:cubicBezTo>
                <a:cubicBezTo>
                  <a:pt x="18" y="0"/>
                  <a:pt x="30" y="8"/>
                  <a:pt x="31" y="15"/>
                </a:cubicBezTo>
                <a:cubicBezTo>
                  <a:pt x="32" y="23"/>
                  <a:pt x="19" y="26"/>
                  <a:pt x="16" y="25"/>
                </a:cubicBezTo>
                <a:close/>
              </a:path>
            </a:pathLst>
          </a:custGeom>
          <a:solidFill>
            <a:srgbClr val="F9A2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MH_Other_65"/>
          <p:cNvSpPr/>
          <p:nvPr>
            <p:custDataLst>
              <p:tags r:id="rId63"/>
            </p:custDataLst>
          </p:nvPr>
        </p:nvSpPr>
        <p:spPr bwMode="auto">
          <a:xfrm>
            <a:off x="3244631" y="1761468"/>
            <a:ext cx="1219200" cy="1222375"/>
          </a:xfrm>
          <a:custGeom>
            <a:avLst/>
            <a:gdLst>
              <a:gd name="T0" fmla="*/ 2147483646 w 258"/>
              <a:gd name="T1" fmla="*/ 2147483646 h 259"/>
              <a:gd name="T2" fmla="*/ 0 w 258"/>
              <a:gd name="T3" fmla="*/ 2147483646 h 259"/>
              <a:gd name="T4" fmla="*/ 2147483646 w 258"/>
              <a:gd name="T5" fmla="*/ 0 h 259"/>
              <a:gd name="T6" fmla="*/ 2147483646 w 258"/>
              <a:gd name="T7" fmla="*/ 2147483646 h 259"/>
              <a:gd name="T8" fmla="*/ 2147483646 w 258"/>
              <a:gd name="T9" fmla="*/ 2147483646 h 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8" h="259">
                <a:moveTo>
                  <a:pt x="105" y="259"/>
                </a:moveTo>
                <a:cubicBezTo>
                  <a:pt x="105" y="259"/>
                  <a:pt x="3" y="241"/>
                  <a:pt x="0" y="120"/>
                </a:cubicBezTo>
                <a:cubicBezTo>
                  <a:pt x="0" y="87"/>
                  <a:pt x="12" y="0"/>
                  <a:pt x="97" y="0"/>
                </a:cubicBezTo>
                <a:cubicBezTo>
                  <a:pt x="118" y="2"/>
                  <a:pt x="258" y="33"/>
                  <a:pt x="201" y="193"/>
                </a:cubicBezTo>
                <a:cubicBezTo>
                  <a:pt x="183" y="219"/>
                  <a:pt x="155" y="256"/>
                  <a:pt x="105" y="259"/>
                </a:cubicBezTo>
                <a:close/>
              </a:path>
            </a:pathLst>
          </a:custGeom>
          <a:solidFill>
            <a:srgbClr val="F9A2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MH_Other_66"/>
          <p:cNvSpPr/>
          <p:nvPr>
            <p:custDataLst>
              <p:tags r:id="rId64"/>
            </p:custDataLst>
          </p:nvPr>
        </p:nvSpPr>
        <p:spPr bwMode="auto">
          <a:xfrm>
            <a:off x="3617695" y="1864654"/>
            <a:ext cx="738187" cy="1119188"/>
          </a:xfrm>
          <a:custGeom>
            <a:avLst/>
            <a:gdLst>
              <a:gd name="T0" fmla="*/ 2147483646 w 156"/>
              <a:gd name="T1" fmla="*/ 2147483646 h 237"/>
              <a:gd name="T2" fmla="*/ 2147483646 w 156"/>
              <a:gd name="T3" fmla="*/ 0 h 237"/>
              <a:gd name="T4" fmla="*/ 0 w 156"/>
              <a:gd name="T5" fmla="*/ 2147483646 h 237"/>
              <a:gd name="T6" fmla="*/ 2147483646 w 156"/>
              <a:gd name="T7" fmla="*/ 2147483646 h 237"/>
              <a:gd name="T8" fmla="*/ 2147483646 w 156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6" h="237">
                <a:moveTo>
                  <a:pt x="122" y="171"/>
                </a:moveTo>
                <a:cubicBezTo>
                  <a:pt x="156" y="74"/>
                  <a:pt x="119" y="24"/>
                  <a:pt x="79" y="0"/>
                </a:cubicBezTo>
                <a:cubicBezTo>
                  <a:pt x="150" y="162"/>
                  <a:pt x="46" y="214"/>
                  <a:pt x="0" y="228"/>
                </a:cubicBezTo>
                <a:cubicBezTo>
                  <a:pt x="15" y="235"/>
                  <a:pt x="26" y="237"/>
                  <a:pt x="26" y="237"/>
                </a:cubicBezTo>
                <a:cubicBezTo>
                  <a:pt x="76" y="234"/>
                  <a:pt x="104" y="197"/>
                  <a:pt x="122" y="171"/>
                </a:cubicBezTo>
                <a:close/>
              </a:path>
            </a:pathLst>
          </a:custGeom>
          <a:solidFill>
            <a:srgbClr val="F56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MH_Other_67"/>
          <p:cNvSpPr/>
          <p:nvPr>
            <p:custDataLst>
              <p:tags r:id="rId65"/>
            </p:custDataLst>
          </p:nvPr>
        </p:nvSpPr>
        <p:spPr bwMode="auto">
          <a:xfrm>
            <a:off x="3306544" y="1945617"/>
            <a:ext cx="184150" cy="277812"/>
          </a:xfrm>
          <a:custGeom>
            <a:avLst/>
            <a:gdLst>
              <a:gd name="T0" fmla="*/ 2147483646 w 39"/>
              <a:gd name="T1" fmla="*/ 2147483646 h 59"/>
              <a:gd name="T2" fmla="*/ 2147483646 w 39"/>
              <a:gd name="T3" fmla="*/ 2147483646 h 59"/>
              <a:gd name="T4" fmla="*/ 2147483646 w 39"/>
              <a:gd name="T5" fmla="*/ 2147483646 h 59"/>
              <a:gd name="T6" fmla="*/ 2147483646 w 39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9">
                <a:moveTo>
                  <a:pt x="16" y="59"/>
                </a:moveTo>
                <a:cubicBezTo>
                  <a:pt x="16" y="59"/>
                  <a:pt x="39" y="41"/>
                  <a:pt x="38" y="10"/>
                </a:cubicBezTo>
                <a:cubicBezTo>
                  <a:pt x="35" y="0"/>
                  <a:pt x="16" y="4"/>
                  <a:pt x="12" y="15"/>
                </a:cubicBezTo>
                <a:cubicBezTo>
                  <a:pt x="8" y="27"/>
                  <a:pt x="0" y="54"/>
                  <a:pt x="16" y="59"/>
                </a:cubicBezTo>
                <a:close/>
              </a:path>
            </a:pathLst>
          </a:custGeom>
          <a:solidFill>
            <a:srgbClr val="F9FD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MH_Other_68"/>
          <p:cNvSpPr/>
          <p:nvPr>
            <p:custDataLst>
              <p:tags r:id="rId66"/>
            </p:custDataLst>
          </p:nvPr>
        </p:nvSpPr>
        <p:spPr bwMode="auto">
          <a:xfrm>
            <a:off x="2862044" y="3375954"/>
            <a:ext cx="1001712" cy="1379538"/>
          </a:xfrm>
          <a:custGeom>
            <a:avLst/>
            <a:gdLst>
              <a:gd name="T0" fmla="*/ 2147483646 w 212"/>
              <a:gd name="T1" fmla="*/ 2147483646 h 292"/>
              <a:gd name="T2" fmla="*/ 2147483646 w 212"/>
              <a:gd name="T3" fmla="*/ 2147483646 h 292"/>
              <a:gd name="T4" fmla="*/ 2147483646 w 212"/>
              <a:gd name="T5" fmla="*/ 2147483646 h 292"/>
              <a:gd name="T6" fmla="*/ 0 w 212"/>
              <a:gd name="T7" fmla="*/ 2147483646 h 292"/>
              <a:gd name="T8" fmla="*/ 2147483646 w 212"/>
              <a:gd name="T9" fmla="*/ 2147483646 h 292"/>
              <a:gd name="T10" fmla="*/ 2147483646 w 212"/>
              <a:gd name="T11" fmla="*/ 2147483646 h 292"/>
              <a:gd name="T12" fmla="*/ 2147483646 w 212"/>
              <a:gd name="T13" fmla="*/ 2147483646 h 2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2" h="292">
                <a:moveTo>
                  <a:pt x="139" y="252"/>
                </a:moveTo>
                <a:cubicBezTo>
                  <a:pt x="139" y="252"/>
                  <a:pt x="157" y="267"/>
                  <a:pt x="148" y="274"/>
                </a:cubicBezTo>
                <a:cubicBezTo>
                  <a:pt x="140" y="280"/>
                  <a:pt x="120" y="292"/>
                  <a:pt x="121" y="259"/>
                </a:cubicBezTo>
                <a:cubicBezTo>
                  <a:pt x="117" y="258"/>
                  <a:pt x="0" y="251"/>
                  <a:pt x="0" y="99"/>
                </a:cubicBezTo>
                <a:cubicBezTo>
                  <a:pt x="6" y="53"/>
                  <a:pt x="28" y="9"/>
                  <a:pt x="88" y="2"/>
                </a:cubicBezTo>
                <a:cubicBezTo>
                  <a:pt x="117" y="0"/>
                  <a:pt x="208" y="29"/>
                  <a:pt x="212" y="117"/>
                </a:cubicBezTo>
                <a:cubicBezTo>
                  <a:pt x="211" y="177"/>
                  <a:pt x="211" y="206"/>
                  <a:pt x="139" y="252"/>
                </a:cubicBezTo>
                <a:close/>
              </a:path>
            </a:pathLst>
          </a:custGeom>
          <a:solidFill>
            <a:srgbClr val="788F25"/>
          </a:solidFill>
          <a:ln w="9525">
            <a:solidFill>
              <a:srgbClr val="788F2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MH_Other_69"/>
          <p:cNvSpPr/>
          <p:nvPr>
            <p:custDataLst>
              <p:tags r:id="rId67"/>
            </p:custDataLst>
          </p:nvPr>
        </p:nvSpPr>
        <p:spPr bwMode="auto">
          <a:xfrm>
            <a:off x="3419257" y="4576105"/>
            <a:ext cx="142875" cy="112713"/>
          </a:xfrm>
          <a:custGeom>
            <a:avLst/>
            <a:gdLst>
              <a:gd name="T0" fmla="*/ 2147483646 w 30"/>
              <a:gd name="T1" fmla="*/ 2147483646 h 24"/>
              <a:gd name="T2" fmla="*/ 2147483646 w 30"/>
              <a:gd name="T3" fmla="*/ 2147483646 h 24"/>
              <a:gd name="T4" fmla="*/ 2147483646 w 30"/>
              <a:gd name="T5" fmla="*/ 2147483646 h 24"/>
              <a:gd name="T6" fmla="*/ 2147483646 w 30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24">
                <a:moveTo>
                  <a:pt x="16" y="23"/>
                </a:moveTo>
                <a:cubicBezTo>
                  <a:pt x="16" y="23"/>
                  <a:pt x="0" y="17"/>
                  <a:pt x="10" y="4"/>
                </a:cubicBezTo>
                <a:cubicBezTo>
                  <a:pt x="16" y="0"/>
                  <a:pt x="28" y="5"/>
                  <a:pt x="29" y="13"/>
                </a:cubicBezTo>
                <a:cubicBezTo>
                  <a:pt x="30" y="20"/>
                  <a:pt x="19" y="24"/>
                  <a:pt x="16" y="23"/>
                </a:cubicBezTo>
                <a:close/>
              </a:path>
            </a:pathLst>
          </a:custGeom>
          <a:solidFill>
            <a:srgbClr val="CCD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MH_Other_70"/>
          <p:cNvSpPr/>
          <p:nvPr>
            <p:custDataLst>
              <p:tags r:id="rId68"/>
            </p:custDataLst>
          </p:nvPr>
        </p:nvSpPr>
        <p:spPr bwMode="auto">
          <a:xfrm>
            <a:off x="2871569" y="3418818"/>
            <a:ext cx="1128712" cy="1152525"/>
          </a:xfrm>
          <a:custGeom>
            <a:avLst/>
            <a:gdLst>
              <a:gd name="T0" fmla="*/ 2147483646 w 239"/>
              <a:gd name="T1" fmla="*/ 2147483646 h 244"/>
              <a:gd name="T2" fmla="*/ 2147483646 w 239"/>
              <a:gd name="T3" fmla="*/ 2147483646 h 244"/>
              <a:gd name="T4" fmla="*/ 2147483646 w 239"/>
              <a:gd name="T5" fmla="*/ 2147483646 h 244"/>
              <a:gd name="T6" fmla="*/ 2147483646 w 239"/>
              <a:gd name="T7" fmla="*/ 2147483646 h 244"/>
              <a:gd name="T8" fmla="*/ 2147483646 w 239"/>
              <a:gd name="T9" fmla="*/ 2147483646 h 2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9" h="244">
                <a:moveTo>
                  <a:pt x="114" y="244"/>
                </a:moveTo>
                <a:cubicBezTo>
                  <a:pt x="114" y="244"/>
                  <a:pt x="16" y="236"/>
                  <a:pt x="3" y="122"/>
                </a:cubicBezTo>
                <a:cubicBezTo>
                  <a:pt x="0" y="90"/>
                  <a:pt x="4" y="7"/>
                  <a:pt x="84" y="1"/>
                </a:cubicBezTo>
                <a:cubicBezTo>
                  <a:pt x="104" y="0"/>
                  <a:pt x="239" y="17"/>
                  <a:pt x="199" y="174"/>
                </a:cubicBezTo>
                <a:cubicBezTo>
                  <a:pt x="184" y="200"/>
                  <a:pt x="161" y="237"/>
                  <a:pt x="114" y="244"/>
                </a:cubicBezTo>
                <a:close/>
              </a:path>
            </a:pathLst>
          </a:custGeom>
          <a:solidFill>
            <a:srgbClr val="CCD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MH_Other_71"/>
          <p:cNvSpPr/>
          <p:nvPr>
            <p:custDataLst>
              <p:tags r:id="rId69"/>
            </p:custDataLst>
          </p:nvPr>
        </p:nvSpPr>
        <p:spPr bwMode="auto">
          <a:xfrm>
            <a:off x="3292256" y="3493430"/>
            <a:ext cx="642938" cy="1077913"/>
          </a:xfrm>
          <a:custGeom>
            <a:avLst/>
            <a:gdLst>
              <a:gd name="T0" fmla="*/ 2147483646 w 136"/>
              <a:gd name="T1" fmla="*/ 2147483646 h 228"/>
              <a:gd name="T2" fmla="*/ 2147483646 w 136"/>
              <a:gd name="T3" fmla="*/ 0 h 228"/>
              <a:gd name="T4" fmla="*/ 0 w 136"/>
              <a:gd name="T5" fmla="*/ 2147483646 h 228"/>
              <a:gd name="T6" fmla="*/ 2147483646 w 136"/>
              <a:gd name="T7" fmla="*/ 2147483646 h 228"/>
              <a:gd name="T8" fmla="*/ 2147483646 w 136"/>
              <a:gd name="T9" fmla="*/ 2147483646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" h="228">
                <a:moveTo>
                  <a:pt x="110" y="158"/>
                </a:moveTo>
                <a:cubicBezTo>
                  <a:pt x="134" y="63"/>
                  <a:pt x="94" y="19"/>
                  <a:pt x="54" y="0"/>
                </a:cubicBezTo>
                <a:cubicBezTo>
                  <a:pt x="136" y="146"/>
                  <a:pt x="42" y="204"/>
                  <a:pt x="0" y="222"/>
                </a:cubicBezTo>
                <a:cubicBezTo>
                  <a:pt x="15" y="227"/>
                  <a:pt x="25" y="228"/>
                  <a:pt x="25" y="228"/>
                </a:cubicBezTo>
                <a:cubicBezTo>
                  <a:pt x="72" y="221"/>
                  <a:pt x="95" y="184"/>
                  <a:pt x="110" y="158"/>
                </a:cubicBezTo>
                <a:close/>
              </a:path>
            </a:pathLst>
          </a:custGeom>
          <a:solidFill>
            <a:srgbClr val="A9C9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MH_Other_72"/>
          <p:cNvSpPr/>
          <p:nvPr>
            <p:custDataLst>
              <p:tags r:id="rId70"/>
            </p:custDataLst>
          </p:nvPr>
        </p:nvSpPr>
        <p:spPr bwMode="auto">
          <a:xfrm>
            <a:off x="2928719" y="3612492"/>
            <a:ext cx="169862" cy="273050"/>
          </a:xfrm>
          <a:custGeom>
            <a:avLst/>
            <a:gdLst>
              <a:gd name="T0" fmla="*/ 2147483646 w 36"/>
              <a:gd name="T1" fmla="*/ 2147483646 h 58"/>
              <a:gd name="T2" fmla="*/ 2147483646 w 36"/>
              <a:gd name="T3" fmla="*/ 2147483646 h 58"/>
              <a:gd name="T4" fmla="*/ 2147483646 w 36"/>
              <a:gd name="T5" fmla="*/ 2147483646 h 58"/>
              <a:gd name="T6" fmla="*/ 2147483646 w 36"/>
              <a:gd name="T7" fmla="*/ 2147483646 h 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" h="58">
                <a:moveTo>
                  <a:pt x="16" y="58"/>
                </a:moveTo>
                <a:cubicBezTo>
                  <a:pt x="16" y="58"/>
                  <a:pt x="36" y="39"/>
                  <a:pt x="33" y="10"/>
                </a:cubicBezTo>
                <a:cubicBezTo>
                  <a:pt x="29" y="0"/>
                  <a:pt x="11" y="5"/>
                  <a:pt x="9" y="17"/>
                </a:cubicBezTo>
                <a:cubicBezTo>
                  <a:pt x="6" y="28"/>
                  <a:pt x="0" y="54"/>
                  <a:pt x="16" y="58"/>
                </a:cubicBezTo>
                <a:close/>
              </a:path>
            </a:pathLst>
          </a:custGeom>
          <a:solidFill>
            <a:srgbClr val="F9FD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MH_Other_73"/>
          <p:cNvSpPr/>
          <p:nvPr>
            <p:custDataLst>
              <p:tags r:id="rId71"/>
            </p:custDataLst>
          </p:nvPr>
        </p:nvSpPr>
        <p:spPr bwMode="auto">
          <a:xfrm>
            <a:off x="3731995" y="2625067"/>
            <a:ext cx="1482725" cy="1384300"/>
          </a:xfrm>
          <a:custGeom>
            <a:avLst/>
            <a:gdLst>
              <a:gd name="T0" fmla="*/ 2147483646 w 314"/>
              <a:gd name="T1" fmla="*/ 2147483646 h 293"/>
              <a:gd name="T2" fmla="*/ 2147483646 w 314"/>
              <a:gd name="T3" fmla="*/ 2147483646 h 293"/>
              <a:gd name="T4" fmla="*/ 2147483646 w 314"/>
              <a:gd name="T5" fmla="*/ 2147483646 h 293"/>
              <a:gd name="T6" fmla="*/ 2147483646 w 314"/>
              <a:gd name="T7" fmla="*/ 2147483646 h 293"/>
              <a:gd name="T8" fmla="*/ 2147483646 w 314"/>
              <a:gd name="T9" fmla="*/ 2147483646 h 293"/>
              <a:gd name="T10" fmla="*/ 2147483646 w 314"/>
              <a:gd name="T11" fmla="*/ 2147483646 h 293"/>
              <a:gd name="T12" fmla="*/ 2147483646 w 314"/>
              <a:gd name="T13" fmla="*/ 2147483646 h 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4" h="293">
                <a:moveTo>
                  <a:pt x="130" y="269"/>
                </a:moveTo>
                <a:cubicBezTo>
                  <a:pt x="130" y="269"/>
                  <a:pt x="138" y="292"/>
                  <a:pt x="127" y="292"/>
                </a:cubicBezTo>
                <a:cubicBezTo>
                  <a:pt x="116" y="293"/>
                  <a:pt x="90" y="292"/>
                  <a:pt x="109" y="264"/>
                </a:cubicBezTo>
                <a:cubicBezTo>
                  <a:pt x="106" y="261"/>
                  <a:pt x="0" y="188"/>
                  <a:pt x="83" y="60"/>
                </a:cubicBezTo>
                <a:cubicBezTo>
                  <a:pt x="113" y="24"/>
                  <a:pt x="157" y="0"/>
                  <a:pt x="216" y="29"/>
                </a:cubicBezTo>
                <a:cubicBezTo>
                  <a:pt x="244" y="43"/>
                  <a:pt x="314" y="119"/>
                  <a:pt x="270" y="197"/>
                </a:cubicBezTo>
                <a:cubicBezTo>
                  <a:pt x="238" y="246"/>
                  <a:pt x="221" y="271"/>
                  <a:pt x="130" y="269"/>
                </a:cubicBezTo>
                <a:close/>
              </a:path>
            </a:pathLst>
          </a:custGeom>
          <a:solidFill>
            <a:srgbClr val="D38403"/>
          </a:solidFill>
          <a:ln w="9525">
            <a:solidFill>
              <a:srgbClr val="D38403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MH_Other_74"/>
          <p:cNvSpPr/>
          <p:nvPr>
            <p:custDataLst>
              <p:tags r:id="rId72"/>
            </p:custDataLst>
          </p:nvPr>
        </p:nvSpPr>
        <p:spPr bwMode="auto">
          <a:xfrm>
            <a:off x="4203481" y="3885542"/>
            <a:ext cx="152400" cy="119062"/>
          </a:xfrm>
          <a:custGeom>
            <a:avLst/>
            <a:gdLst>
              <a:gd name="T0" fmla="*/ 2147483646 w 32"/>
              <a:gd name="T1" fmla="*/ 2147483646 h 25"/>
              <a:gd name="T2" fmla="*/ 2147483646 w 32"/>
              <a:gd name="T3" fmla="*/ 0 h 25"/>
              <a:gd name="T4" fmla="*/ 2147483646 w 32"/>
              <a:gd name="T5" fmla="*/ 2147483646 h 25"/>
              <a:gd name="T6" fmla="*/ 2147483646 w 32"/>
              <a:gd name="T7" fmla="*/ 2147483646 h 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" h="25">
                <a:moveTo>
                  <a:pt x="11" y="20"/>
                </a:moveTo>
                <a:cubicBezTo>
                  <a:pt x="11" y="20"/>
                  <a:pt x="0" y="6"/>
                  <a:pt x="16" y="0"/>
                </a:cubicBezTo>
                <a:cubicBezTo>
                  <a:pt x="24" y="0"/>
                  <a:pt x="32" y="12"/>
                  <a:pt x="29" y="19"/>
                </a:cubicBezTo>
                <a:cubicBezTo>
                  <a:pt x="27" y="25"/>
                  <a:pt x="14" y="22"/>
                  <a:pt x="11" y="20"/>
                </a:cubicBezTo>
                <a:close/>
              </a:path>
            </a:pathLst>
          </a:custGeom>
          <a:solidFill>
            <a:srgbClr val="FDC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MH_Other_75"/>
          <p:cNvSpPr/>
          <p:nvPr>
            <p:custDataLst>
              <p:tags r:id="rId73"/>
            </p:custDataLst>
          </p:nvPr>
        </p:nvSpPr>
        <p:spPr bwMode="auto">
          <a:xfrm>
            <a:off x="3830419" y="2591729"/>
            <a:ext cx="1536700" cy="1346200"/>
          </a:xfrm>
          <a:custGeom>
            <a:avLst/>
            <a:gdLst>
              <a:gd name="T0" fmla="*/ 2147483646 w 325"/>
              <a:gd name="T1" fmla="*/ 2147483646 h 285"/>
              <a:gd name="T2" fmla="*/ 2147483646 w 325"/>
              <a:gd name="T3" fmla="*/ 2147483646 h 285"/>
              <a:gd name="T4" fmla="*/ 2147483646 w 325"/>
              <a:gd name="T5" fmla="*/ 2147483646 h 285"/>
              <a:gd name="T6" fmla="*/ 2147483646 w 325"/>
              <a:gd name="T7" fmla="*/ 2147483646 h 285"/>
              <a:gd name="T8" fmla="*/ 2147483646 w 325"/>
              <a:gd name="T9" fmla="*/ 2147483646 h 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5" h="285">
                <a:moveTo>
                  <a:pt x="87" y="264"/>
                </a:moveTo>
                <a:cubicBezTo>
                  <a:pt x="87" y="264"/>
                  <a:pt x="0" y="200"/>
                  <a:pt x="49" y="97"/>
                </a:cubicBezTo>
                <a:cubicBezTo>
                  <a:pt x="63" y="69"/>
                  <a:pt x="111" y="0"/>
                  <a:pt x="189" y="40"/>
                </a:cubicBezTo>
                <a:cubicBezTo>
                  <a:pt x="208" y="52"/>
                  <a:pt x="325" y="143"/>
                  <a:pt x="203" y="252"/>
                </a:cubicBezTo>
                <a:cubicBezTo>
                  <a:pt x="176" y="266"/>
                  <a:pt x="135" y="285"/>
                  <a:pt x="87" y="264"/>
                </a:cubicBezTo>
                <a:close/>
              </a:path>
            </a:pathLst>
          </a:custGeom>
          <a:solidFill>
            <a:srgbClr val="FDC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MH_Other_76"/>
          <p:cNvSpPr/>
          <p:nvPr>
            <p:custDataLst>
              <p:tags r:id="rId74"/>
            </p:custDataLst>
          </p:nvPr>
        </p:nvSpPr>
        <p:spPr bwMode="auto">
          <a:xfrm>
            <a:off x="4147920" y="3002893"/>
            <a:ext cx="992187" cy="935037"/>
          </a:xfrm>
          <a:custGeom>
            <a:avLst/>
            <a:gdLst>
              <a:gd name="T0" fmla="*/ 2147483646 w 210"/>
              <a:gd name="T1" fmla="*/ 2147483646 h 198"/>
              <a:gd name="T2" fmla="*/ 2147483646 w 210"/>
              <a:gd name="T3" fmla="*/ 0 h 198"/>
              <a:gd name="T4" fmla="*/ 0 w 210"/>
              <a:gd name="T5" fmla="*/ 2147483646 h 198"/>
              <a:gd name="T6" fmla="*/ 2147483646 w 210"/>
              <a:gd name="T7" fmla="*/ 2147483646 h 198"/>
              <a:gd name="T8" fmla="*/ 2147483646 w 210"/>
              <a:gd name="T9" fmla="*/ 2147483646 h 1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0" h="198">
                <a:moveTo>
                  <a:pt x="136" y="165"/>
                </a:moveTo>
                <a:cubicBezTo>
                  <a:pt x="210" y="99"/>
                  <a:pt x="196" y="39"/>
                  <a:pt x="170" y="0"/>
                </a:cubicBezTo>
                <a:cubicBezTo>
                  <a:pt x="167" y="171"/>
                  <a:pt x="48" y="166"/>
                  <a:pt x="0" y="157"/>
                </a:cubicBezTo>
                <a:cubicBezTo>
                  <a:pt x="11" y="170"/>
                  <a:pt x="20" y="177"/>
                  <a:pt x="20" y="177"/>
                </a:cubicBezTo>
                <a:cubicBezTo>
                  <a:pt x="68" y="198"/>
                  <a:pt x="109" y="179"/>
                  <a:pt x="136" y="165"/>
                </a:cubicBezTo>
                <a:close/>
              </a:path>
            </a:pathLst>
          </a:custGeom>
          <a:solidFill>
            <a:srgbClr val="FCA7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MH_Other_77"/>
          <p:cNvSpPr/>
          <p:nvPr>
            <p:custDataLst>
              <p:tags r:id="rId75"/>
            </p:custDataLst>
          </p:nvPr>
        </p:nvSpPr>
        <p:spPr bwMode="auto">
          <a:xfrm>
            <a:off x="4171732" y="2804454"/>
            <a:ext cx="263525" cy="222250"/>
          </a:xfrm>
          <a:custGeom>
            <a:avLst/>
            <a:gdLst>
              <a:gd name="T0" fmla="*/ 2147483646 w 56"/>
              <a:gd name="T1" fmla="*/ 2147483646 h 47"/>
              <a:gd name="T2" fmla="*/ 2147483646 w 56"/>
              <a:gd name="T3" fmla="*/ 2147483646 h 47"/>
              <a:gd name="T4" fmla="*/ 2147483646 w 56"/>
              <a:gd name="T5" fmla="*/ 2147483646 h 47"/>
              <a:gd name="T6" fmla="*/ 2147483646 w 56"/>
              <a:gd name="T7" fmla="*/ 2147483646 h 4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" h="47">
                <a:moveTo>
                  <a:pt x="13" y="47"/>
                </a:moveTo>
                <a:cubicBezTo>
                  <a:pt x="13" y="47"/>
                  <a:pt x="42" y="42"/>
                  <a:pt x="54" y="16"/>
                </a:cubicBezTo>
                <a:cubicBezTo>
                  <a:pt x="56" y="5"/>
                  <a:pt x="36" y="0"/>
                  <a:pt x="28" y="8"/>
                </a:cubicBezTo>
                <a:cubicBezTo>
                  <a:pt x="19" y="16"/>
                  <a:pt x="0" y="34"/>
                  <a:pt x="13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MH_Other_78"/>
          <p:cNvSpPr/>
          <p:nvPr>
            <p:custDataLst>
              <p:tags r:id="rId76"/>
            </p:custDataLst>
          </p:nvPr>
        </p:nvSpPr>
        <p:spPr bwMode="auto">
          <a:xfrm>
            <a:off x="3751044" y="5896905"/>
            <a:ext cx="609600" cy="415925"/>
          </a:xfrm>
          <a:custGeom>
            <a:avLst/>
            <a:gdLst>
              <a:gd name="T0" fmla="*/ 2147483646 w 129"/>
              <a:gd name="T1" fmla="*/ 2147483646 h 88"/>
              <a:gd name="T2" fmla="*/ 2147483646 w 129"/>
              <a:gd name="T3" fmla="*/ 2147483646 h 88"/>
              <a:gd name="T4" fmla="*/ 2147483646 w 129"/>
              <a:gd name="T5" fmla="*/ 2147483646 h 88"/>
              <a:gd name="T6" fmla="*/ 2147483646 w 129"/>
              <a:gd name="T7" fmla="*/ 2147483646 h 88"/>
              <a:gd name="T8" fmla="*/ 2147483646 w 129"/>
              <a:gd name="T9" fmla="*/ 2147483646 h 88"/>
              <a:gd name="T10" fmla="*/ 2147483646 w 129"/>
              <a:gd name="T11" fmla="*/ 2147483646 h 88"/>
              <a:gd name="T12" fmla="*/ 2147483646 w 129"/>
              <a:gd name="T13" fmla="*/ 2147483646 h 88"/>
              <a:gd name="T14" fmla="*/ 2147483646 w 129"/>
              <a:gd name="T15" fmla="*/ 2147483646 h 88"/>
              <a:gd name="T16" fmla="*/ 2147483646 w 129"/>
              <a:gd name="T17" fmla="*/ 2147483646 h 88"/>
              <a:gd name="T18" fmla="*/ 2147483646 w 129"/>
              <a:gd name="T19" fmla="*/ 2147483646 h 88"/>
              <a:gd name="T20" fmla="*/ 2147483646 w 129"/>
              <a:gd name="T21" fmla="*/ 2147483646 h 88"/>
              <a:gd name="T22" fmla="*/ 2147483646 w 129"/>
              <a:gd name="T23" fmla="*/ 2147483646 h 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" h="88">
                <a:moveTo>
                  <a:pt x="14" y="69"/>
                </a:moveTo>
                <a:cubicBezTo>
                  <a:pt x="14" y="69"/>
                  <a:pt x="0" y="47"/>
                  <a:pt x="27" y="62"/>
                </a:cubicBezTo>
                <a:cubicBezTo>
                  <a:pt x="31" y="66"/>
                  <a:pt x="19" y="83"/>
                  <a:pt x="41" y="67"/>
                </a:cubicBezTo>
                <a:cubicBezTo>
                  <a:pt x="47" y="57"/>
                  <a:pt x="51" y="52"/>
                  <a:pt x="30" y="37"/>
                </a:cubicBezTo>
                <a:cubicBezTo>
                  <a:pt x="21" y="19"/>
                  <a:pt x="20" y="2"/>
                  <a:pt x="35" y="2"/>
                </a:cubicBezTo>
                <a:cubicBezTo>
                  <a:pt x="50" y="2"/>
                  <a:pt x="56" y="9"/>
                  <a:pt x="66" y="22"/>
                </a:cubicBezTo>
                <a:cubicBezTo>
                  <a:pt x="69" y="32"/>
                  <a:pt x="77" y="32"/>
                  <a:pt x="88" y="23"/>
                </a:cubicBezTo>
                <a:cubicBezTo>
                  <a:pt x="100" y="14"/>
                  <a:pt x="128" y="0"/>
                  <a:pt x="124" y="36"/>
                </a:cubicBezTo>
                <a:cubicBezTo>
                  <a:pt x="120" y="40"/>
                  <a:pt x="95" y="55"/>
                  <a:pt x="68" y="60"/>
                </a:cubicBezTo>
                <a:cubicBezTo>
                  <a:pt x="66" y="60"/>
                  <a:pt x="77" y="85"/>
                  <a:pt x="93" y="87"/>
                </a:cubicBezTo>
                <a:cubicBezTo>
                  <a:pt x="106" y="88"/>
                  <a:pt x="111" y="70"/>
                  <a:pt x="115" y="63"/>
                </a:cubicBezTo>
                <a:cubicBezTo>
                  <a:pt x="119" y="57"/>
                  <a:pt x="129" y="56"/>
                  <a:pt x="129" y="56"/>
                </a:cubicBezTo>
              </a:path>
            </a:pathLst>
          </a:custGeom>
          <a:noFill/>
          <a:ln w="9525" cap="flat">
            <a:solidFill>
              <a:srgbClr val="6C4B4B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MH_Text_1"/>
          <p:cNvSpPr/>
          <p:nvPr>
            <p:custDataLst>
              <p:tags r:id="rId77"/>
            </p:custDataLst>
          </p:nvPr>
        </p:nvSpPr>
        <p:spPr>
          <a:xfrm>
            <a:off x="5530850" y="3177540"/>
            <a:ext cx="4685030" cy="1949450"/>
          </a:xfrm>
          <a:prstGeom prst="rect">
            <a:avLst/>
          </a:prstGeom>
          <a:noFill/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>
            <a:normAutofit lnSpcReduction="20000"/>
          </a:bodyPr>
          <a:lstStyle/>
          <a:p>
            <a:pPr marL="285750" indent="-285750" algn="just">
              <a:lnSpc>
                <a:spcPct val="140000"/>
              </a:lnSpc>
              <a:buFont typeface="Wingdings" panose="05000000000000000000" charset="0"/>
              <a:buChar char="Ø"/>
              <a:defRPr/>
            </a:pPr>
            <a:r>
              <a:rPr lang="zh-CN" altLang="en-US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回顾并总结了</a:t>
            </a:r>
            <a:r>
              <a:rPr lang="en-US" altLang="zh-CN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2017</a:t>
            </a:r>
            <a:r>
              <a:rPr lang="zh-CN" altLang="en-US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年入学至今参与的项目，理清项目总体架构，业务逻辑，数据的存储与转换。</a:t>
            </a:r>
            <a:endParaRPr lang="zh-CN" altLang="en-US" sz="1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charset="0"/>
              <a:buChar char="Ø"/>
              <a:defRPr/>
            </a:pPr>
            <a:r>
              <a:rPr lang="zh-CN" altLang="en-US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重新温习并实践了</a:t>
            </a:r>
            <a:r>
              <a:rPr lang="en-US" altLang="zh-CN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SSM</a:t>
            </a:r>
            <a:r>
              <a:rPr lang="zh-CN" altLang="en-US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框架搭建，</a:t>
            </a:r>
            <a:r>
              <a:rPr lang="en-US" altLang="zh-CN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Tomcat</a:t>
            </a:r>
            <a:r>
              <a:rPr lang="zh-CN" altLang="en-US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服务器配置以及</a:t>
            </a:r>
            <a:r>
              <a:rPr lang="en-US" altLang="zh-CN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IDEA</a:t>
            </a:r>
            <a:r>
              <a:rPr lang="zh-CN" altLang="en-US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开发环境的使用和数据库的连接建立等知识点。</a:t>
            </a:r>
            <a:endParaRPr lang="zh-CN" altLang="en-US" sz="1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charset="0"/>
              <a:buChar char="Ø"/>
              <a:defRPr/>
            </a:pPr>
            <a:r>
              <a:rPr lang="zh-CN" altLang="en-US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面试技巧中的理论知识与项目中的动手实践相结合，通过对比与总结，对整个</a:t>
            </a:r>
            <a:r>
              <a:rPr lang="en-US" altLang="zh-CN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 web</a:t>
            </a:r>
            <a:r>
              <a:rPr lang="zh-CN" altLang="en-US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开发中两大主流架构</a:t>
            </a:r>
            <a:r>
              <a:rPr lang="en-US" altLang="zh-CN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SSH</a:t>
            </a:r>
            <a:r>
              <a:rPr lang="zh-CN" altLang="en-US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SSM</a:t>
            </a:r>
            <a:r>
              <a:rPr lang="zh-CN" altLang="en-US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的搭建与使用有了一定的了解与掌握；对</a:t>
            </a:r>
            <a:r>
              <a:rPr lang="en-US" altLang="zh-CN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语言的核心类库以及面向对象编程思想有了一定的感悟；对</a:t>
            </a:r>
            <a:r>
              <a:rPr lang="en-US" altLang="zh-CN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</a:t>
            </a:r>
            <a:r>
              <a:rPr lang="zh-CN" altLang="en-US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项目开发流程以及构建工具</a:t>
            </a:r>
            <a:r>
              <a:rPr lang="en-US" altLang="zh-CN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maven</a:t>
            </a:r>
            <a:r>
              <a:rPr lang="zh-CN" altLang="en-US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的使用有了一定的了解；对项目的集成开发与部署</a:t>
            </a:r>
            <a:r>
              <a:rPr lang="zh-CN" altLang="en-US" sz="1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，代码的托管与维护，数据库的设计与测试有了一定的掌握。</a:t>
            </a:r>
            <a:endParaRPr lang="zh-CN" altLang="en-US" sz="1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1" name="MH_SubTitle_1"/>
          <p:cNvSpPr/>
          <p:nvPr>
            <p:custDataLst>
              <p:tags r:id="rId78"/>
            </p:custDataLst>
          </p:nvPr>
        </p:nvSpPr>
        <p:spPr bwMode="auto">
          <a:xfrm>
            <a:off x="5139789" y="257787"/>
            <a:ext cx="3414712" cy="2857500"/>
          </a:xfrm>
          <a:custGeom>
            <a:avLst/>
            <a:gdLst>
              <a:gd name="T0" fmla="*/ 2147483646 w 603"/>
              <a:gd name="T1" fmla="*/ 2147483646 h 505"/>
              <a:gd name="T2" fmla="*/ 2147483646 w 603"/>
              <a:gd name="T3" fmla="*/ 2147483646 h 505"/>
              <a:gd name="T4" fmla="*/ 2147483646 w 603"/>
              <a:gd name="T5" fmla="*/ 2147483646 h 505"/>
              <a:gd name="T6" fmla="*/ 2147483646 w 603"/>
              <a:gd name="T7" fmla="*/ 2147483646 h 505"/>
              <a:gd name="T8" fmla="*/ 2147483646 w 603"/>
              <a:gd name="T9" fmla="*/ 2147483646 h 505"/>
              <a:gd name="T10" fmla="*/ 2147483646 w 603"/>
              <a:gd name="T11" fmla="*/ 2147483646 h 5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3"/>
              <a:gd name="T19" fmla="*/ 0 h 505"/>
              <a:gd name="T20" fmla="*/ 603 w 603"/>
              <a:gd name="T21" fmla="*/ 505 h 5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3" h="505">
                <a:moveTo>
                  <a:pt x="210" y="153"/>
                </a:moveTo>
                <a:cubicBezTo>
                  <a:pt x="210" y="153"/>
                  <a:pt x="363" y="0"/>
                  <a:pt x="432" y="212"/>
                </a:cubicBezTo>
                <a:cubicBezTo>
                  <a:pt x="444" y="214"/>
                  <a:pt x="596" y="182"/>
                  <a:pt x="603" y="343"/>
                </a:cubicBezTo>
                <a:cubicBezTo>
                  <a:pt x="597" y="370"/>
                  <a:pt x="573" y="505"/>
                  <a:pt x="249" y="485"/>
                </a:cubicBezTo>
                <a:cubicBezTo>
                  <a:pt x="188" y="475"/>
                  <a:pt x="0" y="443"/>
                  <a:pt x="41" y="251"/>
                </a:cubicBezTo>
                <a:cubicBezTo>
                  <a:pt x="62" y="208"/>
                  <a:pt x="104" y="140"/>
                  <a:pt x="210" y="153"/>
                </a:cubicBezTo>
                <a:close/>
              </a:path>
            </a:pathLst>
          </a:custGeom>
          <a:solidFill>
            <a:srgbClr val="8BD1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4000" tIns="1008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ctr" eaLnBrk="1" hangingPunct="1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</a:t>
            </a: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 eaLnBrk="1" hangingPunct="1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53965" y="409903"/>
            <a:ext cx="1056289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rgbClr val="E08B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个人收获</a:t>
            </a:r>
            <a:endParaRPr lang="zh-CN" altLang="en-US" sz="4400">
              <a:solidFill>
                <a:srgbClr val="E08B8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0">
        <p:circle/>
      </p:transition>
    </mc:Choice>
    <mc:Fallback>
      <p:transition spd="slow" advClick="0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H_Other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474849">
            <a:off x="5942331" y="4710430"/>
            <a:ext cx="4857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2752478" y="3580311"/>
            <a:ext cx="1475657" cy="961029"/>
            <a:chOff x="2752478" y="3580311"/>
            <a:chExt cx="1475657" cy="961029"/>
          </a:xfrm>
        </p:grpSpPr>
        <p:sp>
          <p:nvSpPr>
            <p:cNvPr id="16" name="MH_Other_3"/>
            <p:cNvSpPr/>
            <p:nvPr>
              <p:custDataLst>
                <p:tags r:id="rId3"/>
              </p:custDataLst>
            </p:nvPr>
          </p:nvSpPr>
          <p:spPr>
            <a:xfrm>
              <a:off x="2752478" y="3580311"/>
              <a:ext cx="1475657" cy="961029"/>
            </a:xfrm>
            <a:custGeom>
              <a:avLst/>
              <a:gdLst>
                <a:gd name="connsiteX0" fmla="*/ 0 w 3065418"/>
                <a:gd name="connsiteY0" fmla="*/ 1573821 h 2268584"/>
                <a:gd name="connsiteX1" fmla="*/ 0 w 3065418"/>
                <a:gd name="connsiteY1" fmla="*/ 1573822 h 2268584"/>
                <a:gd name="connsiteX2" fmla="*/ 0 w 3065418"/>
                <a:gd name="connsiteY2" fmla="*/ 1573822 h 2268584"/>
                <a:gd name="connsiteX3" fmla="*/ 1521823 w 3065418"/>
                <a:gd name="connsiteY3" fmla="*/ 0 h 2268584"/>
                <a:gd name="connsiteX4" fmla="*/ 2633070 w 3065418"/>
                <a:gd name="connsiteY4" fmla="*/ 905693 h 2268584"/>
                <a:gd name="connsiteX5" fmla="*/ 2637152 w 3065418"/>
                <a:gd name="connsiteY5" fmla="*/ 932436 h 2268584"/>
                <a:gd name="connsiteX6" fmla="*/ 2641089 w 3065418"/>
                <a:gd name="connsiteY6" fmla="*/ 933658 h 2268584"/>
                <a:gd name="connsiteX7" fmla="*/ 3065418 w 3065418"/>
                <a:gd name="connsiteY7" fmla="*/ 1573822 h 2268584"/>
                <a:gd name="connsiteX8" fmla="*/ 3065417 w 3065418"/>
                <a:gd name="connsiteY8" fmla="*/ 1573822 h 2268584"/>
                <a:gd name="connsiteX9" fmla="*/ 2370655 w 3065418"/>
                <a:gd name="connsiteY9" fmla="*/ 2268584 h 2268584"/>
                <a:gd name="connsiteX10" fmla="*/ 1521833 w 3065418"/>
                <a:gd name="connsiteY10" fmla="*/ 2268584 h 2268584"/>
                <a:gd name="connsiteX11" fmla="*/ 1521823 w 3065418"/>
                <a:gd name="connsiteY11" fmla="*/ 2268584 h 2268584"/>
                <a:gd name="connsiteX12" fmla="*/ 1521813 w 3065418"/>
                <a:gd name="connsiteY12" fmla="*/ 2268584 h 2268584"/>
                <a:gd name="connsiteX13" fmla="*/ 694762 w 3065418"/>
                <a:gd name="connsiteY13" fmla="*/ 2268583 h 2268584"/>
                <a:gd name="connsiteX14" fmla="*/ 14115 w 3065418"/>
                <a:gd name="connsiteY14" fmla="*/ 1713840 h 2268584"/>
                <a:gd name="connsiteX15" fmla="*/ 0 w 3065418"/>
                <a:gd name="connsiteY15" fmla="*/ 1573822 h 2268584"/>
                <a:gd name="connsiteX16" fmla="*/ 14115 w 3065418"/>
                <a:gd name="connsiteY16" fmla="*/ 1433803 h 2268584"/>
                <a:gd name="connsiteX17" fmla="*/ 306314 w 3065418"/>
                <a:gd name="connsiteY17" fmla="*/ 997715 h 2268584"/>
                <a:gd name="connsiteX18" fmla="*/ 404680 w 3065418"/>
                <a:gd name="connsiteY18" fmla="*/ 944323 h 2268584"/>
                <a:gd name="connsiteX19" fmla="*/ 410576 w 3065418"/>
                <a:gd name="connsiteY19" fmla="*/ 905693 h 2268584"/>
                <a:gd name="connsiteX20" fmla="*/ 1521823 w 3065418"/>
                <a:gd name="connsiteY20" fmla="*/ 0 h 2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65418" h="2268584">
                  <a:moveTo>
                    <a:pt x="0" y="1573821"/>
                  </a:moveTo>
                  <a:lnTo>
                    <a:pt x="0" y="1573822"/>
                  </a:lnTo>
                  <a:lnTo>
                    <a:pt x="0" y="1573822"/>
                  </a:lnTo>
                  <a:close/>
                  <a:moveTo>
                    <a:pt x="1521823" y="0"/>
                  </a:moveTo>
                  <a:cubicBezTo>
                    <a:pt x="2069969" y="0"/>
                    <a:pt x="2527302" y="388815"/>
                    <a:pt x="2633070" y="905693"/>
                  </a:cubicBezTo>
                  <a:lnTo>
                    <a:pt x="2637152" y="932436"/>
                  </a:lnTo>
                  <a:lnTo>
                    <a:pt x="2641089" y="933658"/>
                  </a:lnTo>
                  <a:cubicBezTo>
                    <a:pt x="2890449" y="1039129"/>
                    <a:pt x="3065418" y="1286043"/>
                    <a:pt x="3065418" y="1573822"/>
                  </a:cubicBezTo>
                  <a:lnTo>
                    <a:pt x="3065417" y="1573822"/>
                  </a:lnTo>
                  <a:cubicBezTo>
                    <a:pt x="3065417" y="1957528"/>
                    <a:pt x="2754361" y="2268584"/>
                    <a:pt x="2370655" y="2268584"/>
                  </a:cubicBezTo>
                  <a:lnTo>
                    <a:pt x="1521833" y="2268584"/>
                  </a:lnTo>
                  <a:lnTo>
                    <a:pt x="1521823" y="2268584"/>
                  </a:lnTo>
                  <a:lnTo>
                    <a:pt x="1521813" y="2268584"/>
                  </a:lnTo>
                  <a:lnTo>
                    <a:pt x="694762" y="2268583"/>
                  </a:lnTo>
                  <a:cubicBezTo>
                    <a:pt x="359019" y="2268583"/>
                    <a:pt x="78899" y="2030431"/>
                    <a:pt x="14115" y="1713840"/>
                  </a:cubicBezTo>
                  <a:lnTo>
                    <a:pt x="0" y="1573822"/>
                  </a:lnTo>
                  <a:lnTo>
                    <a:pt x="14115" y="1433803"/>
                  </a:lnTo>
                  <a:cubicBezTo>
                    <a:pt x="51135" y="1252894"/>
                    <a:pt x="158468" y="1097598"/>
                    <a:pt x="306314" y="997715"/>
                  </a:cubicBezTo>
                  <a:lnTo>
                    <a:pt x="404680" y="944323"/>
                  </a:lnTo>
                  <a:lnTo>
                    <a:pt x="410576" y="905693"/>
                  </a:lnTo>
                  <a:cubicBezTo>
                    <a:pt x="516344" y="388815"/>
                    <a:pt x="973678" y="0"/>
                    <a:pt x="1521823" y="0"/>
                  </a:cubicBezTo>
                  <a:close/>
                </a:path>
              </a:pathLst>
            </a:custGeom>
            <a:solidFill>
              <a:srgbClr val="90B6A5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/>
                <a:t>LOREM</a:t>
              </a:r>
              <a:endParaRPr lang="zh-CN" altLang="en-US"/>
            </a:p>
          </p:txBody>
        </p:sp>
        <p:sp>
          <p:nvSpPr>
            <p:cNvPr id="4" name="MH_Other_2"/>
            <p:cNvSpPr/>
            <p:nvPr>
              <p:custDataLst>
                <p:tags r:id="rId4"/>
              </p:custDataLst>
            </p:nvPr>
          </p:nvSpPr>
          <p:spPr>
            <a:xfrm>
              <a:off x="2905125" y="3683001"/>
              <a:ext cx="1201738" cy="784225"/>
            </a:xfrm>
            <a:custGeom>
              <a:avLst/>
              <a:gdLst>
                <a:gd name="connsiteX0" fmla="*/ 0 w 3065418"/>
                <a:gd name="connsiteY0" fmla="*/ 1573821 h 2268584"/>
                <a:gd name="connsiteX1" fmla="*/ 0 w 3065418"/>
                <a:gd name="connsiteY1" fmla="*/ 1573822 h 2268584"/>
                <a:gd name="connsiteX2" fmla="*/ 0 w 3065418"/>
                <a:gd name="connsiteY2" fmla="*/ 1573822 h 2268584"/>
                <a:gd name="connsiteX3" fmla="*/ 1521823 w 3065418"/>
                <a:gd name="connsiteY3" fmla="*/ 0 h 2268584"/>
                <a:gd name="connsiteX4" fmla="*/ 2633070 w 3065418"/>
                <a:gd name="connsiteY4" fmla="*/ 905693 h 2268584"/>
                <a:gd name="connsiteX5" fmla="*/ 2637152 w 3065418"/>
                <a:gd name="connsiteY5" fmla="*/ 932436 h 2268584"/>
                <a:gd name="connsiteX6" fmla="*/ 2641089 w 3065418"/>
                <a:gd name="connsiteY6" fmla="*/ 933658 h 2268584"/>
                <a:gd name="connsiteX7" fmla="*/ 3065418 w 3065418"/>
                <a:gd name="connsiteY7" fmla="*/ 1573822 h 2268584"/>
                <a:gd name="connsiteX8" fmla="*/ 3065417 w 3065418"/>
                <a:gd name="connsiteY8" fmla="*/ 1573822 h 2268584"/>
                <a:gd name="connsiteX9" fmla="*/ 2370655 w 3065418"/>
                <a:gd name="connsiteY9" fmla="*/ 2268584 h 2268584"/>
                <a:gd name="connsiteX10" fmla="*/ 1521833 w 3065418"/>
                <a:gd name="connsiteY10" fmla="*/ 2268584 h 2268584"/>
                <a:gd name="connsiteX11" fmla="*/ 1521823 w 3065418"/>
                <a:gd name="connsiteY11" fmla="*/ 2268584 h 2268584"/>
                <a:gd name="connsiteX12" fmla="*/ 1521813 w 3065418"/>
                <a:gd name="connsiteY12" fmla="*/ 2268584 h 2268584"/>
                <a:gd name="connsiteX13" fmla="*/ 694762 w 3065418"/>
                <a:gd name="connsiteY13" fmla="*/ 2268583 h 2268584"/>
                <a:gd name="connsiteX14" fmla="*/ 14115 w 3065418"/>
                <a:gd name="connsiteY14" fmla="*/ 1713840 h 2268584"/>
                <a:gd name="connsiteX15" fmla="*/ 0 w 3065418"/>
                <a:gd name="connsiteY15" fmla="*/ 1573822 h 2268584"/>
                <a:gd name="connsiteX16" fmla="*/ 14115 w 3065418"/>
                <a:gd name="connsiteY16" fmla="*/ 1433803 h 2268584"/>
                <a:gd name="connsiteX17" fmla="*/ 306314 w 3065418"/>
                <a:gd name="connsiteY17" fmla="*/ 997715 h 2268584"/>
                <a:gd name="connsiteX18" fmla="*/ 404680 w 3065418"/>
                <a:gd name="connsiteY18" fmla="*/ 944323 h 2268584"/>
                <a:gd name="connsiteX19" fmla="*/ 410576 w 3065418"/>
                <a:gd name="connsiteY19" fmla="*/ 905693 h 2268584"/>
                <a:gd name="connsiteX20" fmla="*/ 1521823 w 3065418"/>
                <a:gd name="connsiteY20" fmla="*/ 0 h 2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65418" h="2268584">
                  <a:moveTo>
                    <a:pt x="0" y="1573821"/>
                  </a:moveTo>
                  <a:lnTo>
                    <a:pt x="0" y="1573822"/>
                  </a:lnTo>
                  <a:lnTo>
                    <a:pt x="0" y="1573822"/>
                  </a:lnTo>
                  <a:close/>
                  <a:moveTo>
                    <a:pt x="1521823" y="0"/>
                  </a:moveTo>
                  <a:cubicBezTo>
                    <a:pt x="2069969" y="0"/>
                    <a:pt x="2527302" y="388815"/>
                    <a:pt x="2633070" y="905693"/>
                  </a:cubicBezTo>
                  <a:lnTo>
                    <a:pt x="2637152" y="932436"/>
                  </a:lnTo>
                  <a:lnTo>
                    <a:pt x="2641089" y="933658"/>
                  </a:lnTo>
                  <a:cubicBezTo>
                    <a:pt x="2890449" y="1039129"/>
                    <a:pt x="3065418" y="1286043"/>
                    <a:pt x="3065418" y="1573822"/>
                  </a:cubicBezTo>
                  <a:lnTo>
                    <a:pt x="3065417" y="1573822"/>
                  </a:lnTo>
                  <a:cubicBezTo>
                    <a:pt x="3065417" y="1957528"/>
                    <a:pt x="2754361" y="2268584"/>
                    <a:pt x="2370655" y="2268584"/>
                  </a:cubicBezTo>
                  <a:lnTo>
                    <a:pt x="1521833" y="2268584"/>
                  </a:lnTo>
                  <a:lnTo>
                    <a:pt x="1521823" y="2268584"/>
                  </a:lnTo>
                  <a:lnTo>
                    <a:pt x="1521813" y="2268584"/>
                  </a:lnTo>
                  <a:lnTo>
                    <a:pt x="694762" y="2268583"/>
                  </a:lnTo>
                  <a:cubicBezTo>
                    <a:pt x="359019" y="2268583"/>
                    <a:pt x="78899" y="2030431"/>
                    <a:pt x="14115" y="1713840"/>
                  </a:cubicBezTo>
                  <a:lnTo>
                    <a:pt x="0" y="1573822"/>
                  </a:lnTo>
                  <a:lnTo>
                    <a:pt x="14115" y="1433803"/>
                  </a:lnTo>
                  <a:cubicBezTo>
                    <a:pt x="51135" y="1252894"/>
                    <a:pt x="158468" y="1097598"/>
                    <a:pt x="306314" y="997715"/>
                  </a:cubicBezTo>
                  <a:lnTo>
                    <a:pt x="404680" y="944323"/>
                  </a:lnTo>
                  <a:lnTo>
                    <a:pt x="410576" y="905693"/>
                  </a:lnTo>
                  <a:cubicBezTo>
                    <a:pt x="516344" y="388815"/>
                    <a:pt x="973678" y="0"/>
                    <a:pt x="1521823" y="0"/>
                  </a:cubicBezTo>
                  <a:close/>
                </a:path>
              </a:pathLst>
            </a:custGeom>
            <a:solidFill>
              <a:srgbClr val="90B6A5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/>
                <a:t>毕业论文</a:t>
              </a:r>
              <a:endParaRPr lang="zh-CN" altLang="en-US"/>
            </a:p>
          </p:txBody>
        </p:sp>
      </p:grpSp>
      <p:sp>
        <p:nvSpPr>
          <p:cNvPr id="5" name="MH_Text_1"/>
          <p:cNvSpPr txBox="1"/>
          <p:nvPr>
            <p:custDataLst>
              <p:tags r:id="rId5"/>
            </p:custDataLst>
          </p:nvPr>
        </p:nvSpPr>
        <p:spPr bwMode="auto">
          <a:xfrm>
            <a:off x="2752478" y="4654551"/>
            <a:ext cx="1518374" cy="101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7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600">
                <a:latin typeface="Arial" panose="020B0604020202020204" pitchFamily="34" charset="0"/>
                <a:ea typeface="微软雅黑" panose="020B0503020204020204" pitchFamily="34" charset="-122"/>
              </a:rPr>
              <a:t>修改论文选题，引入算法并加入创新，加强对模型、算法等研究性质工作的学习。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076882" y="1576092"/>
            <a:ext cx="1475657" cy="961029"/>
            <a:chOff x="4104822" y="1785642"/>
            <a:chExt cx="1475657" cy="961029"/>
          </a:xfrm>
        </p:grpSpPr>
        <p:sp>
          <p:nvSpPr>
            <p:cNvPr id="13" name="MH_Other_3"/>
            <p:cNvSpPr/>
            <p:nvPr>
              <p:custDataLst>
                <p:tags r:id="rId6"/>
              </p:custDataLst>
            </p:nvPr>
          </p:nvSpPr>
          <p:spPr>
            <a:xfrm>
              <a:off x="4104822" y="1785642"/>
              <a:ext cx="1475657" cy="961029"/>
            </a:xfrm>
            <a:custGeom>
              <a:avLst/>
              <a:gdLst>
                <a:gd name="connsiteX0" fmla="*/ 0 w 3065418"/>
                <a:gd name="connsiteY0" fmla="*/ 1573821 h 2268584"/>
                <a:gd name="connsiteX1" fmla="*/ 0 w 3065418"/>
                <a:gd name="connsiteY1" fmla="*/ 1573822 h 2268584"/>
                <a:gd name="connsiteX2" fmla="*/ 0 w 3065418"/>
                <a:gd name="connsiteY2" fmla="*/ 1573822 h 2268584"/>
                <a:gd name="connsiteX3" fmla="*/ 1521823 w 3065418"/>
                <a:gd name="connsiteY3" fmla="*/ 0 h 2268584"/>
                <a:gd name="connsiteX4" fmla="*/ 2633070 w 3065418"/>
                <a:gd name="connsiteY4" fmla="*/ 905693 h 2268584"/>
                <a:gd name="connsiteX5" fmla="*/ 2637152 w 3065418"/>
                <a:gd name="connsiteY5" fmla="*/ 932436 h 2268584"/>
                <a:gd name="connsiteX6" fmla="*/ 2641089 w 3065418"/>
                <a:gd name="connsiteY6" fmla="*/ 933658 h 2268584"/>
                <a:gd name="connsiteX7" fmla="*/ 3065418 w 3065418"/>
                <a:gd name="connsiteY7" fmla="*/ 1573822 h 2268584"/>
                <a:gd name="connsiteX8" fmla="*/ 3065417 w 3065418"/>
                <a:gd name="connsiteY8" fmla="*/ 1573822 h 2268584"/>
                <a:gd name="connsiteX9" fmla="*/ 2370655 w 3065418"/>
                <a:gd name="connsiteY9" fmla="*/ 2268584 h 2268584"/>
                <a:gd name="connsiteX10" fmla="*/ 1521833 w 3065418"/>
                <a:gd name="connsiteY10" fmla="*/ 2268584 h 2268584"/>
                <a:gd name="connsiteX11" fmla="*/ 1521823 w 3065418"/>
                <a:gd name="connsiteY11" fmla="*/ 2268584 h 2268584"/>
                <a:gd name="connsiteX12" fmla="*/ 1521813 w 3065418"/>
                <a:gd name="connsiteY12" fmla="*/ 2268584 h 2268584"/>
                <a:gd name="connsiteX13" fmla="*/ 694762 w 3065418"/>
                <a:gd name="connsiteY13" fmla="*/ 2268583 h 2268584"/>
                <a:gd name="connsiteX14" fmla="*/ 14115 w 3065418"/>
                <a:gd name="connsiteY14" fmla="*/ 1713840 h 2268584"/>
                <a:gd name="connsiteX15" fmla="*/ 0 w 3065418"/>
                <a:gd name="connsiteY15" fmla="*/ 1573822 h 2268584"/>
                <a:gd name="connsiteX16" fmla="*/ 14115 w 3065418"/>
                <a:gd name="connsiteY16" fmla="*/ 1433803 h 2268584"/>
                <a:gd name="connsiteX17" fmla="*/ 306314 w 3065418"/>
                <a:gd name="connsiteY17" fmla="*/ 997715 h 2268584"/>
                <a:gd name="connsiteX18" fmla="*/ 404680 w 3065418"/>
                <a:gd name="connsiteY18" fmla="*/ 944323 h 2268584"/>
                <a:gd name="connsiteX19" fmla="*/ 410576 w 3065418"/>
                <a:gd name="connsiteY19" fmla="*/ 905693 h 2268584"/>
                <a:gd name="connsiteX20" fmla="*/ 1521823 w 3065418"/>
                <a:gd name="connsiteY20" fmla="*/ 0 h 2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65418" h="2268584">
                  <a:moveTo>
                    <a:pt x="0" y="1573821"/>
                  </a:moveTo>
                  <a:lnTo>
                    <a:pt x="0" y="1573822"/>
                  </a:lnTo>
                  <a:lnTo>
                    <a:pt x="0" y="1573822"/>
                  </a:lnTo>
                  <a:close/>
                  <a:moveTo>
                    <a:pt x="1521823" y="0"/>
                  </a:moveTo>
                  <a:cubicBezTo>
                    <a:pt x="2069969" y="0"/>
                    <a:pt x="2527302" y="388815"/>
                    <a:pt x="2633070" y="905693"/>
                  </a:cubicBezTo>
                  <a:lnTo>
                    <a:pt x="2637152" y="932436"/>
                  </a:lnTo>
                  <a:lnTo>
                    <a:pt x="2641089" y="933658"/>
                  </a:lnTo>
                  <a:cubicBezTo>
                    <a:pt x="2890449" y="1039129"/>
                    <a:pt x="3065418" y="1286043"/>
                    <a:pt x="3065418" y="1573822"/>
                  </a:cubicBezTo>
                  <a:lnTo>
                    <a:pt x="3065417" y="1573822"/>
                  </a:lnTo>
                  <a:cubicBezTo>
                    <a:pt x="3065417" y="1957528"/>
                    <a:pt x="2754361" y="2268584"/>
                    <a:pt x="2370655" y="2268584"/>
                  </a:cubicBezTo>
                  <a:lnTo>
                    <a:pt x="1521833" y="2268584"/>
                  </a:lnTo>
                  <a:lnTo>
                    <a:pt x="1521823" y="2268584"/>
                  </a:lnTo>
                  <a:lnTo>
                    <a:pt x="1521813" y="2268584"/>
                  </a:lnTo>
                  <a:lnTo>
                    <a:pt x="694762" y="2268583"/>
                  </a:lnTo>
                  <a:cubicBezTo>
                    <a:pt x="359019" y="2268583"/>
                    <a:pt x="78899" y="2030431"/>
                    <a:pt x="14115" y="1713840"/>
                  </a:cubicBezTo>
                  <a:lnTo>
                    <a:pt x="0" y="1573822"/>
                  </a:lnTo>
                  <a:lnTo>
                    <a:pt x="14115" y="1433803"/>
                  </a:lnTo>
                  <a:cubicBezTo>
                    <a:pt x="51135" y="1252894"/>
                    <a:pt x="158468" y="1097598"/>
                    <a:pt x="306314" y="997715"/>
                  </a:cubicBezTo>
                  <a:lnTo>
                    <a:pt x="404680" y="944323"/>
                  </a:lnTo>
                  <a:lnTo>
                    <a:pt x="410576" y="905693"/>
                  </a:lnTo>
                  <a:cubicBezTo>
                    <a:pt x="516344" y="388815"/>
                    <a:pt x="973678" y="0"/>
                    <a:pt x="1521823" y="0"/>
                  </a:cubicBezTo>
                  <a:close/>
                </a:path>
              </a:pathLst>
            </a:custGeom>
            <a:solidFill>
              <a:srgbClr val="90B6A5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/>
                <a:t>LOREM</a:t>
              </a:r>
              <a:endParaRPr lang="zh-CN" altLang="en-US"/>
            </a:p>
          </p:txBody>
        </p:sp>
        <p:sp>
          <p:nvSpPr>
            <p:cNvPr id="6" name="MH_Other_3"/>
            <p:cNvSpPr/>
            <p:nvPr>
              <p:custDataLst>
                <p:tags r:id="rId7"/>
              </p:custDataLst>
            </p:nvPr>
          </p:nvSpPr>
          <p:spPr>
            <a:xfrm>
              <a:off x="4256089" y="1874839"/>
              <a:ext cx="1201737" cy="782637"/>
            </a:xfrm>
            <a:custGeom>
              <a:avLst/>
              <a:gdLst>
                <a:gd name="connsiteX0" fmla="*/ 0 w 3065418"/>
                <a:gd name="connsiteY0" fmla="*/ 1573821 h 2268584"/>
                <a:gd name="connsiteX1" fmla="*/ 0 w 3065418"/>
                <a:gd name="connsiteY1" fmla="*/ 1573822 h 2268584"/>
                <a:gd name="connsiteX2" fmla="*/ 0 w 3065418"/>
                <a:gd name="connsiteY2" fmla="*/ 1573822 h 2268584"/>
                <a:gd name="connsiteX3" fmla="*/ 1521823 w 3065418"/>
                <a:gd name="connsiteY3" fmla="*/ 0 h 2268584"/>
                <a:gd name="connsiteX4" fmla="*/ 2633070 w 3065418"/>
                <a:gd name="connsiteY4" fmla="*/ 905693 h 2268584"/>
                <a:gd name="connsiteX5" fmla="*/ 2637152 w 3065418"/>
                <a:gd name="connsiteY5" fmla="*/ 932436 h 2268584"/>
                <a:gd name="connsiteX6" fmla="*/ 2641089 w 3065418"/>
                <a:gd name="connsiteY6" fmla="*/ 933658 h 2268584"/>
                <a:gd name="connsiteX7" fmla="*/ 3065418 w 3065418"/>
                <a:gd name="connsiteY7" fmla="*/ 1573822 h 2268584"/>
                <a:gd name="connsiteX8" fmla="*/ 3065417 w 3065418"/>
                <a:gd name="connsiteY8" fmla="*/ 1573822 h 2268584"/>
                <a:gd name="connsiteX9" fmla="*/ 2370655 w 3065418"/>
                <a:gd name="connsiteY9" fmla="*/ 2268584 h 2268584"/>
                <a:gd name="connsiteX10" fmla="*/ 1521833 w 3065418"/>
                <a:gd name="connsiteY10" fmla="*/ 2268584 h 2268584"/>
                <a:gd name="connsiteX11" fmla="*/ 1521823 w 3065418"/>
                <a:gd name="connsiteY11" fmla="*/ 2268584 h 2268584"/>
                <a:gd name="connsiteX12" fmla="*/ 1521813 w 3065418"/>
                <a:gd name="connsiteY12" fmla="*/ 2268584 h 2268584"/>
                <a:gd name="connsiteX13" fmla="*/ 694762 w 3065418"/>
                <a:gd name="connsiteY13" fmla="*/ 2268583 h 2268584"/>
                <a:gd name="connsiteX14" fmla="*/ 14115 w 3065418"/>
                <a:gd name="connsiteY14" fmla="*/ 1713840 h 2268584"/>
                <a:gd name="connsiteX15" fmla="*/ 0 w 3065418"/>
                <a:gd name="connsiteY15" fmla="*/ 1573822 h 2268584"/>
                <a:gd name="connsiteX16" fmla="*/ 14115 w 3065418"/>
                <a:gd name="connsiteY16" fmla="*/ 1433803 h 2268584"/>
                <a:gd name="connsiteX17" fmla="*/ 306314 w 3065418"/>
                <a:gd name="connsiteY17" fmla="*/ 997715 h 2268584"/>
                <a:gd name="connsiteX18" fmla="*/ 404680 w 3065418"/>
                <a:gd name="connsiteY18" fmla="*/ 944323 h 2268584"/>
                <a:gd name="connsiteX19" fmla="*/ 410576 w 3065418"/>
                <a:gd name="connsiteY19" fmla="*/ 905693 h 2268584"/>
                <a:gd name="connsiteX20" fmla="*/ 1521823 w 3065418"/>
                <a:gd name="connsiteY20" fmla="*/ 0 h 2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65418" h="2268584">
                  <a:moveTo>
                    <a:pt x="0" y="1573821"/>
                  </a:moveTo>
                  <a:lnTo>
                    <a:pt x="0" y="1573822"/>
                  </a:lnTo>
                  <a:lnTo>
                    <a:pt x="0" y="1573822"/>
                  </a:lnTo>
                  <a:close/>
                  <a:moveTo>
                    <a:pt x="1521823" y="0"/>
                  </a:moveTo>
                  <a:cubicBezTo>
                    <a:pt x="2069969" y="0"/>
                    <a:pt x="2527302" y="388815"/>
                    <a:pt x="2633070" y="905693"/>
                  </a:cubicBezTo>
                  <a:lnTo>
                    <a:pt x="2637152" y="932436"/>
                  </a:lnTo>
                  <a:lnTo>
                    <a:pt x="2641089" y="933658"/>
                  </a:lnTo>
                  <a:cubicBezTo>
                    <a:pt x="2890449" y="1039129"/>
                    <a:pt x="3065418" y="1286043"/>
                    <a:pt x="3065418" y="1573822"/>
                  </a:cubicBezTo>
                  <a:lnTo>
                    <a:pt x="3065417" y="1573822"/>
                  </a:lnTo>
                  <a:cubicBezTo>
                    <a:pt x="3065417" y="1957528"/>
                    <a:pt x="2754361" y="2268584"/>
                    <a:pt x="2370655" y="2268584"/>
                  </a:cubicBezTo>
                  <a:lnTo>
                    <a:pt x="1521833" y="2268584"/>
                  </a:lnTo>
                  <a:lnTo>
                    <a:pt x="1521823" y="2268584"/>
                  </a:lnTo>
                  <a:lnTo>
                    <a:pt x="1521813" y="2268584"/>
                  </a:lnTo>
                  <a:lnTo>
                    <a:pt x="694762" y="2268583"/>
                  </a:lnTo>
                  <a:cubicBezTo>
                    <a:pt x="359019" y="2268583"/>
                    <a:pt x="78899" y="2030431"/>
                    <a:pt x="14115" y="1713840"/>
                  </a:cubicBezTo>
                  <a:lnTo>
                    <a:pt x="0" y="1573822"/>
                  </a:lnTo>
                  <a:lnTo>
                    <a:pt x="14115" y="1433803"/>
                  </a:lnTo>
                  <a:cubicBezTo>
                    <a:pt x="51135" y="1252894"/>
                    <a:pt x="158468" y="1097598"/>
                    <a:pt x="306314" y="997715"/>
                  </a:cubicBezTo>
                  <a:lnTo>
                    <a:pt x="404680" y="944323"/>
                  </a:lnTo>
                  <a:lnTo>
                    <a:pt x="410576" y="905693"/>
                  </a:lnTo>
                  <a:cubicBezTo>
                    <a:pt x="516344" y="388815"/>
                    <a:pt x="973678" y="0"/>
                    <a:pt x="1521823" y="0"/>
                  </a:cubicBezTo>
                  <a:close/>
                </a:path>
              </a:pathLst>
            </a:custGeom>
            <a:solidFill>
              <a:srgbClr val="90B6A5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/>
                <a:t>项目跟进</a:t>
              </a:r>
              <a:endParaRPr lang="zh-CN" altLang="en-US"/>
            </a:p>
          </p:txBody>
        </p:sp>
      </p:grpSp>
      <p:sp>
        <p:nvSpPr>
          <p:cNvPr id="7" name="MH_Text_2"/>
          <p:cNvSpPr txBox="1"/>
          <p:nvPr>
            <p:custDataLst>
              <p:tags r:id="rId8"/>
            </p:custDataLst>
          </p:nvPr>
        </p:nvSpPr>
        <p:spPr bwMode="auto">
          <a:xfrm>
            <a:off x="3947795" y="2638425"/>
            <a:ext cx="173291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da-DK" sz="1100">
                <a:latin typeface="Arial" panose="020B0604020202020204" pitchFamily="34" charset="0"/>
                <a:ea typeface="微软雅黑" panose="020B0503020204020204" pitchFamily="34" charset="-122"/>
              </a:rPr>
              <a:t>在自己能力之余，继续跟进项目组，希望自己能对实验室有更多的贡献并巩固和提升</a:t>
            </a:r>
            <a:r>
              <a:rPr lang="en-US" altLang="zh-CN" sz="1100">
                <a:latin typeface="Arial" panose="020B0604020202020204" pitchFamily="34" charset="0"/>
                <a:ea typeface="微软雅黑" panose="020B0503020204020204" pitchFamily="34" charset="-122"/>
              </a:rPr>
              <a:t>java web</a:t>
            </a:r>
            <a:r>
              <a:rPr lang="zh-CN" altLang="en-US" sz="1100">
                <a:latin typeface="Arial" panose="020B0604020202020204" pitchFamily="34" charset="0"/>
                <a:ea typeface="微软雅黑" panose="020B0503020204020204" pitchFamily="34" charset="-122"/>
              </a:rPr>
              <a:t>系列的开发知识和能力。</a:t>
            </a:r>
            <a:r>
              <a:rPr lang="da-DK" altLang="zh-CN" sz="110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1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524190" y="1561365"/>
            <a:ext cx="1475657" cy="961029"/>
            <a:chOff x="6524190" y="1561365"/>
            <a:chExt cx="1475657" cy="961029"/>
          </a:xfrm>
        </p:grpSpPr>
        <p:sp>
          <p:nvSpPr>
            <p:cNvPr id="14" name="MH_Other_3"/>
            <p:cNvSpPr/>
            <p:nvPr>
              <p:custDataLst>
                <p:tags r:id="rId9"/>
              </p:custDataLst>
            </p:nvPr>
          </p:nvSpPr>
          <p:spPr>
            <a:xfrm>
              <a:off x="6524190" y="1561365"/>
              <a:ext cx="1475657" cy="961029"/>
            </a:xfrm>
            <a:custGeom>
              <a:avLst/>
              <a:gdLst>
                <a:gd name="connsiteX0" fmla="*/ 0 w 3065418"/>
                <a:gd name="connsiteY0" fmla="*/ 1573821 h 2268584"/>
                <a:gd name="connsiteX1" fmla="*/ 0 w 3065418"/>
                <a:gd name="connsiteY1" fmla="*/ 1573822 h 2268584"/>
                <a:gd name="connsiteX2" fmla="*/ 0 w 3065418"/>
                <a:gd name="connsiteY2" fmla="*/ 1573822 h 2268584"/>
                <a:gd name="connsiteX3" fmla="*/ 1521823 w 3065418"/>
                <a:gd name="connsiteY3" fmla="*/ 0 h 2268584"/>
                <a:gd name="connsiteX4" fmla="*/ 2633070 w 3065418"/>
                <a:gd name="connsiteY4" fmla="*/ 905693 h 2268584"/>
                <a:gd name="connsiteX5" fmla="*/ 2637152 w 3065418"/>
                <a:gd name="connsiteY5" fmla="*/ 932436 h 2268584"/>
                <a:gd name="connsiteX6" fmla="*/ 2641089 w 3065418"/>
                <a:gd name="connsiteY6" fmla="*/ 933658 h 2268584"/>
                <a:gd name="connsiteX7" fmla="*/ 3065418 w 3065418"/>
                <a:gd name="connsiteY7" fmla="*/ 1573822 h 2268584"/>
                <a:gd name="connsiteX8" fmla="*/ 3065417 w 3065418"/>
                <a:gd name="connsiteY8" fmla="*/ 1573822 h 2268584"/>
                <a:gd name="connsiteX9" fmla="*/ 2370655 w 3065418"/>
                <a:gd name="connsiteY9" fmla="*/ 2268584 h 2268584"/>
                <a:gd name="connsiteX10" fmla="*/ 1521833 w 3065418"/>
                <a:gd name="connsiteY10" fmla="*/ 2268584 h 2268584"/>
                <a:gd name="connsiteX11" fmla="*/ 1521823 w 3065418"/>
                <a:gd name="connsiteY11" fmla="*/ 2268584 h 2268584"/>
                <a:gd name="connsiteX12" fmla="*/ 1521813 w 3065418"/>
                <a:gd name="connsiteY12" fmla="*/ 2268584 h 2268584"/>
                <a:gd name="connsiteX13" fmla="*/ 694762 w 3065418"/>
                <a:gd name="connsiteY13" fmla="*/ 2268583 h 2268584"/>
                <a:gd name="connsiteX14" fmla="*/ 14115 w 3065418"/>
                <a:gd name="connsiteY14" fmla="*/ 1713840 h 2268584"/>
                <a:gd name="connsiteX15" fmla="*/ 0 w 3065418"/>
                <a:gd name="connsiteY15" fmla="*/ 1573822 h 2268584"/>
                <a:gd name="connsiteX16" fmla="*/ 14115 w 3065418"/>
                <a:gd name="connsiteY16" fmla="*/ 1433803 h 2268584"/>
                <a:gd name="connsiteX17" fmla="*/ 306314 w 3065418"/>
                <a:gd name="connsiteY17" fmla="*/ 997715 h 2268584"/>
                <a:gd name="connsiteX18" fmla="*/ 404680 w 3065418"/>
                <a:gd name="connsiteY18" fmla="*/ 944323 h 2268584"/>
                <a:gd name="connsiteX19" fmla="*/ 410576 w 3065418"/>
                <a:gd name="connsiteY19" fmla="*/ 905693 h 2268584"/>
                <a:gd name="connsiteX20" fmla="*/ 1521823 w 3065418"/>
                <a:gd name="connsiteY20" fmla="*/ 0 h 2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65418" h="2268584">
                  <a:moveTo>
                    <a:pt x="0" y="1573821"/>
                  </a:moveTo>
                  <a:lnTo>
                    <a:pt x="0" y="1573822"/>
                  </a:lnTo>
                  <a:lnTo>
                    <a:pt x="0" y="1573822"/>
                  </a:lnTo>
                  <a:close/>
                  <a:moveTo>
                    <a:pt x="1521823" y="0"/>
                  </a:moveTo>
                  <a:cubicBezTo>
                    <a:pt x="2069969" y="0"/>
                    <a:pt x="2527302" y="388815"/>
                    <a:pt x="2633070" y="905693"/>
                  </a:cubicBezTo>
                  <a:lnTo>
                    <a:pt x="2637152" y="932436"/>
                  </a:lnTo>
                  <a:lnTo>
                    <a:pt x="2641089" y="933658"/>
                  </a:lnTo>
                  <a:cubicBezTo>
                    <a:pt x="2890449" y="1039129"/>
                    <a:pt x="3065418" y="1286043"/>
                    <a:pt x="3065418" y="1573822"/>
                  </a:cubicBezTo>
                  <a:lnTo>
                    <a:pt x="3065417" y="1573822"/>
                  </a:lnTo>
                  <a:cubicBezTo>
                    <a:pt x="3065417" y="1957528"/>
                    <a:pt x="2754361" y="2268584"/>
                    <a:pt x="2370655" y="2268584"/>
                  </a:cubicBezTo>
                  <a:lnTo>
                    <a:pt x="1521833" y="2268584"/>
                  </a:lnTo>
                  <a:lnTo>
                    <a:pt x="1521823" y="2268584"/>
                  </a:lnTo>
                  <a:lnTo>
                    <a:pt x="1521813" y="2268584"/>
                  </a:lnTo>
                  <a:lnTo>
                    <a:pt x="694762" y="2268583"/>
                  </a:lnTo>
                  <a:cubicBezTo>
                    <a:pt x="359019" y="2268583"/>
                    <a:pt x="78899" y="2030431"/>
                    <a:pt x="14115" y="1713840"/>
                  </a:cubicBezTo>
                  <a:lnTo>
                    <a:pt x="0" y="1573822"/>
                  </a:lnTo>
                  <a:lnTo>
                    <a:pt x="14115" y="1433803"/>
                  </a:lnTo>
                  <a:cubicBezTo>
                    <a:pt x="51135" y="1252894"/>
                    <a:pt x="158468" y="1097598"/>
                    <a:pt x="306314" y="997715"/>
                  </a:cubicBezTo>
                  <a:lnTo>
                    <a:pt x="404680" y="944323"/>
                  </a:lnTo>
                  <a:lnTo>
                    <a:pt x="410576" y="905693"/>
                  </a:lnTo>
                  <a:cubicBezTo>
                    <a:pt x="516344" y="388815"/>
                    <a:pt x="973678" y="0"/>
                    <a:pt x="1521823" y="0"/>
                  </a:cubicBezTo>
                  <a:close/>
                </a:path>
              </a:pathLst>
            </a:custGeom>
            <a:solidFill>
              <a:srgbClr val="90B6A5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/>
                <a:t>LOREM</a:t>
              </a:r>
              <a:endParaRPr lang="zh-CN" altLang="en-US"/>
            </a:p>
          </p:txBody>
        </p:sp>
        <p:sp>
          <p:nvSpPr>
            <p:cNvPr id="8" name="MH_Other_4"/>
            <p:cNvSpPr/>
            <p:nvPr>
              <p:custDataLst>
                <p:tags r:id="rId10"/>
              </p:custDataLst>
            </p:nvPr>
          </p:nvSpPr>
          <p:spPr>
            <a:xfrm>
              <a:off x="6661150" y="1665289"/>
              <a:ext cx="1201738" cy="784225"/>
            </a:xfrm>
            <a:custGeom>
              <a:avLst/>
              <a:gdLst>
                <a:gd name="connsiteX0" fmla="*/ 0 w 3065418"/>
                <a:gd name="connsiteY0" fmla="*/ 1573821 h 2268584"/>
                <a:gd name="connsiteX1" fmla="*/ 0 w 3065418"/>
                <a:gd name="connsiteY1" fmla="*/ 1573822 h 2268584"/>
                <a:gd name="connsiteX2" fmla="*/ 0 w 3065418"/>
                <a:gd name="connsiteY2" fmla="*/ 1573822 h 2268584"/>
                <a:gd name="connsiteX3" fmla="*/ 1521823 w 3065418"/>
                <a:gd name="connsiteY3" fmla="*/ 0 h 2268584"/>
                <a:gd name="connsiteX4" fmla="*/ 2633070 w 3065418"/>
                <a:gd name="connsiteY4" fmla="*/ 905693 h 2268584"/>
                <a:gd name="connsiteX5" fmla="*/ 2637152 w 3065418"/>
                <a:gd name="connsiteY5" fmla="*/ 932436 h 2268584"/>
                <a:gd name="connsiteX6" fmla="*/ 2641089 w 3065418"/>
                <a:gd name="connsiteY6" fmla="*/ 933658 h 2268584"/>
                <a:gd name="connsiteX7" fmla="*/ 3065418 w 3065418"/>
                <a:gd name="connsiteY7" fmla="*/ 1573822 h 2268584"/>
                <a:gd name="connsiteX8" fmla="*/ 3065417 w 3065418"/>
                <a:gd name="connsiteY8" fmla="*/ 1573822 h 2268584"/>
                <a:gd name="connsiteX9" fmla="*/ 2370655 w 3065418"/>
                <a:gd name="connsiteY9" fmla="*/ 2268584 h 2268584"/>
                <a:gd name="connsiteX10" fmla="*/ 1521833 w 3065418"/>
                <a:gd name="connsiteY10" fmla="*/ 2268584 h 2268584"/>
                <a:gd name="connsiteX11" fmla="*/ 1521823 w 3065418"/>
                <a:gd name="connsiteY11" fmla="*/ 2268584 h 2268584"/>
                <a:gd name="connsiteX12" fmla="*/ 1521813 w 3065418"/>
                <a:gd name="connsiteY12" fmla="*/ 2268584 h 2268584"/>
                <a:gd name="connsiteX13" fmla="*/ 694762 w 3065418"/>
                <a:gd name="connsiteY13" fmla="*/ 2268583 h 2268584"/>
                <a:gd name="connsiteX14" fmla="*/ 14115 w 3065418"/>
                <a:gd name="connsiteY14" fmla="*/ 1713840 h 2268584"/>
                <a:gd name="connsiteX15" fmla="*/ 0 w 3065418"/>
                <a:gd name="connsiteY15" fmla="*/ 1573822 h 2268584"/>
                <a:gd name="connsiteX16" fmla="*/ 14115 w 3065418"/>
                <a:gd name="connsiteY16" fmla="*/ 1433803 h 2268584"/>
                <a:gd name="connsiteX17" fmla="*/ 306314 w 3065418"/>
                <a:gd name="connsiteY17" fmla="*/ 997715 h 2268584"/>
                <a:gd name="connsiteX18" fmla="*/ 404680 w 3065418"/>
                <a:gd name="connsiteY18" fmla="*/ 944323 h 2268584"/>
                <a:gd name="connsiteX19" fmla="*/ 410576 w 3065418"/>
                <a:gd name="connsiteY19" fmla="*/ 905693 h 2268584"/>
                <a:gd name="connsiteX20" fmla="*/ 1521823 w 3065418"/>
                <a:gd name="connsiteY20" fmla="*/ 0 h 2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65418" h="2268584">
                  <a:moveTo>
                    <a:pt x="0" y="1573821"/>
                  </a:moveTo>
                  <a:lnTo>
                    <a:pt x="0" y="1573822"/>
                  </a:lnTo>
                  <a:lnTo>
                    <a:pt x="0" y="1573822"/>
                  </a:lnTo>
                  <a:close/>
                  <a:moveTo>
                    <a:pt x="1521823" y="0"/>
                  </a:moveTo>
                  <a:cubicBezTo>
                    <a:pt x="2069969" y="0"/>
                    <a:pt x="2527302" y="388815"/>
                    <a:pt x="2633070" y="905693"/>
                  </a:cubicBezTo>
                  <a:lnTo>
                    <a:pt x="2637152" y="932436"/>
                  </a:lnTo>
                  <a:lnTo>
                    <a:pt x="2641089" y="933658"/>
                  </a:lnTo>
                  <a:cubicBezTo>
                    <a:pt x="2890449" y="1039129"/>
                    <a:pt x="3065418" y="1286043"/>
                    <a:pt x="3065418" y="1573822"/>
                  </a:cubicBezTo>
                  <a:lnTo>
                    <a:pt x="3065417" y="1573822"/>
                  </a:lnTo>
                  <a:cubicBezTo>
                    <a:pt x="3065417" y="1957528"/>
                    <a:pt x="2754361" y="2268584"/>
                    <a:pt x="2370655" y="2268584"/>
                  </a:cubicBezTo>
                  <a:lnTo>
                    <a:pt x="1521833" y="2268584"/>
                  </a:lnTo>
                  <a:lnTo>
                    <a:pt x="1521823" y="2268584"/>
                  </a:lnTo>
                  <a:lnTo>
                    <a:pt x="1521813" y="2268584"/>
                  </a:lnTo>
                  <a:lnTo>
                    <a:pt x="694762" y="2268583"/>
                  </a:lnTo>
                  <a:cubicBezTo>
                    <a:pt x="359019" y="2268583"/>
                    <a:pt x="78899" y="2030431"/>
                    <a:pt x="14115" y="1713840"/>
                  </a:cubicBezTo>
                  <a:lnTo>
                    <a:pt x="0" y="1573822"/>
                  </a:lnTo>
                  <a:lnTo>
                    <a:pt x="14115" y="1433803"/>
                  </a:lnTo>
                  <a:cubicBezTo>
                    <a:pt x="51135" y="1252894"/>
                    <a:pt x="158468" y="1097598"/>
                    <a:pt x="306314" y="997715"/>
                  </a:cubicBezTo>
                  <a:lnTo>
                    <a:pt x="404680" y="944323"/>
                  </a:lnTo>
                  <a:lnTo>
                    <a:pt x="410576" y="905693"/>
                  </a:lnTo>
                  <a:cubicBezTo>
                    <a:pt x="516344" y="388815"/>
                    <a:pt x="973678" y="0"/>
                    <a:pt x="1521823" y="0"/>
                  </a:cubicBezTo>
                  <a:close/>
                </a:path>
              </a:pathLst>
            </a:custGeom>
            <a:solidFill>
              <a:srgbClr val="90B6A5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/>
                <a:t>技术积累</a:t>
              </a:r>
              <a:endParaRPr lang="zh-CN" altLang="en-US"/>
            </a:p>
          </p:txBody>
        </p:sp>
      </p:grpSp>
      <p:sp>
        <p:nvSpPr>
          <p:cNvPr id="9" name="MH_Text_3"/>
          <p:cNvSpPr txBox="1"/>
          <p:nvPr>
            <p:custDataLst>
              <p:tags r:id="rId11"/>
            </p:custDataLst>
          </p:nvPr>
        </p:nvSpPr>
        <p:spPr bwMode="auto">
          <a:xfrm>
            <a:off x="6377305" y="2638425"/>
            <a:ext cx="1770380" cy="116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da-DK" sz="1100">
                <a:latin typeface="Arial" panose="020B0604020202020204" pitchFamily="34" charset="0"/>
                <a:ea typeface="微软雅黑" panose="020B0503020204020204" pitchFamily="34" charset="-122"/>
              </a:rPr>
              <a:t>通过项目学习，请教他人或者查阅资料等方式，需要对</a:t>
            </a:r>
            <a:r>
              <a:rPr lang="en-US" altLang="zh-CN" sz="1100">
                <a:latin typeface="Arial" panose="020B0604020202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1100">
                <a:latin typeface="Arial" panose="020B0604020202020204" pitchFamily="34" charset="0"/>
                <a:ea typeface="微软雅黑" panose="020B0503020204020204" pitchFamily="34" charset="-122"/>
              </a:rPr>
              <a:t>等脚本语言以及</a:t>
            </a:r>
            <a:r>
              <a:rPr lang="en-US" altLang="zh-CN" sz="1100">
                <a:latin typeface="Arial" panose="020B0604020202020204" pitchFamily="34" charset="0"/>
                <a:ea typeface="微软雅黑" panose="020B0503020204020204" pitchFamily="34" charset="-122"/>
              </a:rPr>
              <a:t>linux</a:t>
            </a:r>
            <a:r>
              <a:rPr lang="zh-CN" altLang="en-US" sz="1100">
                <a:latin typeface="Arial" panose="020B0604020202020204" pitchFamily="34" charset="0"/>
                <a:ea typeface="微软雅黑" panose="020B0503020204020204" pitchFamily="34" charset="-122"/>
              </a:rPr>
              <a:t>系统有更深层次的掌握与理解。</a:t>
            </a:r>
            <a:endParaRPr lang="zh-CN" altLang="en-US" sz="1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038108" y="3467101"/>
            <a:ext cx="1475657" cy="961029"/>
            <a:chOff x="8038108" y="3467101"/>
            <a:chExt cx="1475657" cy="961029"/>
          </a:xfrm>
        </p:grpSpPr>
        <p:sp>
          <p:nvSpPr>
            <p:cNvPr id="15" name="MH_Other_3"/>
            <p:cNvSpPr/>
            <p:nvPr>
              <p:custDataLst>
                <p:tags r:id="rId12"/>
              </p:custDataLst>
            </p:nvPr>
          </p:nvSpPr>
          <p:spPr>
            <a:xfrm>
              <a:off x="8038108" y="3467101"/>
              <a:ext cx="1475657" cy="961029"/>
            </a:xfrm>
            <a:custGeom>
              <a:avLst/>
              <a:gdLst>
                <a:gd name="connsiteX0" fmla="*/ 0 w 3065418"/>
                <a:gd name="connsiteY0" fmla="*/ 1573821 h 2268584"/>
                <a:gd name="connsiteX1" fmla="*/ 0 w 3065418"/>
                <a:gd name="connsiteY1" fmla="*/ 1573822 h 2268584"/>
                <a:gd name="connsiteX2" fmla="*/ 0 w 3065418"/>
                <a:gd name="connsiteY2" fmla="*/ 1573822 h 2268584"/>
                <a:gd name="connsiteX3" fmla="*/ 1521823 w 3065418"/>
                <a:gd name="connsiteY3" fmla="*/ 0 h 2268584"/>
                <a:gd name="connsiteX4" fmla="*/ 2633070 w 3065418"/>
                <a:gd name="connsiteY4" fmla="*/ 905693 h 2268584"/>
                <a:gd name="connsiteX5" fmla="*/ 2637152 w 3065418"/>
                <a:gd name="connsiteY5" fmla="*/ 932436 h 2268584"/>
                <a:gd name="connsiteX6" fmla="*/ 2641089 w 3065418"/>
                <a:gd name="connsiteY6" fmla="*/ 933658 h 2268584"/>
                <a:gd name="connsiteX7" fmla="*/ 3065418 w 3065418"/>
                <a:gd name="connsiteY7" fmla="*/ 1573822 h 2268584"/>
                <a:gd name="connsiteX8" fmla="*/ 3065417 w 3065418"/>
                <a:gd name="connsiteY8" fmla="*/ 1573822 h 2268584"/>
                <a:gd name="connsiteX9" fmla="*/ 2370655 w 3065418"/>
                <a:gd name="connsiteY9" fmla="*/ 2268584 h 2268584"/>
                <a:gd name="connsiteX10" fmla="*/ 1521833 w 3065418"/>
                <a:gd name="connsiteY10" fmla="*/ 2268584 h 2268584"/>
                <a:gd name="connsiteX11" fmla="*/ 1521823 w 3065418"/>
                <a:gd name="connsiteY11" fmla="*/ 2268584 h 2268584"/>
                <a:gd name="connsiteX12" fmla="*/ 1521813 w 3065418"/>
                <a:gd name="connsiteY12" fmla="*/ 2268584 h 2268584"/>
                <a:gd name="connsiteX13" fmla="*/ 694762 w 3065418"/>
                <a:gd name="connsiteY13" fmla="*/ 2268583 h 2268584"/>
                <a:gd name="connsiteX14" fmla="*/ 14115 w 3065418"/>
                <a:gd name="connsiteY14" fmla="*/ 1713840 h 2268584"/>
                <a:gd name="connsiteX15" fmla="*/ 0 w 3065418"/>
                <a:gd name="connsiteY15" fmla="*/ 1573822 h 2268584"/>
                <a:gd name="connsiteX16" fmla="*/ 14115 w 3065418"/>
                <a:gd name="connsiteY16" fmla="*/ 1433803 h 2268584"/>
                <a:gd name="connsiteX17" fmla="*/ 306314 w 3065418"/>
                <a:gd name="connsiteY17" fmla="*/ 997715 h 2268584"/>
                <a:gd name="connsiteX18" fmla="*/ 404680 w 3065418"/>
                <a:gd name="connsiteY18" fmla="*/ 944323 h 2268584"/>
                <a:gd name="connsiteX19" fmla="*/ 410576 w 3065418"/>
                <a:gd name="connsiteY19" fmla="*/ 905693 h 2268584"/>
                <a:gd name="connsiteX20" fmla="*/ 1521823 w 3065418"/>
                <a:gd name="connsiteY20" fmla="*/ 0 h 2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65418" h="2268584">
                  <a:moveTo>
                    <a:pt x="0" y="1573821"/>
                  </a:moveTo>
                  <a:lnTo>
                    <a:pt x="0" y="1573822"/>
                  </a:lnTo>
                  <a:lnTo>
                    <a:pt x="0" y="1573822"/>
                  </a:lnTo>
                  <a:close/>
                  <a:moveTo>
                    <a:pt x="1521823" y="0"/>
                  </a:moveTo>
                  <a:cubicBezTo>
                    <a:pt x="2069969" y="0"/>
                    <a:pt x="2527302" y="388815"/>
                    <a:pt x="2633070" y="905693"/>
                  </a:cubicBezTo>
                  <a:lnTo>
                    <a:pt x="2637152" y="932436"/>
                  </a:lnTo>
                  <a:lnTo>
                    <a:pt x="2641089" y="933658"/>
                  </a:lnTo>
                  <a:cubicBezTo>
                    <a:pt x="2890449" y="1039129"/>
                    <a:pt x="3065418" y="1286043"/>
                    <a:pt x="3065418" y="1573822"/>
                  </a:cubicBezTo>
                  <a:lnTo>
                    <a:pt x="3065417" y="1573822"/>
                  </a:lnTo>
                  <a:cubicBezTo>
                    <a:pt x="3065417" y="1957528"/>
                    <a:pt x="2754361" y="2268584"/>
                    <a:pt x="2370655" y="2268584"/>
                  </a:cubicBezTo>
                  <a:lnTo>
                    <a:pt x="1521833" y="2268584"/>
                  </a:lnTo>
                  <a:lnTo>
                    <a:pt x="1521823" y="2268584"/>
                  </a:lnTo>
                  <a:lnTo>
                    <a:pt x="1521813" y="2268584"/>
                  </a:lnTo>
                  <a:lnTo>
                    <a:pt x="694762" y="2268583"/>
                  </a:lnTo>
                  <a:cubicBezTo>
                    <a:pt x="359019" y="2268583"/>
                    <a:pt x="78899" y="2030431"/>
                    <a:pt x="14115" y="1713840"/>
                  </a:cubicBezTo>
                  <a:lnTo>
                    <a:pt x="0" y="1573822"/>
                  </a:lnTo>
                  <a:lnTo>
                    <a:pt x="14115" y="1433803"/>
                  </a:lnTo>
                  <a:cubicBezTo>
                    <a:pt x="51135" y="1252894"/>
                    <a:pt x="158468" y="1097598"/>
                    <a:pt x="306314" y="997715"/>
                  </a:cubicBezTo>
                  <a:lnTo>
                    <a:pt x="404680" y="944323"/>
                  </a:lnTo>
                  <a:lnTo>
                    <a:pt x="410576" y="905693"/>
                  </a:lnTo>
                  <a:cubicBezTo>
                    <a:pt x="516344" y="388815"/>
                    <a:pt x="973678" y="0"/>
                    <a:pt x="1521823" y="0"/>
                  </a:cubicBezTo>
                  <a:close/>
                </a:path>
              </a:pathLst>
            </a:custGeom>
            <a:solidFill>
              <a:srgbClr val="90B6A5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/>
                <a:t>LOREM</a:t>
              </a:r>
              <a:endParaRPr lang="zh-CN" altLang="en-US"/>
            </a:p>
          </p:txBody>
        </p:sp>
        <p:sp>
          <p:nvSpPr>
            <p:cNvPr id="10" name="MH_Other_5"/>
            <p:cNvSpPr/>
            <p:nvPr>
              <p:custDataLst>
                <p:tags r:id="rId13"/>
              </p:custDataLst>
            </p:nvPr>
          </p:nvSpPr>
          <p:spPr>
            <a:xfrm>
              <a:off x="8183564" y="3582989"/>
              <a:ext cx="1201737" cy="784225"/>
            </a:xfrm>
            <a:custGeom>
              <a:avLst/>
              <a:gdLst>
                <a:gd name="connsiteX0" fmla="*/ 0 w 3065418"/>
                <a:gd name="connsiteY0" fmla="*/ 1573821 h 2268584"/>
                <a:gd name="connsiteX1" fmla="*/ 0 w 3065418"/>
                <a:gd name="connsiteY1" fmla="*/ 1573822 h 2268584"/>
                <a:gd name="connsiteX2" fmla="*/ 0 w 3065418"/>
                <a:gd name="connsiteY2" fmla="*/ 1573822 h 2268584"/>
                <a:gd name="connsiteX3" fmla="*/ 1521823 w 3065418"/>
                <a:gd name="connsiteY3" fmla="*/ 0 h 2268584"/>
                <a:gd name="connsiteX4" fmla="*/ 2633070 w 3065418"/>
                <a:gd name="connsiteY4" fmla="*/ 905693 h 2268584"/>
                <a:gd name="connsiteX5" fmla="*/ 2637152 w 3065418"/>
                <a:gd name="connsiteY5" fmla="*/ 932436 h 2268584"/>
                <a:gd name="connsiteX6" fmla="*/ 2641089 w 3065418"/>
                <a:gd name="connsiteY6" fmla="*/ 933658 h 2268584"/>
                <a:gd name="connsiteX7" fmla="*/ 3065418 w 3065418"/>
                <a:gd name="connsiteY7" fmla="*/ 1573822 h 2268584"/>
                <a:gd name="connsiteX8" fmla="*/ 3065417 w 3065418"/>
                <a:gd name="connsiteY8" fmla="*/ 1573822 h 2268584"/>
                <a:gd name="connsiteX9" fmla="*/ 2370655 w 3065418"/>
                <a:gd name="connsiteY9" fmla="*/ 2268584 h 2268584"/>
                <a:gd name="connsiteX10" fmla="*/ 1521833 w 3065418"/>
                <a:gd name="connsiteY10" fmla="*/ 2268584 h 2268584"/>
                <a:gd name="connsiteX11" fmla="*/ 1521823 w 3065418"/>
                <a:gd name="connsiteY11" fmla="*/ 2268584 h 2268584"/>
                <a:gd name="connsiteX12" fmla="*/ 1521813 w 3065418"/>
                <a:gd name="connsiteY12" fmla="*/ 2268584 h 2268584"/>
                <a:gd name="connsiteX13" fmla="*/ 694762 w 3065418"/>
                <a:gd name="connsiteY13" fmla="*/ 2268583 h 2268584"/>
                <a:gd name="connsiteX14" fmla="*/ 14115 w 3065418"/>
                <a:gd name="connsiteY14" fmla="*/ 1713840 h 2268584"/>
                <a:gd name="connsiteX15" fmla="*/ 0 w 3065418"/>
                <a:gd name="connsiteY15" fmla="*/ 1573822 h 2268584"/>
                <a:gd name="connsiteX16" fmla="*/ 14115 w 3065418"/>
                <a:gd name="connsiteY16" fmla="*/ 1433803 h 2268584"/>
                <a:gd name="connsiteX17" fmla="*/ 306314 w 3065418"/>
                <a:gd name="connsiteY17" fmla="*/ 997715 h 2268584"/>
                <a:gd name="connsiteX18" fmla="*/ 404680 w 3065418"/>
                <a:gd name="connsiteY18" fmla="*/ 944323 h 2268584"/>
                <a:gd name="connsiteX19" fmla="*/ 410576 w 3065418"/>
                <a:gd name="connsiteY19" fmla="*/ 905693 h 2268584"/>
                <a:gd name="connsiteX20" fmla="*/ 1521823 w 3065418"/>
                <a:gd name="connsiteY20" fmla="*/ 0 h 2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65418" h="2268584">
                  <a:moveTo>
                    <a:pt x="0" y="1573821"/>
                  </a:moveTo>
                  <a:lnTo>
                    <a:pt x="0" y="1573822"/>
                  </a:lnTo>
                  <a:lnTo>
                    <a:pt x="0" y="1573822"/>
                  </a:lnTo>
                  <a:close/>
                  <a:moveTo>
                    <a:pt x="1521823" y="0"/>
                  </a:moveTo>
                  <a:cubicBezTo>
                    <a:pt x="2069969" y="0"/>
                    <a:pt x="2527302" y="388815"/>
                    <a:pt x="2633070" y="905693"/>
                  </a:cubicBezTo>
                  <a:lnTo>
                    <a:pt x="2637152" y="932436"/>
                  </a:lnTo>
                  <a:lnTo>
                    <a:pt x="2641089" y="933658"/>
                  </a:lnTo>
                  <a:cubicBezTo>
                    <a:pt x="2890449" y="1039129"/>
                    <a:pt x="3065418" y="1286043"/>
                    <a:pt x="3065418" y="1573822"/>
                  </a:cubicBezTo>
                  <a:lnTo>
                    <a:pt x="3065417" y="1573822"/>
                  </a:lnTo>
                  <a:cubicBezTo>
                    <a:pt x="3065417" y="1957528"/>
                    <a:pt x="2754361" y="2268584"/>
                    <a:pt x="2370655" y="2268584"/>
                  </a:cubicBezTo>
                  <a:lnTo>
                    <a:pt x="1521833" y="2268584"/>
                  </a:lnTo>
                  <a:lnTo>
                    <a:pt x="1521823" y="2268584"/>
                  </a:lnTo>
                  <a:lnTo>
                    <a:pt x="1521813" y="2268584"/>
                  </a:lnTo>
                  <a:lnTo>
                    <a:pt x="694762" y="2268583"/>
                  </a:lnTo>
                  <a:cubicBezTo>
                    <a:pt x="359019" y="2268583"/>
                    <a:pt x="78899" y="2030431"/>
                    <a:pt x="14115" y="1713840"/>
                  </a:cubicBezTo>
                  <a:lnTo>
                    <a:pt x="0" y="1573822"/>
                  </a:lnTo>
                  <a:lnTo>
                    <a:pt x="14115" y="1433803"/>
                  </a:lnTo>
                  <a:cubicBezTo>
                    <a:pt x="51135" y="1252894"/>
                    <a:pt x="158468" y="1097598"/>
                    <a:pt x="306314" y="997715"/>
                  </a:cubicBezTo>
                  <a:lnTo>
                    <a:pt x="404680" y="944323"/>
                  </a:lnTo>
                  <a:lnTo>
                    <a:pt x="410576" y="905693"/>
                  </a:lnTo>
                  <a:cubicBezTo>
                    <a:pt x="516344" y="388815"/>
                    <a:pt x="973678" y="0"/>
                    <a:pt x="1521823" y="0"/>
                  </a:cubicBezTo>
                  <a:close/>
                </a:path>
              </a:pathLst>
            </a:custGeom>
            <a:solidFill>
              <a:srgbClr val="90B6A5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/>
                <a:t>入职准备</a:t>
              </a:r>
              <a:endParaRPr lang="zh-CN" altLang="en-US"/>
            </a:p>
          </p:txBody>
        </p:sp>
      </p:grpSp>
      <p:sp>
        <p:nvSpPr>
          <p:cNvPr id="11" name="MH_Text_4"/>
          <p:cNvSpPr txBox="1"/>
          <p:nvPr>
            <p:custDataLst>
              <p:tags r:id="rId14"/>
            </p:custDataLst>
          </p:nvPr>
        </p:nvSpPr>
        <p:spPr bwMode="auto">
          <a:xfrm>
            <a:off x="8049260" y="4554855"/>
            <a:ext cx="1549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100">
                <a:latin typeface="Arial" panose="020B0604020202020204" pitchFamily="34" charset="0"/>
                <a:ea typeface="微软雅黑" panose="020B0503020204020204" pitchFamily="34" charset="-122"/>
              </a:rPr>
              <a:t>修改并完善毕业论文，顺利通过毕业答辩。调整生物钟，养精蓄锐，为入职做好充分的准备！</a:t>
            </a:r>
            <a:endParaRPr lang="zh-CN" altLang="en-US" sz="1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MH_Title_1"/>
          <p:cNvSpPr txBox="1"/>
          <p:nvPr>
            <p:custDataLst>
              <p:tags r:id="rId15"/>
            </p:custDataLst>
          </p:nvPr>
        </p:nvSpPr>
        <p:spPr bwMode="auto">
          <a:xfrm>
            <a:off x="4186556" y="3994151"/>
            <a:ext cx="39973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rgbClr val="2D8C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2019.01~2019.06</a:t>
            </a:r>
            <a:endParaRPr lang="zh-CN" altLang="en-US" sz="2000" dirty="0">
              <a:solidFill>
                <a:srgbClr val="2D8C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3965" y="409903"/>
            <a:ext cx="1056289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rgbClr val="E08B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未来展望</a:t>
            </a:r>
            <a:endParaRPr lang="zh-CN" altLang="en-US" sz="4400">
              <a:solidFill>
                <a:srgbClr val="E08B8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0">
        <p:circle/>
      </p:transition>
    </mc:Choice>
    <mc:Fallback>
      <p:transition spd="slow" advClick="0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rot="19735553">
            <a:off x="7027717" y="2331112"/>
            <a:ext cx="369060" cy="609750"/>
            <a:chOff x="2114228" y="2191239"/>
            <a:chExt cx="901927" cy="1490136"/>
          </a:xfrm>
          <a:pattFill prst="pct5">
            <a:fgClr>
              <a:schemeClr val="bg1"/>
            </a:fgClr>
            <a:bgClr>
              <a:srgbClr val="F7ACBC"/>
            </a:bgClr>
          </a:pattFill>
        </p:grpSpPr>
        <p:sp>
          <p:nvSpPr>
            <p:cNvPr id="62" name="等腰三角形 61"/>
            <p:cNvSpPr/>
            <p:nvPr/>
          </p:nvSpPr>
          <p:spPr>
            <a:xfrm rot="10800000">
              <a:off x="2114228" y="2191239"/>
              <a:ext cx="887105" cy="655092"/>
            </a:xfrm>
            <a:prstGeom prst="triangle">
              <a:avLst/>
            </a:prstGeom>
            <a:grpFill/>
            <a:ln>
              <a:solidFill>
                <a:srgbClr val="F7A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>
              <a:off x="2129050" y="3026283"/>
              <a:ext cx="887105" cy="655092"/>
            </a:xfrm>
            <a:prstGeom prst="triangle">
              <a:avLst/>
            </a:prstGeom>
            <a:grpFill/>
            <a:ln>
              <a:solidFill>
                <a:srgbClr val="F7A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2347415" y="2575265"/>
              <a:ext cx="450376" cy="748496"/>
            </a:xfrm>
            <a:prstGeom prst="roundRect">
              <a:avLst/>
            </a:prstGeom>
            <a:pattFill prst="pct5">
              <a:fgClr>
                <a:schemeClr val="bg1"/>
              </a:fgClr>
              <a:bgClr>
                <a:srgbClr val="FACED7"/>
              </a:bgClr>
            </a:pattFill>
            <a:ln>
              <a:solidFill>
                <a:srgbClr val="F7ACBC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115809" y="-31019"/>
            <a:ext cx="6511709" cy="4282734"/>
            <a:chOff x="-115809" y="-31019"/>
            <a:chExt cx="6511709" cy="4282734"/>
          </a:xfrm>
        </p:grpSpPr>
        <p:sp>
          <p:nvSpPr>
            <p:cNvPr id="20" name="任意多边形 19"/>
            <p:cNvSpPr/>
            <p:nvPr/>
          </p:nvSpPr>
          <p:spPr>
            <a:xfrm>
              <a:off x="5214007" y="-31019"/>
              <a:ext cx="1181893" cy="395273"/>
            </a:xfrm>
            <a:custGeom>
              <a:avLst/>
              <a:gdLst>
                <a:gd name="connsiteX0" fmla="*/ 0 w 1181893"/>
                <a:gd name="connsiteY0" fmla="*/ 0 h 395273"/>
                <a:gd name="connsiteX1" fmla="*/ 1181893 w 1181893"/>
                <a:gd name="connsiteY1" fmla="*/ 0 h 395273"/>
                <a:gd name="connsiteX2" fmla="*/ 1180498 w 1181893"/>
                <a:gd name="connsiteY2" fmla="*/ 4492 h 395273"/>
                <a:gd name="connsiteX3" fmla="*/ 590946 w 1181893"/>
                <a:gd name="connsiteY3" fmla="*/ 395273 h 395273"/>
                <a:gd name="connsiteX4" fmla="*/ 1394 w 1181893"/>
                <a:gd name="connsiteY4" fmla="*/ 4492 h 39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93" h="395273">
                  <a:moveTo>
                    <a:pt x="0" y="0"/>
                  </a:moveTo>
                  <a:lnTo>
                    <a:pt x="1181893" y="0"/>
                  </a:lnTo>
                  <a:lnTo>
                    <a:pt x="1180498" y="4492"/>
                  </a:lnTo>
                  <a:cubicBezTo>
                    <a:pt x="1083366" y="234138"/>
                    <a:pt x="855974" y="395273"/>
                    <a:pt x="590946" y="395273"/>
                  </a:cubicBezTo>
                  <a:cubicBezTo>
                    <a:pt x="325918" y="395273"/>
                    <a:pt x="98526" y="234138"/>
                    <a:pt x="1394" y="4492"/>
                  </a:cubicBezTo>
                  <a:close/>
                </a:path>
              </a:pathLst>
            </a:custGeom>
            <a:pattFill prst="dkUpDiag">
              <a:fgClr>
                <a:srgbClr val="DEEADB"/>
              </a:fgClr>
              <a:bgClr>
                <a:schemeClr val="bg1"/>
              </a:bgClr>
            </a:patt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2150627" y="0"/>
              <a:ext cx="1430383" cy="1430383"/>
            </a:xfrm>
            <a:custGeom>
              <a:avLst/>
              <a:gdLst>
                <a:gd name="connsiteX0" fmla="*/ 0 w 1430383"/>
                <a:gd name="connsiteY0" fmla="*/ 715192 h 1430383"/>
                <a:gd name="connsiteX1" fmla="*/ 715192 w 1430383"/>
                <a:gd name="connsiteY1" fmla="*/ 0 h 1430383"/>
                <a:gd name="connsiteX2" fmla="*/ 1430384 w 1430383"/>
                <a:gd name="connsiteY2" fmla="*/ 715192 h 1430383"/>
                <a:gd name="connsiteX3" fmla="*/ 715192 w 1430383"/>
                <a:gd name="connsiteY3" fmla="*/ 1430384 h 1430383"/>
                <a:gd name="connsiteX4" fmla="*/ 0 w 1430383"/>
                <a:gd name="connsiteY4" fmla="*/ 715192 h 143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383" h="1430383">
                  <a:moveTo>
                    <a:pt x="0" y="715192"/>
                  </a:moveTo>
                  <a:cubicBezTo>
                    <a:pt x="0" y="320202"/>
                    <a:pt x="320202" y="0"/>
                    <a:pt x="715192" y="0"/>
                  </a:cubicBezTo>
                  <a:cubicBezTo>
                    <a:pt x="1110182" y="0"/>
                    <a:pt x="1430384" y="320202"/>
                    <a:pt x="1430384" y="715192"/>
                  </a:cubicBezTo>
                  <a:cubicBezTo>
                    <a:pt x="1430384" y="1110182"/>
                    <a:pt x="1110182" y="1430384"/>
                    <a:pt x="715192" y="1430384"/>
                  </a:cubicBezTo>
                  <a:cubicBezTo>
                    <a:pt x="320202" y="1430384"/>
                    <a:pt x="0" y="1110182"/>
                    <a:pt x="0" y="715192"/>
                  </a:cubicBezTo>
                  <a:close/>
                </a:path>
              </a:pathLst>
            </a:custGeom>
            <a:pattFill prst="dkUpDiag">
              <a:fgClr>
                <a:srgbClr val="F1E7B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845" tIns="248845" rIns="248845" bIns="24884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495902" y="0"/>
              <a:ext cx="1392368" cy="556631"/>
            </a:xfrm>
            <a:custGeom>
              <a:avLst/>
              <a:gdLst>
                <a:gd name="connsiteX0" fmla="*/ 0 w 1392368"/>
                <a:gd name="connsiteY0" fmla="*/ 0 h 556631"/>
                <a:gd name="connsiteX1" fmla="*/ 1392368 w 1392368"/>
                <a:gd name="connsiteY1" fmla="*/ 0 h 556631"/>
                <a:gd name="connsiteX2" fmla="*/ 1355173 w 1392368"/>
                <a:gd name="connsiteY2" fmla="*/ 119824 h 556631"/>
                <a:gd name="connsiteX3" fmla="*/ 696184 w 1392368"/>
                <a:gd name="connsiteY3" fmla="*/ 556631 h 556631"/>
                <a:gd name="connsiteX4" fmla="*/ 37196 w 1392368"/>
                <a:gd name="connsiteY4" fmla="*/ 119824 h 5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368" h="556631">
                  <a:moveTo>
                    <a:pt x="0" y="0"/>
                  </a:moveTo>
                  <a:lnTo>
                    <a:pt x="1392368" y="0"/>
                  </a:lnTo>
                  <a:lnTo>
                    <a:pt x="1355173" y="119824"/>
                  </a:lnTo>
                  <a:cubicBezTo>
                    <a:pt x="1246601" y="376517"/>
                    <a:pt x="992427" y="556631"/>
                    <a:pt x="696184" y="556631"/>
                  </a:cubicBezTo>
                  <a:cubicBezTo>
                    <a:pt x="399942" y="556631"/>
                    <a:pt x="145768" y="376517"/>
                    <a:pt x="37196" y="119824"/>
                  </a:cubicBezTo>
                  <a:close/>
                </a:path>
              </a:pathLst>
            </a:custGeom>
            <a:pattFill prst="dkUpDiag">
              <a:fgClr>
                <a:srgbClr val="F1E7B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845" tIns="248845" rIns="248845" bIns="24884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-115809" y="-15480"/>
              <a:ext cx="1938125" cy="1690855"/>
            </a:xfrm>
            <a:custGeom>
              <a:avLst/>
              <a:gdLst>
                <a:gd name="connsiteX0" fmla="*/ 90067 w 1938125"/>
                <a:gd name="connsiteY0" fmla="*/ 0 h 1690855"/>
                <a:gd name="connsiteX1" fmla="*/ 1736735 w 1938125"/>
                <a:gd name="connsiteY1" fmla="*/ 0 h 1690855"/>
                <a:gd name="connsiteX2" fmla="*/ 1755686 w 1938125"/>
                <a:gd name="connsiteY2" fmla="*/ 25343 h 1690855"/>
                <a:gd name="connsiteX3" fmla="*/ 1938125 w 1938125"/>
                <a:gd name="connsiteY3" fmla="*/ 622610 h 1690855"/>
                <a:gd name="connsiteX4" fmla="*/ 869880 w 1938125"/>
                <a:gd name="connsiteY4" fmla="*/ 1690855 h 1690855"/>
                <a:gd name="connsiteX5" fmla="*/ 114516 w 1938125"/>
                <a:gd name="connsiteY5" fmla="*/ 1377974 h 1690855"/>
                <a:gd name="connsiteX6" fmla="*/ 0 w 1938125"/>
                <a:gd name="connsiteY6" fmla="*/ 1239179 h 1690855"/>
                <a:gd name="connsiteX7" fmla="*/ 90067 w 1938125"/>
                <a:gd name="connsiteY7" fmla="*/ 1239179 h 169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8125" h="1690855">
                  <a:moveTo>
                    <a:pt x="90067" y="0"/>
                  </a:moveTo>
                  <a:lnTo>
                    <a:pt x="1736735" y="0"/>
                  </a:lnTo>
                  <a:lnTo>
                    <a:pt x="1755686" y="25343"/>
                  </a:lnTo>
                  <a:cubicBezTo>
                    <a:pt x="1870869" y="195836"/>
                    <a:pt x="1938125" y="401368"/>
                    <a:pt x="1938125" y="622610"/>
                  </a:cubicBezTo>
                  <a:cubicBezTo>
                    <a:pt x="1938125" y="1212586"/>
                    <a:pt x="1459856" y="1690855"/>
                    <a:pt x="869880" y="1690855"/>
                  </a:cubicBezTo>
                  <a:cubicBezTo>
                    <a:pt x="574892" y="1690855"/>
                    <a:pt x="307830" y="1571288"/>
                    <a:pt x="114516" y="1377974"/>
                  </a:cubicBezTo>
                  <a:lnTo>
                    <a:pt x="0" y="1239179"/>
                  </a:lnTo>
                  <a:lnTo>
                    <a:pt x="90067" y="1239179"/>
                  </a:lnTo>
                  <a:close/>
                </a:path>
              </a:pathLst>
            </a:custGeom>
            <a:pattFill prst="dkUpDiag">
              <a:fgClr>
                <a:srgbClr val="DEEADB"/>
              </a:fgClr>
              <a:bgClr>
                <a:schemeClr val="bg1"/>
              </a:bgClr>
            </a:patt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158769" y="-25592"/>
              <a:ext cx="1871319" cy="1023158"/>
            </a:xfrm>
            <a:custGeom>
              <a:avLst/>
              <a:gdLst>
                <a:gd name="connsiteX0" fmla="*/ 4418 w 1871319"/>
                <a:gd name="connsiteY0" fmla="*/ 0 h 1023158"/>
                <a:gd name="connsiteX1" fmla="*/ 1866901 w 1871319"/>
                <a:gd name="connsiteY1" fmla="*/ 0 h 1023158"/>
                <a:gd name="connsiteX2" fmla="*/ 1871319 w 1871319"/>
                <a:gd name="connsiteY2" fmla="*/ 87499 h 1023158"/>
                <a:gd name="connsiteX3" fmla="*/ 935660 w 1871319"/>
                <a:gd name="connsiteY3" fmla="*/ 1023158 h 1023158"/>
                <a:gd name="connsiteX4" fmla="*/ 0 w 1871319"/>
                <a:gd name="connsiteY4" fmla="*/ 87499 h 102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1319" h="1023158">
                  <a:moveTo>
                    <a:pt x="4418" y="0"/>
                  </a:moveTo>
                  <a:lnTo>
                    <a:pt x="1866901" y="0"/>
                  </a:lnTo>
                  <a:lnTo>
                    <a:pt x="1871319" y="87499"/>
                  </a:lnTo>
                  <a:cubicBezTo>
                    <a:pt x="1871319" y="604250"/>
                    <a:pt x="1452411" y="1023158"/>
                    <a:pt x="935660" y="1023158"/>
                  </a:cubicBezTo>
                  <a:cubicBezTo>
                    <a:pt x="418908" y="1023158"/>
                    <a:pt x="0" y="604250"/>
                    <a:pt x="0" y="87499"/>
                  </a:cubicBezTo>
                  <a:close/>
                </a:path>
              </a:pathLst>
            </a:custGeom>
            <a:pattFill prst="dkUpDiag">
              <a:fgClr>
                <a:srgbClr val="FBC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917463" y="-23795"/>
              <a:ext cx="2247656" cy="1397698"/>
            </a:xfrm>
            <a:custGeom>
              <a:avLst/>
              <a:gdLst>
                <a:gd name="connsiteX0" fmla="*/ 35015 w 2247656"/>
                <a:gd name="connsiteY0" fmla="*/ 0 h 1397698"/>
                <a:gd name="connsiteX1" fmla="*/ 2212642 w 2247656"/>
                <a:gd name="connsiteY1" fmla="*/ 0 h 1397698"/>
                <a:gd name="connsiteX2" fmla="*/ 2224824 w 2247656"/>
                <a:gd name="connsiteY2" fmla="*/ 47379 h 1397698"/>
                <a:gd name="connsiteX3" fmla="*/ 2247656 w 2247656"/>
                <a:gd name="connsiteY3" fmla="*/ 273870 h 1397698"/>
                <a:gd name="connsiteX4" fmla="*/ 1123828 w 2247656"/>
                <a:gd name="connsiteY4" fmla="*/ 1397698 h 1397698"/>
                <a:gd name="connsiteX5" fmla="*/ 0 w 2247656"/>
                <a:gd name="connsiteY5" fmla="*/ 273870 h 1397698"/>
                <a:gd name="connsiteX6" fmla="*/ 22832 w 2247656"/>
                <a:gd name="connsiteY6" fmla="*/ 47379 h 139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7656" h="1397698">
                  <a:moveTo>
                    <a:pt x="35015" y="0"/>
                  </a:moveTo>
                  <a:lnTo>
                    <a:pt x="2212642" y="0"/>
                  </a:lnTo>
                  <a:lnTo>
                    <a:pt x="2224824" y="47379"/>
                  </a:lnTo>
                  <a:cubicBezTo>
                    <a:pt x="2239794" y="120538"/>
                    <a:pt x="2247656" y="196286"/>
                    <a:pt x="2247656" y="273870"/>
                  </a:cubicBezTo>
                  <a:cubicBezTo>
                    <a:pt x="2247656" y="894544"/>
                    <a:pt x="1744502" y="1397698"/>
                    <a:pt x="1123828" y="1397698"/>
                  </a:cubicBezTo>
                  <a:cubicBezTo>
                    <a:pt x="503154" y="1397698"/>
                    <a:pt x="0" y="894544"/>
                    <a:pt x="0" y="273870"/>
                  </a:cubicBezTo>
                  <a:cubicBezTo>
                    <a:pt x="0" y="196286"/>
                    <a:pt x="7862" y="120538"/>
                    <a:pt x="22832" y="47379"/>
                  </a:cubicBezTo>
                  <a:close/>
                </a:path>
              </a:pathLst>
            </a:custGeom>
            <a:pattFill prst="dkUpDiag">
              <a:fgClr>
                <a:srgbClr val="F7ACB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1" y="3323761"/>
              <a:ext cx="419875" cy="927954"/>
            </a:xfrm>
            <a:custGeom>
              <a:avLst/>
              <a:gdLst>
                <a:gd name="connsiteX0" fmla="*/ 0 w 419875"/>
                <a:gd name="connsiteY0" fmla="*/ 0 h 927954"/>
                <a:gd name="connsiteX1" fmla="*/ 45458 w 419875"/>
                <a:gd name="connsiteY1" fmla="*/ 4583 h 927954"/>
                <a:gd name="connsiteX2" fmla="*/ 419875 w 419875"/>
                <a:gd name="connsiteY2" fmla="*/ 463977 h 927954"/>
                <a:gd name="connsiteX3" fmla="*/ 45458 w 419875"/>
                <a:gd name="connsiteY3" fmla="*/ 923371 h 927954"/>
                <a:gd name="connsiteX4" fmla="*/ 0 w 419875"/>
                <a:gd name="connsiteY4" fmla="*/ 927954 h 92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875" h="927954">
                  <a:moveTo>
                    <a:pt x="0" y="0"/>
                  </a:moveTo>
                  <a:lnTo>
                    <a:pt x="45458" y="4583"/>
                  </a:lnTo>
                  <a:cubicBezTo>
                    <a:pt x="259138" y="48308"/>
                    <a:pt x="419875" y="237371"/>
                    <a:pt x="419875" y="463977"/>
                  </a:cubicBezTo>
                  <a:cubicBezTo>
                    <a:pt x="419875" y="690583"/>
                    <a:pt x="259138" y="879646"/>
                    <a:pt x="45458" y="923371"/>
                  </a:cubicBezTo>
                  <a:lnTo>
                    <a:pt x="0" y="927954"/>
                  </a:lnTo>
                  <a:close/>
                </a:path>
              </a:pathLst>
            </a:custGeom>
            <a:pattFill prst="dkUpDiag">
              <a:fgClr>
                <a:srgbClr val="F7ACB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0" y="2023188"/>
              <a:ext cx="912417" cy="1430384"/>
            </a:xfrm>
            <a:custGeom>
              <a:avLst/>
              <a:gdLst>
                <a:gd name="connsiteX0" fmla="*/ 197225 w 912417"/>
                <a:gd name="connsiteY0" fmla="*/ 0 h 1430384"/>
                <a:gd name="connsiteX1" fmla="*/ 912417 w 912417"/>
                <a:gd name="connsiteY1" fmla="*/ 715192 h 1430384"/>
                <a:gd name="connsiteX2" fmla="*/ 197225 w 912417"/>
                <a:gd name="connsiteY2" fmla="*/ 1430384 h 1430384"/>
                <a:gd name="connsiteX3" fmla="*/ 53089 w 912417"/>
                <a:gd name="connsiteY3" fmla="*/ 1415854 h 1430384"/>
                <a:gd name="connsiteX4" fmla="*/ 0 w 912417"/>
                <a:gd name="connsiteY4" fmla="*/ 1399374 h 1430384"/>
                <a:gd name="connsiteX5" fmla="*/ 0 w 912417"/>
                <a:gd name="connsiteY5" fmla="*/ 31010 h 1430384"/>
                <a:gd name="connsiteX6" fmla="*/ 53089 w 912417"/>
                <a:gd name="connsiteY6" fmla="*/ 14530 h 1430384"/>
                <a:gd name="connsiteX7" fmla="*/ 197225 w 912417"/>
                <a:gd name="connsiteY7" fmla="*/ 0 h 143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417" h="1430384">
                  <a:moveTo>
                    <a:pt x="197225" y="0"/>
                  </a:moveTo>
                  <a:cubicBezTo>
                    <a:pt x="592215" y="0"/>
                    <a:pt x="912417" y="320202"/>
                    <a:pt x="912417" y="715192"/>
                  </a:cubicBezTo>
                  <a:cubicBezTo>
                    <a:pt x="912417" y="1110182"/>
                    <a:pt x="592215" y="1430384"/>
                    <a:pt x="197225" y="1430384"/>
                  </a:cubicBezTo>
                  <a:cubicBezTo>
                    <a:pt x="147851" y="1430384"/>
                    <a:pt x="99646" y="1425381"/>
                    <a:pt x="53089" y="1415854"/>
                  </a:cubicBezTo>
                  <a:lnTo>
                    <a:pt x="0" y="1399374"/>
                  </a:lnTo>
                  <a:lnTo>
                    <a:pt x="0" y="31010"/>
                  </a:lnTo>
                  <a:lnTo>
                    <a:pt x="53089" y="14530"/>
                  </a:lnTo>
                  <a:cubicBezTo>
                    <a:pt x="99646" y="5003"/>
                    <a:pt x="147851" y="0"/>
                    <a:pt x="197225" y="0"/>
                  </a:cubicBezTo>
                  <a:close/>
                </a:path>
              </a:pathLst>
            </a:custGeom>
            <a:pattFill prst="dkUpDiag">
              <a:fgClr>
                <a:srgbClr val="F1E7B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845" tIns="248845" rIns="248845" bIns="24884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0" y="1316155"/>
              <a:ext cx="766405" cy="1121613"/>
            </a:xfrm>
            <a:custGeom>
              <a:avLst/>
              <a:gdLst>
                <a:gd name="connsiteX0" fmla="*/ 205599 w 766405"/>
                <a:gd name="connsiteY0" fmla="*/ 0 h 1121613"/>
                <a:gd name="connsiteX1" fmla="*/ 766405 w 766405"/>
                <a:gd name="connsiteY1" fmla="*/ 560807 h 1121613"/>
                <a:gd name="connsiteX2" fmla="*/ 205599 w 766405"/>
                <a:gd name="connsiteY2" fmla="*/ 1121613 h 1121613"/>
                <a:gd name="connsiteX3" fmla="*/ 92576 w 766405"/>
                <a:gd name="connsiteY3" fmla="*/ 1110220 h 1121613"/>
                <a:gd name="connsiteX4" fmla="*/ 0 w 766405"/>
                <a:gd name="connsiteY4" fmla="*/ 1081482 h 1121613"/>
                <a:gd name="connsiteX5" fmla="*/ 0 w 766405"/>
                <a:gd name="connsiteY5" fmla="*/ 40131 h 1121613"/>
                <a:gd name="connsiteX6" fmla="*/ 92576 w 766405"/>
                <a:gd name="connsiteY6" fmla="*/ 11394 h 1121613"/>
                <a:gd name="connsiteX7" fmla="*/ 205599 w 766405"/>
                <a:gd name="connsiteY7" fmla="*/ 0 h 112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6405" h="1121613">
                  <a:moveTo>
                    <a:pt x="205599" y="0"/>
                  </a:moveTo>
                  <a:cubicBezTo>
                    <a:pt x="515324" y="0"/>
                    <a:pt x="766405" y="251081"/>
                    <a:pt x="766405" y="560807"/>
                  </a:cubicBezTo>
                  <a:cubicBezTo>
                    <a:pt x="766405" y="870532"/>
                    <a:pt x="515324" y="1121613"/>
                    <a:pt x="205599" y="1121613"/>
                  </a:cubicBezTo>
                  <a:cubicBezTo>
                    <a:pt x="166883" y="1121613"/>
                    <a:pt x="129083" y="1117690"/>
                    <a:pt x="92576" y="1110220"/>
                  </a:cubicBezTo>
                  <a:lnTo>
                    <a:pt x="0" y="1081482"/>
                  </a:lnTo>
                  <a:lnTo>
                    <a:pt x="0" y="40131"/>
                  </a:lnTo>
                  <a:lnTo>
                    <a:pt x="92576" y="11394"/>
                  </a:lnTo>
                  <a:cubicBezTo>
                    <a:pt x="129083" y="3923"/>
                    <a:pt x="166883" y="0"/>
                    <a:pt x="205599" y="0"/>
                  </a:cubicBezTo>
                  <a:close/>
                </a:path>
              </a:pathLst>
            </a:custGeom>
            <a:pattFill prst="dkUpDiag">
              <a:fgClr>
                <a:srgbClr val="D3D9B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-26706" y="802908"/>
              <a:ext cx="389885" cy="1053198"/>
            </a:xfrm>
            <a:custGeom>
              <a:avLst/>
              <a:gdLst>
                <a:gd name="connsiteX0" fmla="*/ 0 w 389885"/>
                <a:gd name="connsiteY0" fmla="*/ 0 h 1053198"/>
                <a:gd name="connsiteX1" fmla="*/ 51410 w 389885"/>
                <a:gd name="connsiteY1" fmla="*/ 15958 h 1053198"/>
                <a:gd name="connsiteX2" fmla="*/ 389885 w 389885"/>
                <a:gd name="connsiteY2" fmla="*/ 526599 h 1053198"/>
                <a:gd name="connsiteX3" fmla="*/ 51410 w 389885"/>
                <a:gd name="connsiteY3" fmla="*/ 1037240 h 1053198"/>
                <a:gd name="connsiteX4" fmla="*/ 0 w 389885"/>
                <a:gd name="connsiteY4" fmla="*/ 1053198 h 105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885" h="1053198">
                  <a:moveTo>
                    <a:pt x="0" y="0"/>
                  </a:moveTo>
                  <a:lnTo>
                    <a:pt x="51410" y="15958"/>
                  </a:lnTo>
                  <a:cubicBezTo>
                    <a:pt x="250318" y="100089"/>
                    <a:pt x="389885" y="297045"/>
                    <a:pt x="389885" y="526599"/>
                  </a:cubicBezTo>
                  <a:cubicBezTo>
                    <a:pt x="389885" y="756153"/>
                    <a:pt x="250318" y="953109"/>
                    <a:pt x="51410" y="1037240"/>
                  </a:cubicBezTo>
                  <a:lnTo>
                    <a:pt x="0" y="1053198"/>
                  </a:lnTo>
                  <a:close/>
                </a:path>
              </a:pathLst>
            </a:custGeom>
            <a:pattFill prst="dkUpDiag">
              <a:fgClr>
                <a:srgbClr val="FBC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10800000">
            <a:off x="5818601" y="2575266"/>
            <a:ext cx="6511709" cy="4282734"/>
            <a:chOff x="-115809" y="-31019"/>
            <a:chExt cx="6511709" cy="4282734"/>
          </a:xfrm>
        </p:grpSpPr>
        <p:sp>
          <p:nvSpPr>
            <p:cNvPr id="43" name="任意多边形 42"/>
            <p:cNvSpPr/>
            <p:nvPr/>
          </p:nvSpPr>
          <p:spPr>
            <a:xfrm>
              <a:off x="5214007" y="-31019"/>
              <a:ext cx="1181893" cy="395273"/>
            </a:xfrm>
            <a:custGeom>
              <a:avLst/>
              <a:gdLst>
                <a:gd name="connsiteX0" fmla="*/ 0 w 1181893"/>
                <a:gd name="connsiteY0" fmla="*/ 0 h 395273"/>
                <a:gd name="connsiteX1" fmla="*/ 1181893 w 1181893"/>
                <a:gd name="connsiteY1" fmla="*/ 0 h 395273"/>
                <a:gd name="connsiteX2" fmla="*/ 1180498 w 1181893"/>
                <a:gd name="connsiteY2" fmla="*/ 4492 h 395273"/>
                <a:gd name="connsiteX3" fmla="*/ 590946 w 1181893"/>
                <a:gd name="connsiteY3" fmla="*/ 395273 h 395273"/>
                <a:gd name="connsiteX4" fmla="*/ 1394 w 1181893"/>
                <a:gd name="connsiteY4" fmla="*/ 4492 h 39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93" h="395273">
                  <a:moveTo>
                    <a:pt x="0" y="0"/>
                  </a:moveTo>
                  <a:lnTo>
                    <a:pt x="1181893" y="0"/>
                  </a:lnTo>
                  <a:lnTo>
                    <a:pt x="1180498" y="4492"/>
                  </a:lnTo>
                  <a:cubicBezTo>
                    <a:pt x="1083366" y="234138"/>
                    <a:pt x="855974" y="395273"/>
                    <a:pt x="590946" y="395273"/>
                  </a:cubicBezTo>
                  <a:cubicBezTo>
                    <a:pt x="325918" y="395273"/>
                    <a:pt x="98526" y="234138"/>
                    <a:pt x="1394" y="4492"/>
                  </a:cubicBezTo>
                  <a:close/>
                </a:path>
              </a:pathLst>
            </a:custGeom>
            <a:pattFill prst="dkUpDiag">
              <a:fgClr>
                <a:srgbClr val="DEEADB"/>
              </a:fgClr>
              <a:bgClr>
                <a:schemeClr val="bg1"/>
              </a:bgClr>
            </a:patt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2150627" y="0"/>
              <a:ext cx="1430383" cy="1430383"/>
            </a:xfrm>
            <a:custGeom>
              <a:avLst/>
              <a:gdLst>
                <a:gd name="connsiteX0" fmla="*/ 0 w 1430383"/>
                <a:gd name="connsiteY0" fmla="*/ 715192 h 1430383"/>
                <a:gd name="connsiteX1" fmla="*/ 715192 w 1430383"/>
                <a:gd name="connsiteY1" fmla="*/ 0 h 1430383"/>
                <a:gd name="connsiteX2" fmla="*/ 1430384 w 1430383"/>
                <a:gd name="connsiteY2" fmla="*/ 715192 h 1430383"/>
                <a:gd name="connsiteX3" fmla="*/ 715192 w 1430383"/>
                <a:gd name="connsiteY3" fmla="*/ 1430384 h 1430383"/>
                <a:gd name="connsiteX4" fmla="*/ 0 w 1430383"/>
                <a:gd name="connsiteY4" fmla="*/ 715192 h 143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383" h="1430383">
                  <a:moveTo>
                    <a:pt x="0" y="715192"/>
                  </a:moveTo>
                  <a:cubicBezTo>
                    <a:pt x="0" y="320202"/>
                    <a:pt x="320202" y="0"/>
                    <a:pt x="715192" y="0"/>
                  </a:cubicBezTo>
                  <a:cubicBezTo>
                    <a:pt x="1110182" y="0"/>
                    <a:pt x="1430384" y="320202"/>
                    <a:pt x="1430384" y="715192"/>
                  </a:cubicBezTo>
                  <a:cubicBezTo>
                    <a:pt x="1430384" y="1110182"/>
                    <a:pt x="1110182" y="1430384"/>
                    <a:pt x="715192" y="1430384"/>
                  </a:cubicBezTo>
                  <a:cubicBezTo>
                    <a:pt x="320202" y="1430384"/>
                    <a:pt x="0" y="1110182"/>
                    <a:pt x="0" y="715192"/>
                  </a:cubicBezTo>
                  <a:close/>
                </a:path>
              </a:pathLst>
            </a:custGeom>
            <a:pattFill prst="dkUpDiag">
              <a:fgClr>
                <a:srgbClr val="F1E7B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845" tIns="248845" rIns="248845" bIns="24884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495902" y="0"/>
              <a:ext cx="1392368" cy="556631"/>
            </a:xfrm>
            <a:custGeom>
              <a:avLst/>
              <a:gdLst>
                <a:gd name="connsiteX0" fmla="*/ 0 w 1392368"/>
                <a:gd name="connsiteY0" fmla="*/ 0 h 556631"/>
                <a:gd name="connsiteX1" fmla="*/ 1392368 w 1392368"/>
                <a:gd name="connsiteY1" fmla="*/ 0 h 556631"/>
                <a:gd name="connsiteX2" fmla="*/ 1355173 w 1392368"/>
                <a:gd name="connsiteY2" fmla="*/ 119824 h 556631"/>
                <a:gd name="connsiteX3" fmla="*/ 696184 w 1392368"/>
                <a:gd name="connsiteY3" fmla="*/ 556631 h 556631"/>
                <a:gd name="connsiteX4" fmla="*/ 37196 w 1392368"/>
                <a:gd name="connsiteY4" fmla="*/ 119824 h 5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368" h="556631">
                  <a:moveTo>
                    <a:pt x="0" y="0"/>
                  </a:moveTo>
                  <a:lnTo>
                    <a:pt x="1392368" y="0"/>
                  </a:lnTo>
                  <a:lnTo>
                    <a:pt x="1355173" y="119824"/>
                  </a:lnTo>
                  <a:cubicBezTo>
                    <a:pt x="1246601" y="376517"/>
                    <a:pt x="992427" y="556631"/>
                    <a:pt x="696184" y="556631"/>
                  </a:cubicBezTo>
                  <a:cubicBezTo>
                    <a:pt x="399942" y="556631"/>
                    <a:pt x="145768" y="376517"/>
                    <a:pt x="37196" y="119824"/>
                  </a:cubicBezTo>
                  <a:close/>
                </a:path>
              </a:pathLst>
            </a:custGeom>
            <a:pattFill prst="dkUpDiag">
              <a:fgClr>
                <a:srgbClr val="F1E7B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845" tIns="248845" rIns="248845" bIns="24884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-115809" y="-15480"/>
              <a:ext cx="1938125" cy="1690855"/>
            </a:xfrm>
            <a:custGeom>
              <a:avLst/>
              <a:gdLst>
                <a:gd name="connsiteX0" fmla="*/ 90067 w 1938125"/>
                <a:gd name="connsiteY0" fmla="*/ 0 h 1690855"/>
                <a:gd name="connsiteX1" fmla="*/ 1736735 w 1938125"/>
                <a:gd name="connsiteY1" fmla="*/ 0 h 1690855"/>
                <a:gd name="connsiteX2" fmla="*/ 1755686 w 1938125"/>
                <a:gd name="connsiteY2" fmla="*/ 25343 h 1690855"/>
                <a:gd name="connsiteX3" fmla="*/ 1938125 w 1938125"/>
                <a:gd name="connsiteY3" fmla="*/ 622610 h 1690855"/>
                <a:gd name="connsiteX4" fmla="*/ 869880 w 1938125"/>
                <a:gd name="connsiteY4" fmla="*/ 1690855 h 1690855"/>
                <a:gd name="connsiteX5" fmla="*/ 114516 w 1938125"/>
                <a:gd name="connsiteY5" fmla="*/ 1377974 h 1690855"/>
                <a:gd name="connsiteX6" fmla="*/ 0 w 1938125"/>
                <a:gd name="connsiteY6" fmla="*/ 1239179 h 1690855"/>
                <a:gd name="connsiteX7" fmla="*/ 90067 w 1938125"/>
                <a:gd name="connsiteY7" fmla="*/ 1239179 h 169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8125" h="1690855">
                  <a:moveTo>
                    <a:pt x="90067" y="0"/>
                  </a:moveTo>
                  <a:lnTo>
                    <a:pt x="1736735" y="0"/>
                  </a:lnTo>
                  <a:lnTo>
                    <a:pt x="1755686" y="25343"/>
                  </a:lnTo>
                  <a:cubicBezTo>
                    <a:pt x="1870869" y="195836"/>
                    <a:pt x="1938125" y="401368"/>
                    <a:pt x="1938125" y="622610"/>
                  </a:cubicBezTo>
                  <a:cubicBezTo>
                    <a:pt x="1938125" y="1212586"/>
                    <a:pt x="1459856" y="1690855"/>
                    <a:pt x="869880" y="1690855"/>
                  </a:cubicBezTo>
                  <a:cubicBezTo>
                    <a:pt x="574892" y="1690855"/>
                    <a:pt x="307830" y="1571288"/>
                    <a:pt x="114516" y="1377974"/>
                  </a:cubicBezTo>
                  <a:lnTo>
                    <a:pt x="0" y="1239179"/>
                  </a:lnTo>
                  <a:lnTo>
                    <a:pt x="90067" y="1239179"/>
                  </a:lnTo>
                  <a:close/>
                </a:path>
              </a:pathLst>
            </a:custGeom>
            <a:pattFill prst="dkUpDiag">
              <a:fgClr>
                <a:srgbClr val="DEEADB"/>
              </a:fgClr>
              <a:bgClr>
                <a:schemeClr val="bg1"/>
              </a:bgClr>
            </a:patt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1158769" y="-25592"/>
              <a:ext cx="1871319" cy="1023158"/>
            </a:xfrm>
            <a:custGeom>
              <a:avLst/>
              <a:gdLst>
                <a:gd name="connsiteX0" fmla="*/ 4418 w 1871319"/>
                <a:gd name="connsiteY0" fmla="*/ 0 h 1023158"/>
                <a:gd name="connsiteX1" fmla="*/ 1866901 w 1871319"/>
                <a:gd name="connsiteY1" fmla="*/ 0 h 1023158"/>
                <a:gd name="connsiteX2" fmla="*/ 1871319 w 1871319"/>
                <a:gd name="connsiteY2" fmla="*/ 87499 h 1023158"/>
                <a:gd name="connsiteX3" fmla="*/ 935660 w 1871319"/>
                <a:gd name="connsiteY3" fmla="*/ 1023158 h 1023158"/>
                <a:gd name="connsiteX4" fmla="*/ 0 w 1871319"/>
                <a:gd name="connsiteY4" fmla="*/ 87499 h 102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1319" h="1023158">
                  <a:moveTo>
                    <a:pt x="4418" y="0"/>
                  </a:moveTo>
                  <a:lnTo>
                    <a:pt x="1866901" y="0"/>
                  </a:lnTo>
                  <a:lnTo>
                    <a:pt x="1871319" y="87499"/>
                  </a:lnTo>
                  <a:cubicBezTo>
                    <a:pt x="1871319" y="604250"/>
                    <a:pt x="1452411" y="1023158"/>
                    <a:pt x="935660" y="1023158"/>
                  </a:cubicBezTo>
                  <a:cubicBezTo>
                    <a:pt x="418908" y="1023158"/>
                    <a:pt x="0" y="604250"/>
                    <a:pt x="0" y="87499"/>
                  </a:cubicBezTo>
                  <a:close/>
                </a:path>
              </a:pathLst>
            </a:custGeom>
            <a:pattFill prst="dkUpDiag">
              <a:fgClr>
                <a:srgbClr val="FBC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2917463" y="-23795"/>
              <a:ext cx="2247656" cy="1397698"/>
            </a:xfrm>
            <a:custGeom>
              <a:avLst/>
              <a:gdLst>
                <a:gd name="connsiteX0" fmla="*/ 35015 w 2247656"/>
                <a:gd name="connsiteY0" fmla="*/ 0 h 1397698"/>
                <a:gd name="connsiteX1" fmla="*/ 2212642 w 2247656"/>
                <a:gd name="connsiteY1" fmla="*/ 0 h 1397698"/>
                <a:gd name="connsiteX2" fmla="*/ 2224824 w 2247656"/>
                <a:gd name="connsiteY2" fmla="*/ 47379 h 1397698"/>
                <a:gd name="connsiteX3" fmla="*/ 2247656 w 2247656"/>
                <a:gd name="connsiteY3" fmla="*/ 273870 h 1397698"/>
                <a:gd name="connsiteX4" fmla="*/ 1123828 w 2247656"/>
                <a:gd name="connsiteY4" fmla="*/ 1397698 h 1397698"/>
                <a:gd name="connsiteX5" fmla="*/ 0 w 2247656"/>
                <a:gd name="connsiteY5" fmla="*/ 273870 h 1397698"/>
                <a:gd name="connsiteX6" fmla="*/ 22832 w 2247656"/>
                <a:gd name="connsiteY6" fmla="*/ 47379 h 139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7656" h="1397698">
                  <a:moveTo>
                    <a:pt x="35015" y="0"/>
                  </a:moveTo>
                  <a:lnTo>
                    <a:pt x="2212642" y="0"/>
                  </a:lnTo>
                  <a:lnTo>
                    <a:pt x="2224824" y="47379"/>
                  </a:lnTo>
                  <a:cubicBezTo>
                    <a:pt x="2239794" y="120538"/>
                    <a:pt x="2247656" y="196286"/>
                    <a:pt x="2247656" y="273870"/>
                  </a:cubicBezTo>
                  <a:cubicBezTo>
                    <a:pt x="2247656" y="894544"/>
                    <a:pt x="1744502" y="1397698"/>
                    <a:pt x="1123828" y="1397698"/>
                  </a:cubicBezTo>
                  <a:cubicBezTo>
                    <a:pt x="503154" y="1397698"/>
                    <a:pt x="0" y="894544"/>
                    <a:pt x="0" y="273870"/>
                  </a:cubicBezTo>
                  <a:cubicBezTo>
                    <a:pt x="0" y="196286"/>
                    <a:pt x="7862" y="120538"/>
                    <a:pt x="22832" y="47379"/>
                  </a:cubicBezTo>
                  <a:close/>
                </a:path>
              </a:pathLst>
            </a:custGeom>
            <a:pattFill prst="dkUpDiag">
              <a:fgClr>
                <a:srgbClr val="F7ACB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1" y="3323761"/>
              <a:ext cx="419875" cy="927954"/>
            </a:xfrm>
            <a:custGeom>
              <a:avLst/>
              <a:gdLst>
                <a:gd name="connsiteX0" fmla="*/ 0 w 419875"/>
                <a:gd name="connsiteY0" fmla="*/ 0 h 927954"/>
                <a:gd name="connsiteX1" fmla="*/ 45458 w 419875"/>
                <a:gd name="connsiteY1" fmla="*/ 4583 h 927954"/>
                <a:gd name="connsiteX2" fmla="*/ 419875 w 419875"/>
                <a:gd name="connsiteY2" fmla="*/ 463977 h 927954"/>
                <a:gd name="connsiteX3" fmla="*/ 45458 w 419875"/>
                <a:gd name="connsiteY3" fmla="*/ 923371 h 927954"/>
                <a:gd name="connsiteX4" fmla="*/ 0 w 419875"/>
                <a:gd name="connsiteY4" fmla="*/ 927954 h 92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875" h="927954">
                  <a:moveTo>
                    <a:pt x="0" y="0"/>
                  </a:moveTo>
                  <a:lnTo>
                    <a:pt x="45458" y="4583"/>
                  </a:lnTo>
                  <a:cubicBezTo>
                    <a:pt x="259138" y="48308"/>
                    <a:pt x="419875" y="237371"/>
                    <a:pt x="419875" y="463977"/>
                  </a:cubicBezTo>
                  <a:cubicBezTo>
                    <a:pt x="419875" y="690583"/>
                    <a:pt x="259138" y="879646"/>
                    <a:pt x="45458" y="923371"/>
                  </a:cubicBezTo>
                  <a:lnTo>
                    <a:pt x="0" y="927954"/>
                  </a:lnTo>
                  <a:close/>
                </a:path>
              </a:pathLst>
            </a:custGeom>
            <a:pattFill prst="dkUpDiag">
              <a:fgClr>
                <a:srgbClr val="F7ACB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0" y="2023188"/>
              <a:ext cx="912417" cy="1430384"/>
            </a:xfrm>
            <a:custGeom>
              <a:avLst/>
              <a:gdLst>
                <a:gd name="connsiteX0" fmla="*/ 197225 w 912417"/>
                <a:gd name="connsiteY0" fmla="*/ 0 h 1430384"/>
                <a:gd name="connsiteX1" fmla="*/ 912417 w 912417"/>
                <a:gd name="connsiteY1" fmla="*/ 715192 h 1430384"/>
                <a:gd name="connsiteX2" fmla="*/ 197225 w 912417"/>
                <a:gd name="connsiteY2" fmla="*/ 1430384 h 1430384"/>
                <a:gd name="connsiteX3" fmla="*/ 53089 w 912417"/>
                <a:gd name="connsiteY3" fmla="*/ 1415854 h 1430384"/>
                <a:gd name="connsiteX4" fmla="*/ 0 w 912417"/>
                <a:gd name="connsiteY4" fmla="*/ 1399374 h 1430384"/>
                <a:gd name="connsiteX5" fmla="*/ 0 w 912417"/>
                <a:gd name="connsiteY5" fmla="*/ 31010 h 1430384"/>
                <a:gd name="connsiteX6" fmla="*/ 53089 w 912417"/>
                <a:gd name="connsiteY6" fmla="*/ 14530 h 1430384"/>
                <a:gd name="connsiteX7" fmla="*/ 197225 w 912417"/>
                <a:gd name="connsiteY7" fmla="*/ 0 h 143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417" h="1430384">
                  <a:moveTo>
                    <a:pt x="197225" y="0"/>
                  </a:moveTo>
                  <a:cubicBezTo>
                    <a:pt x="592215" y="0"/>
                    <a:pt x="912417" y="320202"/>
                    <a:pt x="912417" y="715192"/>
                  </a:cubicBezTo>
                  <a:cubicBezTo>
                    <a:pt x="912417" y="1110182"/>
                    <a:pt x="592215" y="1430384"/>
                    <a:pt x="197225" y="1430384"/>
                  </a:cubicBezTo>
                  <a:cubicBezTo>
                    <a:pt x="147851" y="1430384"/>
                    <a:pt x="99646" y="1425381"/>
                    <a:pt x="53089" y="1415854"/>
                  </a:cubicBezTo>
                  <a:lnTo>
                    <a:pt x="0" y="1399374"/>
                  </a:lnTo>
                  <a:lnTo>
                    <a:pt x="0" y="31010"/>
                  </a:lnTo>
                  <a:lnTo>
                    <a:pt x="53089" y="14530"/>
                  </a:lnTo>
                  <a:cubicBezTo>
                    <a:pt x="99646" y="5003"/>
                    <a:pt x="147851" y="0"/>
                    <a:pt x="197225" y="0"/>
                  </a:cubicBezTo>
                  <a:close/>
                </a:path>
              </a:pathLst>
            </a:custGeom>
            <a:pattFill prst="dkUpDiag">
              <a:fgClr>
                <a:srgbClr val="F1E7B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845" tIns="248845" rIns="248845" bIns="24884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0" y="1316155"/>
              <a:ext cx="766405" cy="1121613"/>
            </a:xfrm>
            <a:custGeom>
              <a:avLst/>
              <a:gdLst>
                <a:gd name="connsiteX0" fmla="*/ 205599 w 766405"/>
                <a:gd name="connsiteY0" fmla="*/ 0 h 1121613"/>
                <a:gd name="connsiteX1" fmla="*/ 766405 w 766405"/>
                <a:gd name="connsiteY1" fmla="*/ 560807 h 1121613"/>
                <a:gd name="connsiteX2" fmla="*/ 205599 w 766405"/>
                <a:gd name="connsiteY2" fmla="*/ 1121613 h 1121613"/>
                <a:gd name="connsiteX3" fmla="*/ 92576 w 766405"/>
                <a:gd name="connsiteY3" fmla="*/ 1110220 h 1121613"/>
                <a:gd name="connsiteX4" fmla="*/ 0 w 766405"/>
                <a:gd name="connsiteY4" fmla="*/ 1081482 h 1121613"/>
                <a:gd name="connsiteX5" fmla="*/ 0 w 766405"/>
                <a:gd name="connsiteY5" fmla="*/ 40131 h 1121613"/>
                <a:gd name="connsiteX6" fmla="*/ 92576 w 766405"/>
                <a:gd name="connsiteY6" fmla="*/ 11394 h 1121613"/>
                <a:gd name="connsiteX7" fmla="*/ 205599 w 766405"/>
                <a:gd name="connsiteY7" fmla="*/ 0 h 112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6405" h="1121613">
                  <a:moveTo>
                    <a:pt x="205599" y="0"/>
                  </a:moveTo>
                  <a:cubicBezTo>
                    <a:pt x="515324" y="0"/>
                    <a:pt x="766405" y="251081"/>
                    <a:pt x="766405" y="560807"/>
                  </a:cubicBezTo>
                  <a:cubicBezTo>
                    <a:pt x="766405" y="870532"/>
                    <a:pt x="515324" y="1121613"/>
                    <a:pt x="205599" y="1121613"/>
                  </a:cubicBezTo>
                  <a:cubicBezTo>
                    <a:pt x="166883" y="1121613"/>
                    <a:pt x="129083" y="1117690"/>
                    <a:pt x="92576" y="1110220"/>
                  </a:cubicBezTo>
                  <a:lnTo>
                    <a:pt x="0" y="1081482"/>
                  </a:lnTo>
                  <a:lnTo>
                    <a:pt x="0" y="40131"/>
                  </a:lnTo>
                  <a:lnTo>
                    <a:pt x="92576" y="11394"/>
                  </a:lnTo>
                  <a:cubicBezTo>
                    <a:pt x="129083" y="3923"/>
                    <a:pt x="166883" y="0"/>
                    <a:pt x="205599" y="0"/>
                  </a:cubicBezTo>
                  <a:close/>
                </a:path>
              </a:pathLst>
            </a:custGeom>
            <a:pattFill prst="dkUpDiag">
              <a:fgClr>
                <a:srgbClr val="D3D9B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26706" y="802908"/>
              <a:ext cx="389885" cy="1053198"/>
            </a:xfrm>
            <a:custGeom>
              <a:avLst/>
              <a:gdLst>
                <a:gd name="connsiteX0" fmla="*/ 0 w 389885"/>
                <a:gd name="connsiteY0" fmla="*/ 0 h 1053198"/>
                <a:gd name="connsiteX1" fmla="*/ 51410 w 389885"/>
                <a:gd name="connsiteY1" fmla="*/ 15958 h 1053198"/>
                <a:gd name="connsiteX2" fmla="*/ 389885 w 389885"/>
                <a:gd name="connsiteY2" fmla="*/ 526599 h 1053198"/>
                <a:gd name="connsiteX3" fmla="*/ 51410 w 389885"/>
                <a:gd name="connsiteY3" fmla="*/ 1037240 h 1053198"/>
                <a:gd name="connsiteX4" fmla="*/ 0 w 389885"/>
                <a:gd name="connsiteY4" fmla="*/ 1053198 h 105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885" h="1053198">
                  <a:moveTo>
                    <a:pt x="0" y="0"/>
                  </a:moveTo>
                  <a:lnTo>
                    <a:pt x="51410" y="15958"/>
                  </a:lnTo>
                  <a:cubicBezTo>
                    <a:pt x="250318" y="100089"/>
                    <a:pt x="389885" y="297045"/>
                    <a:pt x="389885" y="526599"/>
                  </a:cubicBezTo>
                  <a:cubicBezTo>
                    <a:pt x="389885" y="756153"/>
                    <a:pt x="250318" y="953109"/>
                    <a:pt x="51410" y="1037240"/>
                  </a:cubicBezTo>
                  <a:lnTo>
                    <a:pt x="0" y="1053198"/>
                  </a:lnTo>
                  <a:close/>
                </a:path>
              </a:pathLst>
            </a:custGeom>
            <a:pattFill prst="dkUpDiag">
              <a:fgClr>
                <a:srgbClr val="FBC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248881" y="2427475"/>
            <a:ext cx="3278777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6000">
                <a:solidFill>
                  <a:schemeClr val="tx1">
                    <a:lumMod val="50000"/>
                    <a:lumOff val="50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</a:rPr>
              <a:t>谢谢观看</a:t>
            </a:r>
            <a:endParaRPr lang="zh-CN" altLang="zh-CN" sz="6000">
              <a:solidFill>
                <a:schemeClr val="tx1">
                  <a:lumMod val="50000"/>
                  <a:lumOff val="50000"/>
                </a:schemeClr>
              </a:solidFill>
              <a:latin typeface="华康少女文字W5(P)" panose="040F0500000000000000" pitchFamily="82" charset="-122"/>
              <a:ea typeface="华康少女文字W5(P)" panose="040F0500000000000000" pitchFamily="8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299619" y="3635515"/>
            <a:ext cx="327877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祝大家新年快乐！！！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tags/tag1.xml><?xml version="1.0" encoding="utf-8"?>
<p:tagLst xmlns:p="http://schemas.openxmlformats.org/presentationml/2006/main">
  <p:tag name="MH" val="20160628160648"/>
  <p:tag name="MH_LIBRARY" val="GRAPHIC"/>
  <p:tag name="MH_TYPE" val="Other"/>
  <p:tag name="MH_ORDER" val="12"/>
</p:tagLst>
</file>

<file path=ppt/tags/tag10.xml><?xml version="1.0" encoding="utf-8"?>
<p:tagLst xmlns:p="http://schemas.openxmlformats.org/presentationml/2006/main">
  <p:tag name="MH" val="20160628160648"/>
  <p:tag name="MH_LIBRARY" val="GRAPHIC"/>
  <p:tag name="MH_TYPE" val="Other"/>
  <p:tag name="MH_ORDER" val="20"/>
</p:tagLst>
</file>

<file path=ppt/tags/tag100.xml><?xml version="1.0" encoding="utf-8"?>
<p:tagLst xmlns:p="http://schemas.openxmlformats.org/presentationml/2006/main">
  <p:tag name="MH" val="20160628160514"/>
  <p:tag name="MH_LIBRARY" val="GRAPHIC"/>
  <p:tag name="MH_TYPE" val="Other"/>
  <p:tag name="MH_ORDER" val="59"/>
</p:tagLst>
</file>

<file path=ppt/tags/tag101.xml><?xml version="1.0" encoding="utf-8"?>
<p:tagLst xmlns:p="http://schemas.openxmlformats.org/presentationml/2006/main">
  <p:tag name="MH" val="20160628160514"/>
  <p:tag name="MH_LIBRARY" val="GRAPHIC"/>
  <p:tag name="MH_TYPE" val="Other"/>
  <p:tag name="MH_ORDER" val="60"/>
</p:tagLst>
</file>

<file path=ppt/tags/tag102.xml><?xml version="1.0" encoding="utf-8"?>
<p:tagLst xmlns:p="http://schemas.openxmlformats.org/presentationml/2006/main">
  <p:tag name="MH" val="20160628160514"/>
  <p:tag name="MH_LIBRARY" val="GRAPHIC"/>
  <p:tag name="MH_TYPE" val="Other"/>
  <p:tag name="MH_ORDER" val="61"/>
</p:tagLst>
</file>

<file path=ppt/tags/tag103.xml><?xml version="1.0" encoding="utf-8"?>
<p:tagLst xmlns:p="http://schemas.openxmlformats.org/presentationml/2006/main">
  <p:tag name="MH" val="20160628160514"/>
  <p:tag name="MH_LIBRARY" val="GRAPHIC"/>
  <p:tag name="MH_TYPE" val="Other"/>
  <p:tag name="MH_ORDER" val="62"/>
</p:tagLst>
</file>

<file path=ppt/tags/tag104.xml><?xml version="1.0" encoding="utf-8"?>
<p:tagLst xmlns:p="http://schemas.openxmlformats.org/presentationml/2006/main">
  <p:tag name="MH" val="20160628160514"/>
  <p:tag name="MH_LIBRARY" val="GRAPHIC"/>
  <p:tag name="MH_TYPE" val="Other"/>
  <p:tag name="MH_ORDER" val="63"/>
</p:tagLst>
</file>

<file path=ppt/tags/tag105.xml><?xml version="1.0" encoding="utf-8"?>
<p:tagLst xmlns:p="http://schemas.openxmlformats.org/presentationml/2006/main">
  <p:tag name="MH" val="20160628160514"/>
  <p:tag name="MH_LIBRARY" val="GRAPHIC"/>
  <p:tag name="MH_TYPE" val="Other"/>
  <p:tag name="MH_ORDER" val="64"/>
</p:tagLst>
</file>

<file path=ppt/tags/tag106.xml><?xml version="1.0" encoding="utf-8"?>
<p:tagLst xmlns:p="http://schemas.openxmlformats.org/presentationml/2006/main">
  <p:tag name="MH" val="20160628160514"/>
  <p:tag name="MH_LIBRARY" val="GRAPHIC"/>
  <p:tag name="MH_TYPE" val="Other"/>
  <p:tag name="MH_ORDER" val="65"/>
</p:tagLst>
</file>

<file path=ppt/tags/tag107.xml><?xml version="1.0" encoding="utf-8"?>
<p:tagLst xmlns:p="http://schemas.openxmlformats.org/presentationml/2006/main">
  <p:tag name="MH" val="20160628160514"/>
  <p:tag name="MH_LIBRARY" val="GRAPHIC"/>
  <p:tag name="MH_TYPE" val="Other"/>
  <p:tag name="MH_ORDER" val="66"/>
</p:tagLst>
</file>

<file path=ppt/tags/tag108.xml><?xml version="1.0" encoding="utf-8"?>
<p:tagLst xmlns:p="http://schemas.openxmlformats.org/presentationml/2006/main">
  <p:tag name="MH" val="20160628160514"/>
  <p:tag name="MH_LIBRARY" val="GRAPHIC"/>
  <p:tag name="MH_TYPE" val="Other"/>
  <p:tag name="MH_ORDER" val="67"/>
</p:tagLst>
</file>

<file path=ppt/tags/tag109.xml><?xml version="1.0" encoding="utf-8"?>
<p:tagLst xmlns:p="http://schemas.openxmlformats.org/presentationml/2006/main">
  <p:tag name="MH" val="20160628160514"/>
  <p:tag name="MH_LIBRARY" val="GRAPHIC"/>
  <p:tag name="MH_TYPE" val="Other"/>
  <p:tag name="MH_ORDER" val="68"/>
</p:tagLst>
</file>

<file path=ppt/tags/tag11.xml><?xml version="1.0" encoding="utf-8"?>
<p:tagLst xmlns:p="http://schemas.openxmlformats.org/presentationml/2006/main">
  <p:tag name="MH" val="20160628160648"/>
  <p:tag name="MH_LIBRARY" val="GRAPHIC"/>
  <p:tag name="MH_TYPE" val="SubTitle"/>
  <p:tag name="MH_ORDER" val="5"/>
</p:tagLst>
</file>

<file path=ppt/tags/tag110.xml><?xml version="1.0" encoding="utf-8"?>
<p:tagLst xmlns:p="http://schemas.openxmlformats.org/presentationml/2006/main">
  <p:tag name="MH" val="20160628160514"/>
  <p:tag name="MH_LIBRARY" val="GRAPHIC"/>
  <p:tag name="MH_TYPE" val="Other"/>
  <p:tag name="MH_ORDER" val="69"/>
</p:tagLst>
</file>

<file path=ppt/tags/tag111.xml><?xml version="1.0" encoding="utf-8"?>
<p:tagLst xmlns:p="http://schemas.openxmlformats.org/presentationml/2006/main">
  <p:tag name="MH" val="20160628160514"/>
  <p:tag name="MH_LIBRARY" val="GRAPHIC"/>
  <p:tag name="MH_TYPE" val="Other"/>
  <p:tag name="MH_ORDER" val="70"/>
</p:tagLst>
</file>

<file path=ppt/tags/tag112.xml><?xml version="1.0" encoding="utf-8"?>
<p:tagLst xmlns:p="http://schemas.openxmlformats.org/presentationml/2006/main">
  <p:tag name="MH" val="20160628160514"/>
  <p:tag name="MH_LIBRARY" val="GRAPHIC"/>
  <p:tag name="MH_TYPE" val="Other"/>
  <p:tag name="MH_ORDER" val="71"/>
</p:tagLst>
</file>

<file path=ppt/tags/tag113.xml><?xml version="1.0" encoding="utf-8"?>
<p:tagLst xmlns:p="http://schemas.openxmlformats.org/presentationml/2006/main">
  <p:tag name="MH" val="20160628160514"/>
  <p:tag name="MH_LIBRARY" val="GRAPHIC"/>
  <p:tag name="MH_TYPE" val="Other"/>
  <p:tag name="MH_ORDER" val="72"/>
</p:tagLst>
</file>

<file path=ppt/tags/tag114.xml><?xml version="1.0" encoding="utf-8"?>
<p:tagLst xmlns:p="http://schemas.openxmlformats.org/presentationml/2006/main">
  <p:tag name="MH" val="20160628160514"/>
  <p:tag name="MH_LIBRARY" val="GRAPHIC"/>
  <p:tag name="MH_TYPE" val="Other"/>
  <p:tag name="MH_ORDER" val="73"/>
</p:tagLst>
</file>

<file path=ppt/tags/tag115.xml><?xml version="1.0" encoding="utf-8"?>
<p:tagLst xmlns:p="http://schemas.openxmlformats.org/presentationml/2006/main">
  <p:tag name="MH" val="20160628160514"/>
  <p:tag name="MH_LIBRARY" val="GRAPHIC"/>
  <p:tag name="MH_TYPE" val="Other"/>
  <p:tag name="MH_ORDER" val="74"/>
</p:tagLst>
</file>

<file path=ppt/tags/tag116.xml><?xml version="1.0" encoding="utf-8"?>
<p:tagLst xmlns:p="http://schemas.openxmlformats.org/presentationml/2006/main">
  <p:tag name="MH" val="20160628160514"/>
  <p:tag name="MH_LIBRARY" val="GRAPHIC"/>
  <p:tag name="MH_TYPE" val="Other"/>
  <p:tag name="MH_ORDER" val="75"/>
</p:tagLst>
</file>

<file path=ppt/tags/tag117.xml><?xml version="1.0" encoding="utf-8"?>
<p:tagLst xmlns:p="http://schemas.openxmlformats.org/presentationml/2006/main">
  <p:tag name="MH" val="20160628160514"/>
  <p:tag name="MH_LIBRARY" val="GRAPHIC"/>
  <p:tag name="MH_TYPE" val="Other"/>
  <p:tag name="MH_ORDER" val="76"/>
</p:tagLst>
</file>

<file path=ppt/tags/tag118.xml><?xml version="1.0" encoding="utf-8"?>
<p:tagLst xmlns:p="http://schemas.openxmlformats.org/presentationml/2006/main">
  <p:tag name="MH" val="20160628160514"/>
  <p:tag name="MH_LIBRARY" val="GRAPHIC"/>
  <p:tag name="MH_TYPE" val="Other"/>
  <p:tag name="MH_ORDER" val="77"/>
</p:tagLst>
</file>

<file path=ppt/tags/tag119.xml><?xml version="1.0" encoding="utf-8"?>
<p:tagLst xmlns:p="http://schemas.openxmlformats.org/presentationml/2006/main">
  <p:tag name="MH" val="20160628160514"/>
  <p:tag name="MH_LIBRARY" val="GRAPHIC"/>
  <p:tag name="MH_TYPE" val="Other"/>
  <p:tag name="MH_ORDER" val="78"/>
</p:tagLst>
</file>

<file path=ppt/tags/tag12.xml><?xml version="1.0" encoding="utf-8"?>
<p:tagLst xmlns:p="http://schemas.openxmlformats.org/presentationml/2006/main">
  <p:tag name="MH" val="20160628160648"/>
  <p:tag name="MH_LIBRARY" val="GRAPHIC"/>
  <p:tag name="MH_TYPE" val="SubTitle"/>
  <p:tag name="MH_ORDER" val="1"/>
</p:tagLst>
</file>

<file path=ppt/tags/tag120.xml><?xml version="1.0" encoding="utf-8"?>
<p:tagLst xmlns:p="http://schemas.openxmlformats.org/presentationml/2006/main">
  <p:tag name="MH" val="20160628160514"/>
  <p:tag name="MH_LIBRARY" val="GRAPHIC"/>
  <p:tag name="MH_TYPE" val="Text"/>
  <p:tag name="MH_ORDER" val="1"/>
</p:tagLst>
</file>

<file path=ppt/tags/tag121.xml><?xml version="1.0" encoding="utf-8"?>
<p:tagLst xmlns:p="http://schemas.openxmlformats.org/presentationml/2006/main">
  <p:tag name="MH" val="20160628160514"/>
  <p:tag name="MH_LIBRARY" val="GRAPHIC"/>
  <p:tag name="MH_TYPE" val="SubTitle"/>
  <p:tag name="MH_ORDER" val="1"/>
</p:tagLst>
</file>

<file path=ppt/tags/tag122.xml><?xml version="1.0" encoding="utf-8"?>
<p:tagLst xmlns:p="http://schemas.openxmlformats.org/presentationml/2006/main">
  <p:tag name="MH" val="20160628151448"/>
  <p:tag name="MH_LIBRARY" val="GRAPHIC"/>
  <p:tag name="MH_TYPE" val="Other"/>
  <p:tag name="MH_ORDER" val="1"/>
</p:tagLst>
</file>

<file path=ppt/tags/tag123.xml><?xml version="1.0" encoding="utf-8"?>
<p:tagLst xmlns:p="http://schemas.openxmlformats.org/presentationml/2006/main">
  <p:tag name="MH" val="20160628151448"/>
  <p:tag name="MH_LIBRARY" val="GRAPHIC"/>
  <p:tag name="MH_TYPE" val="Other"/>
  <p:tag name="MH_ORDER" val="3"/>
</p:tagLst>
</file>

<file path=ppt/tags/tag124.xml><?xml version="1.0" encoding="utf-8"?>
<p:tagLst xmlns:p="http://schemas.openxmlformats.org/presentationml/2006/main">
  <p:tag name="MH" val="20160628151448"/>
  <p:tag name="MH_LIBRARY" val="GRAPHIC"/>
  <p:tag name="MH_TYPE" val="Other"/>
  <p:tag name="MH_ORDER" val="2"/>
</p:tagLst>
</file>

<file path=ppt/tags/tag125.xml><?xml version="1.0" encoding="utf-8"?>
<p:tagLst xmlns:p="http://schemas.openxmlformats.org/presentationml/2006/main">
  <p:tag name="MH" val="20160628151448"/>
  <p:tag name="MH_LIBRARY" val="GRAPHIC"/>
  <p:tag name="MH_TYPE" val="Text"/>
  <p:tag name="MH_ORDER" val="1"/>
</p:tagLst>
</file>

<file path=ppt/tags/tag126.xml><?xml version="1.0" encoding="utf-8"?>
<p:tagLst xmlns:p="http://schemas.openxmlformats.org/presentationml/2006/main">
  <p:tag name="MH" val="20160628151448"/>
  <p:tag name="MH_LIBRARY" val="GRAPHIC"/>
  <p:tag name="MH_TYPE" val="Other"/>
  <p:tag name="MH_ORDER" val="3"/>
</p:tagLst>
</file>

<file path=ppt/tags/tag127.xml><?xml version="1.0" encoding="utf-8"?>
<p:tagLst xmlns:p="http://schemas.openxmlformats.org/presentationml/2006/main">
  <p:tag name="MH" val="20160628151448"/>
  <p:tag name="MH_LIBRARY" val="GRAPHIC"/>
  <p:tag name="MH_TYPE" val="Other"/>
  <p:tag name="MH_ORDER" val="3"/>
</p:tagLst>
</file>

<file path=ppt/tags/tag128.xml><?xml version="1.0" encoding="utf-8"?>
<p:tagLst xmlns:p="http://schemas.openxmlformats.org/presentationml/2006/main">
  <p:tag name="MH" val="20160628151448"/>
  <p:tag name="MH_LIBRARY" val="GRAPHIC"/>
  <p:tag name="MH_TYPE" val="Text"/>
  <p:tag name="MH_ORDER" val="2"/>
</p:tagLst>
</file>

<file path=ppt/tags/tag129.xml><?xml version="1.0" encoding="utf-8"?>
<p:tagLst xmlns:p="http://schemas.openxmlformats.org/presentationml/2006/main">
  <p:tag name="MH" val="20160628151448"/>
  <p:tag name="MH_LIBRARY" val="GRAPHIC"/>
  <p:tag name="MH_TYPE" val="Other"/>
  <p:tag name="MH_ORDER" val="3"/>
</p:tagLst>
</file>

<file path=ppt/tags/tag13.xml><?xml version="1.0" encoding="utf-8"?>
<p:tagLst xmlns:p="http://schemas.openxmlformats.org/presentationml/2006/main">
  <p:tag name="MH" val="20160628160648"/>
  <p:tag name="MH_LIBRARY" val="GRAPHIC"/>
  <p:tag name="MH_TYPE" val="SubTitle"/>
  <p:tag name="MH_ORDER" val="3"/>
</p:tagLst>
</file>

<file path=ppt/tags/tag130.xml><?xml version="1.0" encoding="utf-8"?>
<p:tagLst xmlns:p="http://schemas.openxmlformats.org/presentationml/2006/main">
  <p:tag name="MH" val="20160628151448"/>
  <p:tag name="MH_LIBRARY" val="GRAPHIC"/>
  <p:tag name="MH_TYPE" val="Other"/>
  <p:tag name="MH_ORDER" val="4"/>
</p:tagLst>
</file>

<file path=ppt/tags/tag131.xml><?xml version="1.0" encoding="utf-8"?>
<p:tagLst xmlns:p="http://schemas.openxmlformats.org/presentationml/2006/main">
  <p:tag name="MH" val="20160628151448"/>
  <p:tag name="MH_LIBRARY" val="GRAPHIC"/>
  <p:tag name="MH_TYPE" val="Text"/>
  <p:tag name="MH_ORDER" val="3"/>
</p:tagLst>
</file>

<file path=ppt/tags/tag132.xml><?xml version="1.0" encoding="utf-8"?>
<p:tagLst xmlns:p="http://schemas.openxmlformats.org/presentationml/2006/main">
  <p:tag name="MH" val="20160628151448"/>
  <p:tag name="MH_LIBRARY" val="GRAPHIC"/>
  <p:tag name="MH_TYPE" val="Other"/>
  <p:tag name="MH_ORDER" val="3"/>
</p:tagLst>
</file>

<file path=ppt/tags/tag133.xml><?xml version="1.0" encoding="utf-8"?>
<p:tagLst xmlns:p="http://schemas.openxmlformats.org/presentationml/2006/main">
  <p:tag name="MH" val="20160628151448"/>
  <p:tag name="MH_LIBRARY" val="GRAPHIC"/>
  <p:tag name="MH_TYPE" val="Other"/>
  <p:tag name="MH_ORDER" val="5"/>
</p:tagLst>
</file>

<file path=ppt/tags/tag134.xml><?xml version="1.0" encoding="utf-8"?>
<p:tagLst xmlns:p="http://schemas.openxmlformats.org/presentationml/2006/main">
  <p:tag name="MH" val="20160628151448"/>
  <p:tag name="MH_LIBRARY" val="GRAPHIC"/>
  <p:tag name="MH_TYPE" val="Text"/>
  <p:tag name="MH_ORDER" val="4"/>
</p:tagLst>
</file>

<file path=ppt/tags/tag135.xml><?xml version="1.0" encoding="utf-8"?>
<p:tagLst xmlns:p="http://schemas.openxmlformats.org/presentationml/2006/main">
  <p:tag name="MH" val="20160628151448"/>
  <p:tag name="MH_LIBRARY" val="GRAPHIC"/>
  <p:tag name="MH_TYPE" val="Title"/>
  <p:tag name="MH_ORDER" val="1"/>
</p:tagLst>
</file>

<file path=ppt/tags/tag14.xml><?xml version="1.0" encoding="utf-8"?>
<p:tagLst xmlns:p="http://schemas.openxmlformats.org/presentationml/2006/main">
  <p:tag name="MH" val="20160628160648"/>
  <p:tag name="MH_LIBRARY" val="GRAPHIC"/>
  <p:tag name="MH_TYPE" val="SubTitle"/>
  <p:tag name="MH_ORDER" val="2"/>
</p:tagLst>
</file>

<file path=ppt/tags/tag15.xml><?xml version="1.0" encoding="utf-8"?>
<p:tagLst xmlns:p="http://schemas.openxmlformats.org/presentationml/2006/main">
  <p:tag name="MH" val="20160628160648"/>
  <p:tag name="MH_LIBRARY" val="GRAPHIC"/>
  <p:tag name="MH_TYPE" val="SubTitle"/>
  <p:tag name="MH_ORDER" val="4"/>
</p:tagLst>
</file>

<file path=ppt/tags/tag16.xml><?xml version="1.0" encoding="utf-8"?>
<p:tagLst xmlns:p="http://schemas.openxmlformats.org/presentationml/2006/main">
  <p:tag name="MH" val="20160628160648"/>
  <p:tag name="MH_LIBRARY" val="GRAPHIC"/>
  <p:tag name="MH_TYPE" val="Other"/>
  <p:tag name="MH_ORDER" val="1"/>
</p:tagLst>
</file>

<file path=ppt/tags/tag17.xml><?xml version="1.0" encoding="utf-8"?>
<p:tagLst xmlns:p="http://schemas.openxmlformats.org/presentationml/2006/main">
  <p:tag name="MH" val="20160628160648"/>
  <p:tag name="MH_LIBRARY" val="GRAPHIC"/>
  <p:tag name="MH_TYPE" val="Other"/>
  <p:tag name="MH_ORDER" val="2"/>
</p:tagLst>
</file>

<file path=ppt/tags/tag18.xml><?xml version="1.0" encoding="utf-8"?>
<p:tagLst xmlns:p="http://schemas.openxmlformats.org/presentationml/2006/main">
  <p:tag name="MH" val="20160628160648"/>
  <p:tag name="MH_LIBRARY" val="GRAPHIC"/>
  <p:tag name="MH_TYPE" val="Other"/>
  <p:tag name="MH_ORDER" val="3"/>
</p:tagLst>
</file>

<file path=ppt/tags/tag19.xml><?xml version="1.0" encoding="utf-8"?>
<p:tagLst xmlns:p="http://schemas.openxmlformats.org/presentationml/2006/main">
  <p:tag name="MH" val="20160628160648"/>
  <p:tag name="MH_LIBRARY" val="GRAPHIC"/>
  <p:tag name="MH_TYPE" val="Other"/>
  <p:tag name="MH_ORDER" val="4"/>
</p:tagLst>
</file>

<file path=ppt/tags/tag2.xml><?xml version="1.0" encoding="utf-8"?>
<p:tagLst xmlns:p="http://schemas.openxmlformats.org/presentationml/2006/main">
  <p:tag name="MH" val="20160628160648"/>
  <p:tag name="MH_LIBRARY" val="GRAPHIC"/>
  <p:tag name="MH_TYPE" val="Other"/>
  <p:tag name="MH_ORDER" val="14"/>
</p:tagLst>
</file>

<file path=ppt/tags/tag20.xml><?xml version="1.0" encoding="utf-8"?>
<p:tagLst xmlns:p="http://schemas.openxmlformats.org/presentationml/2006/main">
  <p:tag name="MH" val="20160628160648"/>
  <p:tag name="MH_LIBRARY" val="GRAPHIC"/>
  <p:tag name="MH_TYPE" val="Other"/>
  <p:tag name="MH_ORDER" val="5"/>
</p:tagLst>
</file>

<file path=ppt/tags/tag21.xml><?xml version="1.0" encoding="utf-8"?>
<p:tagLst xmlns:p="http://schemas.openxmlformats.org/presentationml/2006/main">
  <p:tag name="MH" val="20160628160648"/>
  <p:tag name="MH_LIBRARY" val="GRAPHIC"/>
  <p:tag name="MH_TYPE" val="Other"/>
  <p:tag name="MH_ORDER" val="7"/>
</p:tagLst>
</file>

<file path=ppt/tags/tag22.xml><?xml version="1.0" encoding="utf-8"?>
<p:tagLst xmlns:p="http://schemas.openxmlformats.org/presentationml/2006/main">
  <p:tag name="MH" val="20160628160648"/>
  <p:tag name="MH_LIBRARY" val="GRAPHIC"/>
  <p:tag name="MH_TYPE" val="Other"/>
  <p:tag name="MH_ORDER" val="9"/>
</p:tagLst>
</file>

<file path=ppt/tags/tag23.xml><?xml version="1.0" encoding="utf-8"?>
<p:tagLst xmlns:p="http://schemas.openxmlformats.org/presentationml/2006/main">
  <p:tag name="MH" val="20160628160648"/>
  <p:tag name="MH_LIBRARY" val="GRAPHIC"/>
  <p:tag name="MH_TYPE" val="Other"/>
  <p:tag name="MH_ORDER" val="11"/>
</p:tagLst>
</file>

<file path=ppt/tags/tag24.xml><?xml version="1.0" encoding="utf-8"?>
<p:tagLst xmlns:p="http://schemas.openxmlformats.org/presentationml/2006/main">
  <p:tag name="MH" val="20160628160648"/>
  <p:tag name="MH_LIBRARY" val="GRAPHIC"/>
  <p:tag name="MH_TYPE" val="Other"/>
  <p:tag name="MH_ORDER" val="13"/>
</p:tagLst>
</file>

<file path=ppt/tags/tag25.xml><?xml version="1.0" encoding="utf-8"?>
<p:tagLst xmlns:p="http://schemas.openxmlformats.org/presentationml/2006/main">
  <p:tag name="MH" val="20160628160648"/>
  <p:tag name="MH_LIBRARY" val="GRAPHIC"/>
  <p:tag name="MH_TYPE" val="Other"/>
  <p:tag name="MH_ORDER" val="15"/>
</p:tagLst>
</file>

<file path=ppt/tags/tag26.xml><?xml version="1.0" encoding="utf-8"?>
<p:tagLst xmlns:p="http://schemas.openxmlformats.org/presentationml/2006/main">
  <p:tag name="MH" val="20160628160648"/>
  <p:tag name="MH_LIBRARY" val="GRAPHIC"/>
  <p:tag name="MH_TYPE" val="Other"/>
  <p:tag name="MH_ORDER" val="21"/>
</p:tagLst>
</file>

<file path=ppt/tags/tag27.xml><?xml version="1.0" encoding="utf-8"?>
<p:tagLst xmlns:p="http://schemas.openxmlformats.org/presentationml/2006/main">
  <p:tag name="MH" val="20160628160648"/>
  <p:tag name="MH_LIBRARY" val="GRAPHIC"/>
  <p:tag name="MH_TYPE" val="Text"/>
  <p:tag name="MH_ORDER" val="2"/>
</p:tagLst>
</file>

<file path=ppt/tags/tag28.xml><?xml version="1.0" encoding="utf-8"?>
<p:tagLst xmlns:p="http://schemas.openxmlformats.org/presentationml/2006/main">
  <p:tag name="MH" val="20160628160648"/>
  <p:tag name="MH_LIBRARY" val="GRAPHIC"/>
  <p:tag name="MH_TYPE" val="Text"/>
  <p:tag name="MH_ORDER" val="4"/>
</p:tagLst>
</file>

<file path=ppt/tags/tag29.xml><?xml version="1.0" encoding="utf-8"?>
<p:tagLst xmlns:p="http://schemas.openxmlformats.org/presentationml/2006/main">
  <p:tag name="MH" val="20160628160648"/>
  <p:tag name="MH_LIBRARY" val="GRAPHIC"/>
  <p:tag name="MH_TYPE" val="Text"/>
  <p:tag name="MH_ORDER" val="5"/>
</p:tagLst>
</file>

<file path=ppt/tags/tag3.xml><?xml version="1.0" encoding="utf-8"?>
<p:tagLst xmlns:p="http://schemas.openxmlformats.org/presentationml/2006/main">
  <p:tag name="MH" val="20160628160648"/>
  <p:tag name="MH_LIBRARY" val="GRAPHIC"/>
  <p:tag name="MH_TYPE" val="Other"/>
  <p:tag name="MH_ORDER" val="16"/>
</p:tagLst>
</file>

<file path=ppt/tags/tag30.xml><?xml version="1.0" encoding="utf-8"?>
<p:tagLst xmlns:p="http://schemas.openxmlformats.org/presentationml/2006/main">
  <p:tag name="MH" val="20160628160648"/>
  <p:tag name="MH_LIBRARY" val="GRAPHIC"/>
  <p:tag name="MH_TYPE" val="Text"/>
  <p:tag name="MH_ORDER" val="1"/>
</p:tagLst>
</file>

<file path=ppt/tags/tag31.xml><?xml version="1.0" encoding="utf-8"?>
<p:tagLst xmlns:p="http://schemas.openxmlformats.org/presentationml/2006/main">
  <p:tag name="MH" val="20160628160648"/>
  <p:tag name="MH_LIBRARY" val="GRAPHIC"/>
  <p:tag name="MH_TYPE" val="Text"/>
  <p:tag name="MH_ORDER" val="3"/>
</p:tagLst>
</file>

<file path=ppt/tags/tag32.xml><?xml version="1.0" encoding="utf-8"?>
<p:tagLst xmlns:p="http://schemas.openxmlformats.org/presentationml/2006/main">
  <p:tag name="MH" val="20160628160334"/>
  <p:tag name="MH_LIBRARY" val="GRAPHIC"/>
  <p:tag name="MH_TYPE" val="SubTitle"/>
  <p:tag name="MH_ORDER" val="1"/>
</p:tagLst>
</file>

<file path=ppt/tags/tag33.xml><?xml version="1.0" encoding="utf-8"?>
<p:tagLst xmlns:p="http://schemas.openxmlformats.org/presentationml/2006/main">
  <p:tag name="MH" val="20160628160334"/>
  <p:tag name="MH_LIBRARY" val="GRAPHIC"/>
  <p:tag name="MH_TYPE" val="SubTitle"/>
  <p:tag name="MH_ORDER" val="2"/>
</p:tagLst>
</file>

<file path=ppt/tags/tag34.xml><?xml version="1.0" encoding="utf-8"?>
<p:tagLst xmlns:p="http://schemas.openxmlformats.org/presentationml/2006/main">
  <p:tag name="MH" val="20160628160334"/>
  <p:tag name="MH_LIBRARY" val="GRAPHIC"/>
  <p:tag name="MH_TYPE" val="SubTitle"/>
  <p:tag name="MH_ORDER" val="3"/>
</p:tagLst>
</file>

<file path=ppt/tags/tag35.xml><?xml version="1.0" encoding="utf-8"?>
<p:tagLst xmlns:p="http://schemas.openxmlformats.org/presentationml/2006/main">
  <p:tag name="MH" val="20160628160334"/>
  <p:tag name="MH_LIBRARY" val="GRAPHIC"/>
  <p:tag name="MH_TYPE" val="SubTitle"/>
  <p:tag name="MH_ORDER" val="4"/>
</p:tagLst>
</file>

<file path=ppt/tags/tag36.xml><?xml version="1.0" encoding="utf-8"?>
<p:tagLst xmlns:p="http://schemas.openxmlformats.org/presentationml/2006/main">
  <p:tag name="MH" val="20160628160334"/>
  <p:tag name="MH_LIBRARY" val="GRAPHIC"/>
  <p:tag name="MH_TYPE" val="Other"/>
  <p:tag name="MH_ORDER" val="1"/>
</p:tagLst>
</file>

<file path=ppt/tags/tag37.xml><?xml version="1.0" encoding="utf-8"?>
<p:tagLst xmlns:p="http://schemas.openxmlformats.org/presentationml/2006/main">
  <p:tag name="MH" val="20160628160334"/>
  <p:tag name="MH_LIBRARY" val="GRAPHIC"/>
  <p:tag name="MH_TYPE" val="Other"/>
  <p:tag name="MH_ORDER" val="2"/>
</p:tagLst>
</file>

<file path=ppt/tags/tag38.xml><?xml version="1.0" encoding="utf-8"?>
<p:tagLst xmlns:p="http://schemas.openxmlformats.org/presentationml/2006/main">
  <p:tag name="MH" val="20160628160334"/>
  <p:tag name="MH_LIBRARY" val="GRAPHIC"/>
  <p:tag name="MH_TYPE" val="Other"/>
  <p:tag name="MH_ORDER" val="3"/>
</p:tagLst>
</file>

<file path=ppt/tags/tag39.xml><?xml version="1.0" encoding="utf-8"?>
<p:tagLst xmlns:p="http://schemas.openxmlformats.org/presentationml/2006/main">
  <p:tag name="MH" val="20160628160334"/>
  <p:tag name="MH_LIBRARY" val="GRAPHIC"/>
  <p:tag name="MH_TYPE" val="Text"/>
  <p:tag name="MH_ORDER" val="1"/>
</p:tagLst>
</file>

<file path=ppt/tags/tag4.xml><?xml version="1.0" encoding="utf-8"?>
<p:tagLst xmlns:p="http://schemas.openxmlformats.org/presentationml/2006/main">
  <p:tag name="MH" val="20160628160648"/>
  <p:tag name="MH_LIBRARY" val="GRAPHIC"/>
  <p:tag name="MH_TYPE" val="Other"/>
  <p:tag name="MH_ORDER" val="17"/>
</p:tagLst>
</file>

<file path=ppt/tags/tag40.xml><?xml version="1.0" encoding="utf-8"?>
<p:tagLst xmlns:p="http://schemas.openxmlformats.org/presentationml/2006/main">
  <p:tag name="MH" val="20160628160334"/>
  <p:tag name="MH_LIBRARY" val="GRAPHIC"/>
  <p:tag name="MH_TYPE" val="Text"/>
  <p:tag name="MH_ORDER" val="2"/>
</p:tagLst>
</file>

<file path=ppt/tags/tag41.xml><?xml version="1.0" encoding="utf-8"?>
<p:tagLst xmlns:p="http://schemas.openxmlformats.org/presentationml/2006/main">
  <p:tag name="MH" val="20160628160334"/>
  <p:tag name="MH_LIBRARY" val="GRAPHIC"/>
  <p:tag name="MH_TYPE" val="Text"/>
  <p:tag name="MH_ORDER" val="3"/>
</p:tagLst>
</file>

<file path=ppt/tags/tag42.xml><?xml version="1.0" encoding="utf-8"?>
<p:tagLst xmlns:p="http://schemas.openxmlformats.org/presentationml/2006/main">
  <p:tag name="MH" val="20160628160334"/>
  <p:tag name="MH_LIBRARY" val="GRAPHIC"/>
  <p:tag name="MH_TYPE" val="Text"/>
  <p:tag name="MH_ORDER" val="4"/>
</p:tagLst>
</file>

<file path=ppt/tags/tag43.xml><?xml version="1.0" encoding="utf-8"?>
<p:tagLst xmlns:p="http://schemas.openxmlformats.org/presentationml/2006/main">
  <p:tag name="KSO_WM_SLIDE_MODEL_TYPE" val="timeline"/>
</p:tagLst>
</file>

<file path=ppt/tags/tag44.xml><?xml version="1.0" encoding="utf-8"?>
<p:tagLst xmlns:p="http://schemas.openxmlformats.org/presentationml/2006/main">
  <p:tag name="MH" val="20160628160514"/>
  <p:tag name="MH_LIBRARY" val="GRAPHIC"/>
  <p:tag name="MH_TYPE" val="Other"/>
  <p:tag name="MH_ORDER" val="1"/>
</p:tagLst>
</file>

<file path=ppt/tags/tag45.xml><?xml version="1.0" encoding="utf-8"?>
<p:tagLst xmlns:p="http://schemas.openxmlformats.org/presentationml/2006/main">
  <p:tag name="MH" val="20160628160514"/>
  <p:tag name="MH_LIBRARY" val="GRAPHIC"/>
  <p:tag name="MH_TYPE" val="Other"/>
  <p:tag name="MH_ORDER" val="2"/>
</p:tagLst>
</file>

<file path=ppt/tags/tag46.xml><?xml version="1.0" encoding="utf-8"?>
<p:tagLst xmlns:p="http://schemas.openxmlformats.org/presentationml/2006/main">
  <p:tag name="MH" val="20160628160514"/>
  <p:tag name="MH_LIBRARY" val="GRAPHIC"/>
  <p:tag name="MH_TYPE" val="Other"/>
  <p:tag name="MH_ORDER" val="3"/>
</p:tagLst>
</file>

<file path=ppt/tags/tag47.xml><?xml version="1.0" encoding="utf-8"?>
<p:tagLst xmlns:p="http://schemas.openxmlformats.org/presentationml/2006/main">
  <p:tag name="MH" val="20160628160514"/>
  <p:tag name="MH_LIBRARY" val="GRAPHIC"/>
  <p:tag name="MH_TYPE" val="Other"/>
  <p:tag name="MH_ORDER" val="4"/>
</p:tagLst>
</file>

<file path=ppt/tags/tag48.xml><?xml version="1.0" encoding="utf-8"?>
<p:tagLst xmlns:p="http://schemas.openxmlformats.org/presentationml/2006/main">
  <p:tag name="MH" val="20160628160514"/>
  <p:tag name="MH_LIBRARY" val="GRAPHIC"/>
  <p:tag name="MH_TYPE" val="Other"/>
  <p:tag name="MH_ORDER" val="5"/>
</p:tagLst>
</file>

<file path=ppt/tags/tag49.xml><?xml version="1.0" encoding="utf-8"?>
<p:tagLst xmlns:p="http://schemas.openxmlformats.org/presentationml/2006/main">
  <p:tag name="MH" val="20160628160514"/>
  <p:tag name="MH_LIBRARY" val="GRAPHIC"/>
  <p:tag name="MH_TYPE" val="Other"/>
  <p:tag name="MH_ORDER" val="6"/>
</p:tagLst>
</file>

<file path=ppt/tags/tag5.xml><?xml version="1.0" encoding="utf-8"?>
<p:tagLst xmlns:p="http://schemas.openxmlformats.org/presentationml/2006/main">
  <p:tag name="MH" val="20160628160648"/>
  <p:tag name="MH_LIBRARY" val="GRAPHIC"/>
  <p:tag name="MH_TYPE" val="Other"/>
  <p:tag name="MH_ORDER" val="8"/>
</p:tagLst>
</file>

<file path=ppt/tags/tag50.xml><?xml version="1.0" encoding="utf-8"?>
<p:tagLst xmlns:p="http://schemas.openxmlformats.org/presentationml/2006/main">
  <p:tag name="MH" val="20160628160514"/>
  <p:tag name="MH_LIBRARY" val="GRAPHIC"/>
  <p:tag name="MH_TYPE" val="Other"/>
  <p:tag name="MH_ORDER" val="7"/>
</p:tagLst>
</file>

<file path=ppt/tags/tag51.xml><?xml version="1.0" encoding="utf-8"?>
<p:tagLst xmlns:p="http://schemas.openxmlformats.org/presentationml/2006/main">
  <p:tag name="MH" val="20160628160514"/>
  <p:tag name="MH_LIBRARY" val="GRAPHIC"/>
  <p:tag name="MH_TYPE" val="Other"/>
  <p:tag name="MH_ORDER" val="8"/>
</p:tagLst>
</file>

<file path=ppt/tags/tag52.xml><?xml version="1.0" encoding="utf-8"?>
<p:tagLst xmlns:p="http://schemas.openxmlformats.org/presentationml/2006/main">
  <p:tag name="MH" val="20160628160514"/>
  <p:tag name="MH_LIBRARY" val="GRAPHIC"/>
  <p:tag name="MH_TYPE" val="Other"/>
  <p:tag name="MH_ORDER" val="9"/>
</p:tagLst>
</file>

<file path=ppt/tags/tag53.xml><?xml version="1.0" encoding="utf-8"?>
<p:tagLst xmlns:p="http://schemas.openxmlformats.org/presentationml/2006/main">
  <p:tag name="MH" val="20160628160514"/>
  <p:tag name="MH_LIBRARY" val="GRAPHIC"/>
  <p:tag name="MH_TYPE" val="Other"/>
  <p:tag name="MH_ORDER" val="10"/>
</p:tagLst>
</file>

<file path=ppt/tags/tag54.xml><?xml version="1.0" encoding="utf-8"?>
<p:tagLst xmlns:p="http://schemas.openxmlformats.org/presentationml/2006/main">
  <p:tag name="MH" val="20160628160514"/>
  <p:tag name="MH_LIBRARY" val="GRAPHIC"/>
  <p:tag name="MH_TYPE" val="Other"/>
  <p:tag name="MH_ORDER" val="11"/>
</p:tagLst>
</file>

<file path=ppt/tags/tag55.xml><?xml version="1.0" encoding="utf-8"?>
<p:tagLst xmlns:p="http://schemas.openxmlformats.org/presentationml/2006/main">
  <p:tag name="MH" val="20160628160514"/>
  <p:tag name="MH_LIBRARY" val="GRAPHIC"/>
  <p:tag name="MH_TYPE" val="Other"/>
  <p:tag name="MH_ORDER" val="12"/>
</p:tagLst>
</file>

<file path=ppt/tags/tag56.xml><?xml version="1.0" encoding="utf-8"?>
<p:tagLst xmlns:p="http://schemas.openxmlformats.org/presentationml/2006/main">
  <p:tag name="MH" val="20160628160514"/>
  <p:tag name="MH_LIBRARY" val="GRAPHIC"/>
  <p:tag name="MH_TYPE" val="Other"/>
  <p:tag name="MH_ORDER" val="13"/>
</p:tagLst>
</file>

<file path=ppt/tags/tag57.xml><?xml version="1.0" encoding="utf-8"?>
<p:tagLst xmlns:p="http://schemas.openxmlformats.org/presentationml/2006/main">
  <p:tag name="MH" val="20160628160514"/>
  <p:tag name="MH_LIBRARY" val="GRAPHIC"/>
  <p:tag name="MH_TYPE" val="Other"/>
  <p:tag name="MH_ORDER" val="14"/>
</p:tagLst>
</file>

<file path=ppt/tags/tag58.xml><?xml version="1.0" encoding="utf-8"?>
<p:tagLst xmlns:p="http://schemas.openxmlformats.org/presentationml/2006/main">
  <p:tag name="MH" val="20160628160514"/>
  <p:tag name="MH_LIBRARY" val="GRAPHIC"/>
  <p:tag name="MH_TYPE" val="Other"/>
  <p:tag name="MH_ORDER" val="15"/>
</p:tagLst>
</file>

<file path=ppt/tags/tag59.xml><?xml version="1.0" encoding="utf-8"?>
<p:tagLst xmlns:p="http://schemas.openxmlformats.org/presentationml/2006/main">
  <p:tag name="MH" val="20160628160514"/>
  <p:tag name="MH_LIBRARY" val="GRAPHIC"/>
  <p:tag name="MH_TYPE" val="Other"/>
  <p:tag name="MH_ORDER" val="16"/>
</p:tagLst>
</file>

<file path=ppt/tags/tag6.xml><?xml version="1.0" encoding="utf-8"?>
<p:tagLst xmlns:p="http://schemas.openxmlformats.org/presentationml/2006/main">
  <p:tag name="MH" val="20160628160648"/>
  <p:tag name="MH_LIBRARY" val="GRAPHIC"/>
  <p:tag name="MH_TYPE" val="Other"/>
  <p:tag name="MH_ORDER" val="18"/>
</p:tagLst>
</file>

<file path=ppt/tags/tag60.xml><?xml version="1.0" encoding="utf-8"?>
<p:tagLst xmlns:p="http://schemas.openxmlformats.org/presentationml/2006/main">
  <p:tag name="MH" val="20160628160514"/>
  <p:tag name="MH_LIBRARY" val="GRAPHIC"/>
  <p:tag name="MH_TYPE" val="Other"/>
  <p:tag name="MH_ORDER" val="17"/>
</p:tagLst>
</file>

<file path=ppt/tags/tag61.xml><?xml version="1.0" encoding="utf-8"?>
<p:tagLst xmlns:p="http://schemas.openxmlformats.org/presentationml/2006/main">
  <p:tag name="MH" val="20160628160514"/>
  <p:tag name="MH_LIBRARY" val="GRAPHIC"/>
  <p:tag name="MH_TYPE" val="Other"/>
  <p:tag name="MH_ORDER" val="18"/>
</p:tagLst>
</file>

<file path=ppt/tags/tag62.xml><?xml version="1.0" encoding="utf-8"?>
<p:tagLst xmlns:p="http://schemas.openxmlformats.org/presentationml/2006/main">
  <p:tag name="MH" val="20160628160514"/>
  <p:tag name="MH_LIBRARY" val="GRAPHIC"/>
  <p:tag name="MH_TYPE" val="Other"/>
  <p:tag name="MH_ORDER" val="19"/>
</p:tagLst>
</file>

<file path=ppt/tags/tag63.xml><?xml version="1.0" encoding="utf-8"?>
<p:tagLst xmlns:p="http://schemas.openxmlformats.org/presentationml/2006/main">
  <p:tag name="MH" val="20160628160514"/>
  <p:tag name="MH_LIBRARY" val="GRAPHIC"/>
  <p:tag name="MH_TYPE" val="Other"/>
  <p:tag name="MH_ORDER" val="20"/>
</p:tagLst>
</file>

<file path=ppt/tags/tag64.xml><?xml version="1.0" encoding="utf-8"?>
<p:tagLst xmlns:p="http://schemas.openxmlformats.org/presentationml/2006/main">
  <p:tag name="MH" val="20160628160514"/>
  <p:tag name="MH_LIBRARY" val="GRAPHIC"/>
  <p:tag name="MH_TYPE" val="Other"/>
  <p:tag name="MH_ORDER" val="21"/>
</p:tagLst>
</file>

<file path=ppt/tags/tag65.xml><?xml version="1.0" encoding="utf-8"?>
<p:tagLst xmlns:p="http://schemas.openxmlformats.org/presentationml/2006/main">
  <p:tag name="MH" val="20160628160514"/>
  <p:tag name="MH_LIBRARY" val="GRAPHIC"/>
  <p:tag name="MH_TYPE" val="Other"/>
  <p:tag name="MH_ORDER" val="22"/>
</p:tagLst>
</file>

<file path=ppt/tags/tag66.xml><?xml version="1.0" encoding="utf-8"?>
<p:tagLst xmlns:p="http://schemas.openxmlformats.org/presentationml/2006/main">
  <p:tag name="MH" val="20160628160514"/>
  <p:tag name="MH_LIBRARY" val="GRAPHIC"/>
  <p:tag name="MH_TYPE" val="Other"/>
  <p:tag name="MH_ORDER" val="23"/>
</p:tagLst>
</file>

<file path=ppt/tags/tag67.xml><?xml version="1.0" encoding="utf-8"?>
<p:tagLst xmlns:p="http://schemas.openxmlformats.org/presentationml/2006/main">
  <p:tag name="MH" val="20160628160514"/>
  <p:tag name="MH_LIBRARY" val="GRAPHIC"/>
  <p:tag name="MH_TYPE" val="Other"/>
  <p:tag name="MH_ORDER" val="24"/>
</p:tagLst>
</file>

<file path=ppt/tags/tag68.xml><?xml version="1.0" encoding="utf-8"?>
<p:tagLst xmlns:p="http://schemas.openxmlformats.org/presentationml/2006/main">
  <p:tag name="MH" val="20160628160514"/>
  <p:tag name="MH_LIBRARY" val="GRAPHIC"/>
  <p:tag name="MH_TYPE" val="Other"/>
  <p:tag name="MH_ORDER" val="25"/>
</p:tagLst>
</file>

<file path=ppt/tags/tag69.xml><?xml version="1.0" encoding="utf-8"?>
<p:tagLst xmlns:p="http://schemas.openxmlformats.org/presentationml/2006/main">
  <p:tag name="MH" val="20160628160514"/>
  <p:tag name="MH_LIBRARY" val="GRAPHIC"/>
  <p:tag name="MH_TYPE" val="Other"/>
  <p:tag name="MH_ORDER" val="26"/>
</p:tagLst>
</file>

<file path=ppt/tags/tag7.xml><?xml version="1.0" encoding="utf-8"?>
<p:tagLst xmlns:p="http://schemas.openxmlformats.org/presentationml/2006/main">
  <p:tag name="MH" val="20160628160648"/>
  <p:tag name="MH_LIBRARY" val="GRAPHIC"/>
  <p:tag name="MH_TYPE" val="Other"/>
  <p:tag name="MH_ORDER" val="10"/>
</p:tagLst>
</file>

<file path=ppt/tags/tag70.xml><?xml version="1.0" encoding="utf-8"?>
<p:tagLst xmlns:p="http://schemas.openxmlformats.org/presentationml/2006/main">
  <p:tag name="MH" val="20160628160514"/>
  <p:tag name="MH_LIBRARY" val="GRAPHIC"/>
  <p:tag name="MH_TYPE" val="Other"/>
  <p:tag name="MH_ORDER" val="27"/>
</p:tagLst>
</file>

<file path=ppt/tags/tag71.xml><?xml version="1.0" encoding="utf-8"?>
<p:tagLst xmlns:p="http://schemas.openxmlformats.org/presentationml/2006/main">
  <p:tag name="MH" val="20160628160514"/>
  <p:tag name="MH_LIBRARY" val="GRAPHIC"/>
  <p:tag name="MH_TYPE" val="Other"/>
  <p:tag name="MH_ORDER" val="28"/>
</p:tagLst>
</file>

<file path=ppt/tags/tag72.xml><?xml version="1.0" encoding="utf-8"?>
<p:tagLst xmlns:p="http://schemas.openxmlformats.org/presentationml/2006/main">
  <p:tag name="MH" val="20160628160514"/>
  <p:tag name="MH_LIBRARY" val="GRAPHIC"/>
  <p:tag name="MH_TYPE" val="Other"/>
  <p:tag name="MH_ORDER" val="29"/>
</p:tagLst>
</file>

<file path=ppt/tags/tag73.xml><?xml version="1.0" encoding="utf-8"?>
<p:tagLst xmlns:p="http://schemas.openxmlformats.org/presentationml/2006/main">
  <p:tag name="MH" val="20160628160514"/>
  <p:tag name="MH_LIBRARY" val="GRAPHIC"/>
  <p:tag name="MH_TYPE" val="Other"/>
  <p:tag name="MH_ORDER" val="30"/>
</p:tagLst>
</file>

<file path=ppt/tags/tag74.xml><?xml version="1.0" encoding="utf-8"?>
<p:tagLst xmlns:p="http://schemas.openxmlformats.org/presentationml/2006/main">
  <p:tag name="MH" val="20160628160514"/>
  <p:tag name="MH_LIBRARY" val="GRAPHIC"/>
  <p:tag name="MH_TYPE" val="Other"/>
  <p:tag name="MH_ORDER" val="31"/>
</p:tagLst>
</file>

<file path=ppt/tags/tag75.xml><?xml version="1.0" encoding="utf-8"?>
<p:tagLst xmlns:p="http://schemas.openxmlformats.org/presentationml/2006/main">
  <p:tag name="MH" val="20160628160514"/>
  <p:tag name="MH_LIBRARY" val="GRAPHIC"/>
  <p:tag name="MH_TYPE" val="Other"/>
  <p:tag name="MH_ORDER" val="32"/>
</p:tagLst>
</file>

<file path=ppt/tags/tag76.xml><?xml version="1.0" encoding="utf-8"?>
<p:tagLst xmlns:p="http://schemas.openxmlformats.org/presentationml/2006/main">
  <p:tag name="MH" val="20160628160514"/>
  <p:tag name="MH_LIBRARY" val="GRAPHIC"/>
  <p:tag name="MH_TYPE" val="Other"/>
  <p:tag name="MH_ORDER" val="33"/>
</p:tagLst>
</file>

<file path=ppt/tags/tag77.xml><?xml version="1.0" encoding="utf-8"?>
<p:tagLst xmlns:p="http://schemas.openxmlformats.org/presentationml/2006/main">
  <p:tag name="MH" val="20160628160514"/>
  <p:tag name="MH_LIBRARY" val="GRAPHIC"/>
  <p:tag name="MH_TYPE" val="Other"/>
  <p:tag name="MH_ORDER" val="34"/>
</p:tagLst>
</file>

<file path=ppt/tags/tag78.xml><?xml version="1.0" encoding="utf-8"?>
<p:tagLst xmlns:p="http://schemas.openxmlformats.org/presentationml/2006/main">
  <p:tag name="MH" val="20160628160514"/>
  <p:tag name="MH_LIBRARY" val="GRAPHIC"/>
  <p:tag name="MH_TYPE" val="Other"/>
  <p:tag name="MH_ORDER" val="37"/>
</p:tagLst>
</file>

<file path=ppt/tags/tag79.xml><?xml version="1.0" encoding="utf-8"?>
<p:tagLst xmlns:p="http://schemas.openxmlformats.org/presentationml/2006/main">
  <p:tag name="MH" val="20160628160514"/>
  <p:tag name="MH_LIBRARY" val="GRAPHIC"/>
  <p:tag name="MH_TYPE" val="Other"/>
  <p:tag name="MH_ORDER" val="38"/>
</p:tagLst>
</file>

<file path=ppt/tags/tag8.xml><?xml version="1.0" encoding="utf-8"?>
<p:tagLst xmlns:p="http://schemas.openxmlformats.org/presentationml/2006/main">
  <p:tag name="MH" val="20160628160648"/>
  <p:tag name="MH_LIBRARY" val="GRAPHIC"/>
  <p:tag name="MH_TYPE" val="Other"/>
  <p:tag name="MH_ORDER" val="19"/>
</p:tagLst>
</file>

<file path=ppt/tags/tag80.xml><?xml version="1.0" encoding="utf-8"?>
<p:tagLst xmlns:p="http://schemas.openxmlformats.org/presentationml/2006/main">
  <p:tag name="MH" val="20160628160514"/>
  <p:tag name="MH_LIBRARY" val="GRAPHIC"/>
  <p:tag name="MH_TYPE" val="Other"/>
  <p:tag name="MH_ORDER" val="39"/>
</p:tagLst>
</file>

<file path=ppt/tags/tag81.xml><?xml version="1.0" encoding="utf-8"?>
<p:tagLst xmlns:p="http://schemas.openxmlformats.org/presentationml/2006/main">
  <p:tag name="MH" val="20160628160514"/>
  <p:tag name="MH_LIBRARY" val="GRAPHIC"/>
  <p:tag name="MH_TYPE" val="Other"/>
  <p:tag name="MH_ORDER" val="40"/>
</p:tagLst>
</file>

<file path=ppt/tags/tag82.xml><?xml version="1.0" encoding="utf-8"?>
<p:tagLst xmlns:p="http://schemas.openxmlformats.org/presentationml/2006/main">
  <p:tag name="MH" val="20160628160514"/>
  <p:tag name="MH_LIBRARY" val="GRAPHIC"/>
  <p:tag name="MH_TYPE" val="Other"/>
  <p:tag name="MH_ORDER" val="41"/>
</p:tagLst>
</file>

<file path=ppt/tags/tag83.xml><?xml version="1.0" encoding="utf-8"?>
<p:tagLst xmlns:p="http://schemas.openxmlformats.org/presentationml/2006/main">
  <p:tag name="MH" val="20160628160514"/>
  <p:tag name="MH_LIBRARY" val="GRAPHIC"/>
  <p:tag name="MH_TYPE" val="Other"/>
  <p:tag name="MH_ORDER" val="42"/>
</p:tagLst>
</file>

<file path=ppt/tags/tag84.xml><?xml version="1.0" encoding="utf-8"?>
<p:tagLst xmlns:p="http://schemas.openxmlformats.org/presentationml/2006/main">
  <p:tag name="MH" val="20160628160514"/>
  <p:tag name="MH_LIBRARY" val="GRAPHIC"/>
  <p:tag name="MH_TYPE" val="Other"/>
  <p:tag name="MH_ORDER" val="43"/>
</p:tagLst>
</file>

<file path=ppt/tags/tag85.xml><?xml version="1.0" encoding="utf-8"?>
<p:tagLst xmlns:p="http://schemas.openxmlformats.org/presentationml/2006/main">
  <p:tag name="MH" val="20160628160514"/>
  <p:tag name="MH_LIBRARY" val="GRAPHIC"/>
  <p:tag name="MH_TYPE" val="Other"/>
  <p:tag name="MH_ORDER" val="44"/>
</p:tagLst>
</file>

<file path=ppt/tags/tag86.xml><?xml version="1.0" encoding="utf-8"?>
<p:tagLst xmlns:p="http://schemas.openxmlformats.org/presentationml/2006/main">
  <p:tag name="MH" val="20160628160514"/>
  <p:tag name="MH_LIBRARY" val="GRAPHIC"/>
  <p:tag name="MH_TYPE" val="Other"/>
  <p:tag name="MH_ORDER" val="45"/>
</p:tagLst>
</file>

<file path=ppt/tags/tag87.xml><?xml version="1.0" encoding="utf-8"?>
<p:tagLst xmlns:p="http://schemas.openxmlformats.org/presentationml/2006/main">
  <p:tag name="MH" val="20160628160514"/>
  <p:tag name="MH_LIBRARY" val="GRAPHIC"/>
  <p:tag name="MH_TYPE" val="Other"/>
  <p:tag name="MH_ORDER" val="46"/>
</p:tagLst>
</file>

<file path=ppt/tags/tag88.xml><?xml version="1.0" encoding="utf-8"?>
<p:tagLst xmlns:p="http://schemas.openxmlformats.org/presentationml/2006/main">
  <p:tag name="MH" val="20160628160514"/>
  <p:tag name="MH_LIBRARY" val="GRAPHIC"/>
  <p:tag name="MH_TYPE" val="Other"/>
  <p:tag name="MH_ORDER" val="47"/>
</p:tagLst>
</file>

<file path=ppt/tags/tag89.xml><?xml version="1.0" encoding="utf-8"?>
<p:tagLst xmlns:p="http://schemas.openxmlformats.org/presentationml/2006/main">
  <p:tag name="MH" val="20160628160514"/>
  <p:tag name="MH_LIBRARY" val="GRAPHIC"/>
  <p:tag name="MH_TYPE" val="Other"/>
  <p:tag name="MH_ORDER" val="48"/>
</p:tagLst>
</file>

<file path=ppt/tags/tag9.xml><?xml version="1.0" encoding="utf-8"?>
<p:tagLst xmlns:p="http://schemas.openxmlformats.org/presentationml/2006/main">
  <p:tag name="MH" val="20160628160648"/>
  <p:tag name="MH_LIBRARY" val="GRAPHIC"/>
  <p:tag name="MH_TYPE" val="Other"/>
  <p:tag name="MH_ORDER" val="6"/>
</p:tagLst>
</file>

<file path=ppt/tags/tag90.xml><?xml version="1.0" encoding="utf-8"?>
<p:tagLst xmlns:p="http://schemas.openxmlformats.org/presentationml/2006/main">
  <p:tag name="MH" val="20160628160514"/>
  <p:tag name="MH_LIBRARY" val="GRAPHIC"/>
  <p:tag name="MH_TYPE" val="Other"/>
  <p:tag name="MH_ORDER" val="49"/>
</p:tagLst>
</file>

<file path=ppt/tags/tag91.xml><?xml version="1.0" encoding="utf-8"?>
<p:tagLst xmlns:p="http://schemas.openxmlformats.org/presentationml/2006/main">
  <p:tag name="MH" val="20160628160514"/>
  <p:tag name="MH_LIBRARY" val="GRAPHIC"/>
  <p:tag name="MH_TYPE" val="Other"/>
  <p:tag name="MH_ORDER" val="50"/>
</p:tagLst>
</file>

<file path=ppt/tags/tag92.xml><?xml version="1.0" encoding="utf-8"?>
<p:tagLst xmlns:p="http://schemas.openxmlformats.org/presentationml/2006/main">
  <p:tag name="MH" val="20160628160514"/>
  <p:tag name="MH_LIBRARY" val="GRAPHIC"/>
  <p:tag name="MH_TYPE" val="Other"/>
  <p:tag name="MH_ORDER" val="51"/>
</p:tagLst>
</file>

<file path=ppt/tags/tag93.xml><?xml version="1.0" encoding="utf-8"?>
<p:tagLst xmlns:p="http://schemas.openxmlformats.org/presentationml/2006/main">
  <p:tag name="MH" val="20160628160514"/>
  <p:tag name="MH_LIBRARY" val="GRAPHIC"/>
  <p:tag name="MH_TYPE" val="Other"/>
  <p:tag name="MH_ORDER" val="52"/>
</p:tagLst>
</file>

<file path=ppt/tags/tag94.xml><?xml version="1.0" encoding="utf-8"?>
<p:tagLst xmlns:p="http://schemas.openxmlformats.org/presentationml/2006/main">
  <p:tag name="MH" val="20160628160514"/>
  <p:tag name="MH_LIBRARY" val="GRAPHIC"/>
  <p:tag name="MH_TYPE" val="Other"/>
  <p:tag name="MH_ORDER" val="53"/>
</p:tagLst>
</file>

<file path=ppt/tags/tag95.xml><?xml version="1.0" encoding="utf-8"?>
<p:tagLst xmlns:p="http://schemas.openxmlformats.org/presentationml/2006/main">
  <p:tag name="MH" val="20160628160514"/>
  <p:tag name="MH_LIBRARY" val="GRAPHIC"/>
  <p:tag name="MH_TYPE" val="Other"/>
  <p:tag name="MH_ORDER" val="54"/>
</p:tagLst>
</file>

<file path=ppt/tags/tag96.xml><?xml version="1.0" encoding="utf-8"?>
<p:tagLst xmlns:p="http://schemas.openxmlformats.org/presentationml/2006/main">
  <p:tag name="MH" val="20160628160514"/>
  <p:tag name="MH_LIBRARY" val="GRAPHIC"/>
  <p:tag name="MH_TYPE" val="Other"/>
  <p:tag name="MH_ORDER" val="55"/>
</p:tagLst>
</file>

<file path=ppt/tags/tag97.xml><?xml version="1.0" encoding="utf-8"?>
<p:tagLst xmlns:p="http://schemas.openxmlformats.org/presentationml/2006/main">
  <p:tag name="MH" val="20160628160514"/>
  <p:tag name="MH_LIBRARY" val="GRAPHIC"/>
  <p:tag name="MH_TYPE" val="Other"/>
  <p:tag name="MH_ORDER" val="56"/>
</p:tagLst>
</file>

<file path=ppt/tags/tag98.xml><?xml version="1.0" encoding="utf-8"?>
<p:tagLst xmlns:p="http://schemas.openxmlformats.org/presentationml/2006/main">
  <p:tag name="MH" val="20160628160514"/>
  <p:tag name="MH_LIBRARY" val="GRAPHIC"/>
  <p:tag name="MH_TYPE" val="Other"/>
  <p:tag name="MH_ORDER" val="57"/>
</p:tagLst>
</file>

<file path=ppt/tags/tag99.xml><?xml version="1.0" encoding="utf-8"?>
<p:tagLst xmlns:p="http://schemas.openxmlformats.org/presentationml/2006/main">
  <p:tag name="MH" val="20160628160514"/>
  <p:tag name="MH_LIBRARY" val="GRAPHIC"/>
  <p:tag name="MH_TYPE" val="Other"/>
  <p:tag name="MH_ORDER" val="5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WPS 演示</Application>
  <PresentationFormat>自定义</PresentationFormat>
  <Paragraphs>89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华康少女文字W5(P)</vt:lpstr>
      <vt:lpstr>Calibri</vt:lpstr>
      <vt:lpstr>Kozuka Mincho Pr6N R</vt:lpstr>
      <vt:lpstr>幼圆</vt:lpstr>
      <vt:lpstr>华文细黑</vt:lpstr>
      <vt:lpstr>华文新魏</vt:lpstr>
      <vt:lpstr>Wingdings</vt:lpstr>
      <vt:lpstr>Arial Unicode MS</vt:lpstr>
      <vt:lpstr>Calibri Light</vt:lpstr>
      <vt:lpstr>Yu Gothic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王文雯</dc:creator>
  <cp:lastModifiedBy>小鲤鱼</cp:lastModifiedBy>
  <cp:revision>44</cp:revision>
  <dcterms:created xsi:type="dcterms:W3CDTF">2016-08-23T05:01:00Z</dcterms:created>
  <dcterms:modified xsi:type="dcterms:W3CDTF">2019-01-10T13:16:22Z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  <property fmtid="{D5CDD505-2E9C-101B-9397-08002B2CF9AE}" pid="3" name="KSORubyTemplateID">
    <vt:lpwstr>13</vt:lpwstr>
  </property>
</Properties>
</file>