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02" r:id="rId4"/>
    <p:sldId id="303" r:id="rId5"/>
    <p:sldId id="296" r:id="rId6"/>
    <p:sldId id="304" r:id="rId7"/>
    <p:sldId id="305" r:id="rId8"/>
    <p:sldId id="299" r:id="rId9"/>
    <p:sldId id="300" r:id="rId10"/>
    <p:sldId id="301" r:id="rId11"/>
  </p:sldIdLst>
  <p:sldSz cx="8999538" cy="504031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FF0000"/>
    <a:srgbClr val="083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4C9A5-3259-4F0B-996E-917C0D48320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EA7AF-3AEC-4994-8709-76DC0F6C8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9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2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8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6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6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8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9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4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FCF-463E-4D67-9145-5F37447319F8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364A-95C9-4918-B87B-C8364849B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3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C062A38-71C2-4DAB-9E8C-38F74A513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19" y="2126028"/>
            <a:ext cx="7558107" cy="503873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D3DC053-1996-409C-89EC-75779C523F0D}"/>
              </a:ext>
            </a:extLst>
          </p:cNvPr>
          <p:cNvSpPr/>
          <p:nvPr/>
        </p:nvSpPr>
        <p:spPr>
          <a:xfrm rot="18836129">
            <a:off x="6722471" y="-2304784"/>
            <a:ext cx="8644255" cy="352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F6F7BF0-F4DD-4B38-8C44-3DDD0E4B8BDB}"/>
              </a:ext>
            </a:extLst>
          </p:cNvPr>
          <p:cNvSpPr/>
          <p:nvPr/>
        </p:nvSpPr>
        <p:spPr>
          <a:xfrm rot="18836129">
            <a:off x="-1880171" y="1720575"/>
            <a:ext cx="9125533" cy="374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30">
            <a:extLst>
              <a:ext uri="{FF2B5EF4-FFF2-40B4-BE49-F238E27FC236}">
                <a16:creationId xmlns="" xmlns:a16="http://schemas.microsoft.com/office/drawing/2014/main" id="{D8EFBDBD-E0FA-42AD-9878-6BF3360D7E65}"/>
              </a:ext>
            </a:extLst>
          </p:cNvPr>
          <p:cNvSpPr/>
          <p:nvPr/>
        </p:nvSpPr>
        <p:spPr>
          <a:xfrm flipH="1">
            <a:off x="723015" y="1987753"/>
            <a:ext cx="3262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000" b="1" dirty="0" smtClean="0">
                <a:latin typeface="Agency FB" panose="020B0503020202020204" pitchFamily="34" charset="0"/>
                <a:ea typeface="方正兰亭中粗黑_GBK" panose="02000000000000000000"/>
                <a:cs typeface="Open Sans" pitchFamily="34" charset="0"/>
              </a:rPr>
              <a:t>期末总结汇报</a:t>
            </a:r>
            <a:endParaRPr lang="en-US" sz="4000" b="1" dirty="0">
              <a:solidFill>
                <a:srgbClr val="C00000"/>
              </a:solidFill>
              <a:latin typeface="Agency FB" panose="020B0503020202020204" pitchFamily="34" charset="0"/>
              <a:ea typeface="方正兰亭中粗黑_GBK" panose="02000000000000000000"/>
              <a:cs typeface="Open Sans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FFBE60F-44CE-454D-A9F9-0DD39CA4FEFA}"/>
              </a:ext>
            </a:extLst>
          </p:cNvPr>
          <p:cNvSpPr/>
          <p:nvPr/>
        </p:nvSpPr>
        <p:spPr>
          <a:xfrm rot="18949148">
            <a:off x="6112917" y="-3895921"/>
            <a:ext cx="6423949" cy="6423949"/>
          </a:xfrm>
          <a:prstGeom prst="rect">
            <a:avLst/>
          </a:prstGeom>
          <a:solidFill>
            <a:srgbClr val="083473"/>
          </a:solidFill>
          <a:ln>
            <a:solidFill>
              <a:srgbClr val="083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369CB35-710E-4B3E-B071-F0C2EE378129}"/>
              </a:ext>
            </a:extLst>
          </p:cNvPr>
          <p:cNvSpPr/>
          <p:nvPr/>
        </p:nvSpPr>
        <p:spPr>
          <a:xfrm rot="18676982">
            <a:off x="984855" y="1886174"/>
            <a:ext cx="10737928" cy="12978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30">
            <a:extLst>
              <a:ext uri="{FF2B5EF4-FFF2-40B4-BE49-F238E27FC236}">
                <a16:creationId xmlns="" xmlns:a16="http://schemas.microsoft.com/office/drawing/2014/main" id="{767270C0-67CE-4C6C-BFE3-DF913482273C}"/>
              </a:ext>
            </a:extLst>
          </p:cNvPr>
          <p:cNvSpPr/>
          <p:nvPr/>
        </p:nvSpPr>
        <p:spPr>
          <a:xfrm flipH="1">
            <a:off x="982703" y="102128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dirty="0" smtClean="0">
                <a:solidFill>
                  <a:srgbClr val="C00000"/>
                </a:solidFill>
                <a:latin typeface="方正兰亭中粗黑_GBK"/>
                <a:ea typeface="微软雅黑" panose="020B0503020204020204" pitchFamily="34" charset="-122"/>
                <a:cs typeface="Open Sans" pitchFamily="34" charset="0"/>
              </a:rPr>
              <a:t>2018</a:t>
            </a:r>
            <a:r>
              <a:rPr lang="zh-CN" altLang="en-US" sz="3600" dirty="0" smtClean="0">
                <a:solidFill>
                  <a:srgbClr val="C00000"/>
                </a:solidFill>
                <a:latin typeface="方正兰亭中粗黑_GBK"/>
                <a:ea typeface="微软雅黑" panose="020B0503020204020204" pitchFamily="34" charset="-122"/>
                <a:cs typeface="Open Sans" pitchFamily="34" charset="0"/>
              </a:rPr>
              <a:t>下学期</a:t>
            </a:r>
            <a:endParaRPr lang="en-US" sz="3600" dirty="0">
              <a:solidFill>
                <a:srgbClr val="C00000"/>
              </a:solidFill>
              <a:latin typeface="方正兰亭中粗黑_GBK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="" xmlns:a16="http://schemas.microsoft.com/office/drawing/2014/main" id="{6FE922E6-71C9-48E2-9559-F306C0E18393}"/>
              </a:ext>
            </a:extLst>
          </p:cNvPr>
          <p:cNvSpPr/>
          <p:nvPr/>
        </p:nvSpPr>
        <p:spPr>
          <a:xfrm flipH="1">
            <a:off x="1088588" y="3142526"/>
            <a:ext cx="2228495" cy="954107"/>
          </a:xfrm>
          <a:prstGeom prst="rect">
            <a:avLst/>
          </a:prstGeom>
          <a:solidFill>
            <a:srgbClr val="083473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李 </a:t>
            </a:r>
            <a:r>
              <a:rPr lang="zh-CN" altLang="en-US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冬                        </a:t>
            </a:r>
            <a:endParaRPr lang="en-US" altLang="zh-CN" sz="1400" dirty="0" smtClean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日  期：</a:t>
            </a:r>
            <a:r>
              <a:rPr lang="en-US" altLang="zh-CN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2019</a:t>
            </a:r>
            <a:r>
              <a:rPr lang="zh-CN" altLang="en-US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11</a:t>
            </a:r>
            <a:r>
              <a:rPr lang="zh-CN" altLang="en-US" sz="1400" dirty="0" smtClean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cs typeface="Open Sans" pitchFamily="34" charset="0"/>
              </a:rPr>
              <a:t>日</a:t>
            </a:r>
            <a:endParaRPr lang="en-US" sz="14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92768" y="1384919"/>
            <a:ext cx="5414002" cy="2270474"/>
            <a:chOff x="1650" y="1188"/>
            <a:chExt cx="4378" cy="19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052" y="1188"/>
              <a:ext cx="521" cy="676"/>
            </a:xfrm>
            <a:custGeom>
              <a:avLst/>
              <a:gdLst>
                <a:gd name="T0" fmla="*/ 161 w 521"/>
                <a:gd name="T1" fmla="*/ 0 h 676"/>
                <a:gd name="T2" fmla="*/ 495 w 521"/>
                <a:gd name="T3" fmla="*/ 176 h 676"/>
                <a:gd name="T4" fmla="*/ 381 w 521"/>
                <a:gd name="T5" fmla="*/ 363 h 676"/>
                <a:gd name="T6" fmla="*/ 521 w 521"/>
                <a:gd name="T7" fmla="*/ 349 h 676"/>
                <a:gd name="T8" fmla="*/ 521 w 521"/>
                <a:gd name="T9" fmla="*/ 517 h 676"/>
                <a:gd name="T10" fmla="*/ 66 w 521"/>
                <a:gd name="T11" fmla="*/ 676 h 676"/>
                <a:gd name="T12" fmla="*/ 0 w 521"/>
                <a:gd name="T13" fmla="*/ 429 h 676"/>
                <a:gd name="T14" fmla="*/ 171 w 521"/>
                <a:gd name="T15" fmla="*/ 384 h 676"/>
                <a:gd name="T16" fmla="*/ 161 w 521"/>
                <a:gd name="T1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676">
                  <a:moveTo>
                    <a:pt x="161" y="0"/>
                  </a:moveTo>
                  <a:lnTo>
                    <a:pt x="495" y="176"/>
                  </a:lnTo>
                  <a:lnTo>
                    <a:pt x="381" y="363"/>
                  </a:lnTo>
                  <a:lnTo>
                    <a:pt x="521" y="349"/>
                  </a:lnTo>
                  <a:lnTo>
                    <a:pt x="521" y="517"/>
                  </a:lnTo>
                  <a:lnTo>
                    <a:pt x="66" y="676"/>
                  </a:lnTo>
                  <a:lnTo>
                    <a:pt x="0" y="429"/>
                  </a:lnTo>
                  <a:lnTo>
                    <a:pt x="171" y="38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26" y="1819"/>
              <a:ext cx="496" cy="585"/>
            </a:xfrm>
            <a:custGeom>
              <a:avLst/>
              <a:gdLst>
                <a:gd name="T0" fmla="*/ 210 w 496"/>
                <a:gd name="T1" fmla="*/ 0 h 585"/>
                <a:gd name="T2" fmla="*/ 262 w 496"/>
                <a:gd name="T3" fmla="*/ 151 h 585"/>
                <a:gd name="T4" fmla="*/ 295 w 496"/>
                <a:gd name="T5" fmla="*/ 0 h 585"/>
                <a:gd name="T6" fmla="*/ 496 w 496"/>
                <a:gd name="T7" fmla="*/ 109 h 585"/>
                <a:gd name="T8" fmla="*/ 227 w 496"/>
                <a:gd name="T9" fmla="*/ 417 h 585"/>
                <a:gd name="T10" fmla="*/ 253 w 496"/>
                <a:gd name="T11" fmla="*/ 438 h 585"/>
                <a:gd name="T12" fmla="*/ 473 w 496"/>
                <a:gd name="T13" fmla="*/ 192 h 585"/>
                <a:gd name="T14" fmla="*/ 496 w 496"/>
                <a:gd name="T15" fmla="*/ 185 h 585"/>
                <a:gd name="T16" fmla="*/ 496 w 496"/>
                <a:gd name="T17" fmla="*/ 341 h 585"/>
                <a:gd name="T18" fmla="*/ 75 w 496"/>
                <a:gd name="T19" fmla="*/ 585 h 585"/>
                <a:gd name="T20" fmla="*/ 0 w 496"/>
                <a:gd name="T21" fmla="*/ 291 h 585"/>
                <a:gd name="T22" fmla="*/ 151 w 496"/>
                <a:gd name="T23" fmla="*/ 268 h 585"/>
                <a:gd name="T24" fmla="*/ 73 w 496"/>
                <a:gd name="T25" fmla="*/ 123 h 585"/>
                <a:gd name="T26" fmla="*/ 210 w 496"/>
                <a:gd name="T27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6" h="585">
                  <a:moveTo>
                    <a:pt x="210" y="0"/>
                  </a:moveTo>
                  <a:lnTo>
                    <a:pt x="262" y="151"/>
                  </a:lnTo>
                  <a:lnTo>
                    <a:pt x="295" y="0"/>
                  </a:lnTo>
                  <a:lnTo>
                    <a:pt x="496" y="109"/>
                  </a:lnTo>
                  <a:lnTo>
                    <a:pt x="227" y="417"/>
                  </a:lnTo>
                  <a:lnTo>
                    <a:pt x="253" y="438"/>
                  </a:lnTo>
                  <a:lnTo>
                    <a:pt x="473" y="192"/>
                  </a:lnTo>
                  <a:lnTo>
                    <a:pt x="496" y="185"/>
                  </a:lnTo>
                  <a:lnTo>
                    <a:pt x="496" y="341"/>
                  </a:lnTo>
                  <a:lnTo>
                    <a:pt x="75" y="585"/>
                  </a:lnTo>
                  <a:lnTo>
                    <a:pt x="0" y="291"/>
                  </a:lnTo>
                  <a:lnTo>
                    <a:pt x="151" y="268"/>
                  </a:lnTo>
                  <a:lnTo>
                    <a:pt x="73" y="12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26" y="2278"/>
              <a:ext cx="496" cy="856"/>
            </a:xfrm>
            <a:custGeom>
              <a:avLst/>
              <a:gdLst>
                <a:gd name="T0" fmla="*/ 409 w 496"/>
                <a:gd name="T1" fmla="*/ 0 h 856"/>
                <a:gd name="T2" fmla="*/ 347 w 496"/>
                <a:gd name="T3" fmla="*/ 159 h 856"/>
                <a:gd name="T4" fmla="*/ 0 w 496"/>
                <a:gd name="T5" fmla="*/ 280 h 856"/>
                <a:gd name="T6" fmla="*/ 89 w 496"/>
                <a:gd name="T7" fmla="*/ 569 h 856"/>
                <a:gd name="T8" fmla="*/ 203 w 496"/>
                <a:gd name="T9" fmla="*/ 491 h 856"/>
                <a:gd name="T10" fmla="*/ 106 w 496"/>
                <a:gd name="T11" fmla="*/ 740 h 856"/>
                <a:gd name="T12" fmla="*/ 423 w 496"/>
                <a:gd name="T13" fmla="*/ 856 h 856"/>
                <a:gd name="T14" fmla="*/ 409 w 496"/>
                <a:gd name="T15" fmla="*/ 323 h 856"/>
                <a:gd name="T16" fmla="*/ 496 w 496"/>
                <a:gd name="T17" fmla="*/ 275 h 856"/>
                <a:gd name="T18" fmla="*/ 496 w 496"/>
                <a:gd name="T19" fmla="*/ 126 h 856"/>
                <a:gd name="T20" fmla="*/ 416 w 496"/>
                <a:gd name="T21" fmla="*/ 145 h 856"/>
                <a:gd name="T22" fmla="*/ 409 w 496"/>
                <a:gd name="T23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856">
                  <a:moveTo>
                    <a:pt x="409" y="0"/>
                  </a:moveTo>
                  <a:lnTo>
                    <a:pt x="347" y="159"/>
                  </a:lnTo>
                  <a:lnTo>
                    <a:pt x="0" y="280"/>
                  </a:lnTo>
                  <a:lnTo>
                    <a:pt x="89" y="569"/>
                  </a:lnTo>
                  <a:lnTo>
                    <a:pt x="203" y="491"/>
                  </a:lnTo>
                  <a:lnTo>
                    <a:pt x="106" y="740"/>
                  </a:lnTo>
                  <a:lnTo>
                    <a:pt x="423" y="856"/>
                  </a:lnTo>
                  <a:lnTo>
                    <a:pt x="409" y="323"/>
                  </a:lnTo>
                  <a:lnTo>
                    <a:pt x="496" y="275"/>
                  </a:lnTo>
                  <a:lnTo>
                    <a:pt x="496" y="126"/>
                  </a:lnTo>
                  <a:lnTo>
                    <a:pt x="416" y="145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934" y="2731"/>
              <a:ext cx="227" cy="382"/>
            </a:xfrm>
            <a:custGeom>
              <a:avLst/>
              <a:gdLst>
                <a:gd name="T0" fmla="*/ 0 w 227"/>
                <a:gd name="T1" fmla="*/ 327 h 382"/>
                <a:gd name="T2" fmla="*/ 222 w 227"/>
                <a:gd name="T3" fmla="*/ 382 h 382"/>
                <a:gd name="T4" fmla="*/ 227 w 227"/>
                <a:gd name="T5" fmla="*/ 0 h 382"/>
                <a:gd name="T6" fmla="*/ 0 w 227"/>
                <a:gd name="T7" fmla="*/ 327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382">
                  <a:moveTo>
                    <a:pt x="0" y="327"/>
                  </a:moveTo>
                  <a:lnTo>
                    <a:pt x="222" y="382"/>
                  </a:lnTo>
                  <a:lnTo>
                    <a:pt x="227" y="0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601" y="2681"/>
              <a:ext cx="294" cy="346"/>
            </a:xfrm>
            <a:custGeom>
              <a:avLst/>
              <a:gdLst>
                <a:gd name="T0" fmla="*/ 0 w 294"/>
                <a:gd name="T1" fmla="*/ 0 h 346"/>
                <a:gd name="T2" fmla="*/ 47 w 294"/>
                <a:gd name="T3" fmla="*/ 346 h 346"/>
                <a:gd name="T4" fmla="*/ 294 w 294"/>
                <a:gd name="T5" fmla="*/ 74 h 346"/>
                <a:gd name="T6" fmla="*/ 0 w 294"/>
                <a:gd name="T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346">
                  <a:moveTo>
                    <a:pt x="0" y="0"/>
                  </a:moveTo>
                  <a:lnTo>
                    <a:pt x="47" y="346"/>
                  </a:lnTo>
                  <a:lnTo>
                    <a:pt x="294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637" y="1650"/>
              <a:ext cx="454" cy="996"/>
            </a:xfrm>
            <a:custGeom>
              <a:avLst/>
              <a:gdLst>
                <a:gd name="T0" fmla="*/ 30 w 454"/>
                <a:gd name="T1" fmla="*/ 0 h 996"/>
                <a:gd name="T2" fmla="*/ 0 w 454"/>
                <a:gd name="T3" fmla="*/ 996 h 996"/>
                <a:gd name="T4" fmla="*/ 194 w 454"/>
                <a:gd name="T5" fmla="*/ 830 h 996"/>
                <a:gd name="T6" fmla="*/ 163 w 454"/>
                <a:gd name="T7" fmla="*/ 586 h 996"/>
                <a:gd name="T8" fmla="*/ 272 w 454"/>
                <a:gd name="T9" fmla="*/ 546 h 996"/>
                <a:gd name="T10" fmla="*/ 303 w 454"/>
                <a:gd name="T11" fmla="*/ 861 h 996"/>
                <a:gd name="T12" fmla="*/ 355 w 454"/>
                <a:gd name="T13" fmla="*/ 839 h 996"/>
                <a:gd name="T14" fmla="*/ 454 w 454"/>
                <a:gd name="T15" fmla="*/ 517 h 996"/>
                <a:gd name="T16" fmla="*/ 151 w 454"/>
                <a:gd name="T17" fmla="*/ 391 h 996"/>
                <a:gd name="T18" fmla="*/ 142 w 454"/>
                <a:gd name="T19" fmla="*/ 290 h 996"/>
                <a:gd name="T20" fmla="*/ 314 w 454"/>
                <a:gd name="T21" fmla="*/ 214 h 996"/>
                <a:gd name="T22" fmla="*/ 366 w 454"/>
                <a:gd name="T23" fmla="*/ 214 h 996"/>
                <a:gd name="T24" fmla="*/ 395 w 454"/>
                <a:gd name="T25" fmla="*/ 150 h 996"/>
                <a:gd name="T26" fmla="*/ 30 w 454"/>
                <a:gd name="T27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4" h="996">
                  <a:moveTo>
                    <a:pt x="30" y="0"/>
                  </a:moveTo>
                  <a:lnTo>
                    <a:pt x="0" y="996"/>
                  </a:lnTo>
                  <a:lnTo>
                    <a:pt x="194" y="830"/>
                  </a:lnTo>
                  <a:lnTo>
                    <a:pt x="163" y="586"/>
                  </a:lnTo>
                  <a:lnTo>
                    <a:pt x="272" y="546"/>
                  </a:lnTo>
                  <a:lnTo>
                    <a:pt x="303" y="861"/>
                  </a:lnTo>
                  <a:lnTo>
                    <a:pt x="355" y="839"/>
                  </a:lnTo>
                  <a:lnTo>
                    <a:pt x="454" y="517"/>
                  </a:lnTo>
                  <a:lnTo>
                    <a:pt x="151" y="391"/>
                  </a:lnTo>
                  <a:lnTo>
                    <a:pt x="142" y="290"/>
                  </a:lnTo>
                  <a:lnTo>
                    <a:pt x="314" y="214"/>
                  </a:lnTo>
                  <a:lnTo>
                    <a:pt x="366" y="214"/>
                  </a:lnTo>
                  <a:lnTo>
                    <a:pt x="395" y="15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994" y="1527"/>
              <a:ext cx="871" cy="503"/>
            </a:xfrm>
            <a:custGeom>
              <a:avLst/>
              <a:gdLst>
                <a:gd name="T0" fmla="*/ 263 w 871"/>
                <a:gd name="T1" fmla="*/ 0 h 503"/>
                <a:gd name="T2" fmla="*/ 0 w 871"/>
                <a:gd name="T3" fmla="*/ 453 h 503"/>
                <a:gd name="T4" fmla="*/ 334 w 871"/>
                <a:gd name="T5" fmla="*/ 484 h 503"/>
                <a:gd name="T6" fmla="*/ 334 w 871"/>
                <a:gd name="T7" fmla="*/ 422 h 503"/>
                <a:gd name="T8" fmla="*/ 582 w 871"/>
                <a:gd name="T9" fmla="*/ 503 h 503"/>
                <a:gd name="T10" fmla="*/ 840 w 871"/>
                <a:gd name="T11" fmla="*/ 503 h 503"/>
                <a:gd name="T12" fmla="*/ 871 w 871"/>
                <a:gd name="T13" fmla="*/ 477 h 503"/>
                <a:gd name="T14" fmla="*/ 871 w 871"/>
                <a:gd name="T15" fmla="*/ 439 h 503"/>
                <a:gd name="T16" fmla="*/ 260 w 871"/>
                <a:gd name="T17" fmla="*/ 292 h 503"/>
                <a:gd name="T18" fmla="*/ 263 w 871"/>
                <a:gd name="T1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503">
                  <a:moveTo>
                    <a:pt x="263" y="0"/>
                  </a:moveTo>
                  <a:lnTo>
                    <a:pt x="0" y="453"/>
                  </a:lnTo>
                  <a:lnTo>
                    <a:pt x="334" y="484"/>
                  </a:lnTo>
                  <a:lnTo>
                    <a:pt x="334" y="422"/>
                  </a:lnTo>
                  <a:lnTo>
                    <a:pt x="582" y="503"/>
                  </a:lnTo>
                  <a:lnTo>
                    <a:pt x="840" y="503"/>
                  </a:lnTo>
                  <a:lnTo>
                    <a:pt x="871" y="477"/>
                  </a:lnTo>
                  <a:lnTo>
                    <a:pt x="871" y="439"/>
                  </a:lnTo>
                  <a:lnTo>
                    <a:pt x="260" y="29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864" y="2004"/>
              <a:ext cx="961" cy="850"/>
            </a:xfrm>
            <a:custGeom>
              <a:avLst/>
              <a:gdLst>
                <a:gd name="T0" fmla="*/ 89 w 406"/>
                <a:gd name="T1" fmla="*/ 21 h 359"/>
                <a:gd name="T2" fmla="*/ 89 w 406"/>
                <a:gd name="T3" fmla="*/ 45 h 359"/>
                <a:gd name="T4" fmla="*/ 117 w 406"/>
                <a:gd name="T5" fmla="*/ 61 h 359"/>
                <a:gd name="T6" fmla="*/ 96 w 406"/>
                <a:gd name="T7" fmla="*/ 116 h 359"/>
                <a:gd name="T8" fmla="*/ 103 w 406"/>
                <a:gd name="T9" fmla="*/ 188 h 359"/>
                <a:gd name="T10" fmla="*/ 154 w 406"/>
                <a:gd name="T11" fmla="*/ 105 h 359"/>
                <a:gd name="T12" fmla="*/ 202 w 406"/>
                <a:gd name="T13" fmla="*/ 105 h 359"/>
                <a:gd name="T14" fmla="*/ 193 w 406"/>
                <a:gd name="T15" fmla="*/ 210 h 359"/>
                <a:gd name="T16" fmla="*/ 0 w 406"/>
                <a:gd name="T17" fmla="*/ 239 h 359"/>
                <a:gd name="T18" fmla="*/ 19 w 406"/>
                <a:gd name="T19" fmla="*/ 286 h 359"/>
                <a:gd name="T20" fmla="*/ 187 w 406"/>
                <a:gd name="T21" fmla="*/ 286 h 359"/>
                <a:gd name="T22" fmla="*/ 184 w 406"/>
                <a:gd name="T23" fmla="*/ 359 h 359"/>
                <a:gd name="T24" fmla="*/ 252 w 406"/>
                <a:gd name="T25" fmla="*/ 350 h 359"/>
                <a:gd name="T26" fmla="*/ 259 w 406"/>
                <a:gd name="T27" fmla="*/ 286 h 359"/>
                <a:gd name="T28" fmla="*/ 375 w 406"/>
                <a:gd name="T29" fmla="*/ 297 h 359"/>
                <a:gd name="T30" fmla="*/ 403 w 406"/>
                <a:gd name="T31" fmla="*/ 190 h 359"/>
                <a:gd name="T32" fmla="*/ 281 w 406"/>
                <a:gd name="T33" fmla="*/ 204 h 359"/>
                <a:gd name="T34" fmla="*/ 290 w 406"/>
                <a:gd name="T35" fmla="*/ 116 h 359"/>
                <a:gd name="T36" fmla="*/ 353 w 406"/>
                <a:gd name="T37" fmla="*/ 125 h 359"/>
                <a:gd name="T38" fmla="*/ 367 w 406"/>
                <a:gd name="T39" fmla="*/ 45 h 359"/>
                <a:gd name="T40" fmla="*/ 300 w 406"/>
                <a:gd name="T41" fmla="*/ 52 h 359"/>
                <a:gd name="T42" fmla="*/ 309 w 406"/>
                <a:gd name="T43" fmla="*/ 29 h 359"/>
                <a:gd name="T44" fmla="*/ 209 w 406"/>
                <a:gd name="T45" fmla="*/ 0 h 359"/>
                <a:gd name="T46" fmla="*/ 202 w 406"/>
                <a:gd name="T47" fmla="*/ 39 h 359"/>
                <a:gd name="T48" fmla="*/ 89 w 406"/>
                <a:gd name="T49" fmla="*/ 2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6" h="359">
                  <a:moveTo>
                    <a:pt x="89" y="21"/>
                  </a:moveTo>
                  <a:cubicBezTo>
                    <a:pt x="89" y="45"/>
                    <a:pt x="89" y="45"/>
                    <a:pt x="89" y="45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103" y="188"/>
                    <a:pt x="103" y="188"/>
                    <a:pt x="103" y="188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193" y="210"/>
                    <a:pt x="193" y="210"/>
                    <a:pt x="193" y="21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19" y="286"/>
                    <a:pt x="19" y="286"/>
                    <a:pt x="19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4" y="359"/>
                    <a:pt x="184" y="359"/>
                    <a:pt x="184" y="359"/>
                  </a:cubicBezTo>
                  <a:cubicBezTo>
                    <a:pt x="252" y="350"/>
                    <a:pt x="252" y="350"/>
                    <a:pt x="252" y="350"/>
                  </a:cubicBezTo>
                  <a:cubicBezTo>
                    <a:pt x="259" y="286"/>
                    <a:pt x="259" y="286"/>
                    <a:pt x="259" y="286"/>
                  </a:cubicBezTo>
                  <a:cubicBezTo>
                    <a:pt x="375" y="297"/>
                    <a:pt x="375" y="297"/>
                    <a:pt x="375" y="297"/>
                  </a:cubicBezTo>
                  <a:cubicBezTo>
                    <a:pt x="375" y="297"/>
                    <a:pt x="406" y="189"/>
                    <a:pt x="403" y="190"/>
                  </a:cubicBezTo>
                  <a:cubicBezTo>
                    <a:pt x="401" y="191"/>
                    <a:pt x="281" y="204"/>
                    <a:pt x="281" y="204"/>
                  </a:cubicBezTo>
                  <a:cubicBezTo>
                    <a:pt x="290" y="116"/>
                    <a:pt x="290" y="116"/>
                    <a:pt x="290" y="116"/>
                  </a:cubicBezTo>
                  <a:cubicBezTo>
                    <a:pt x="353" y="125"/>
                    <a:pt x="353" y="125"/>
                    <a:pt x="353" y="125"/>
                  </a:cubicBezTo>
                  <a:cubicBezTo>
                    <a:pt x="367" y="45"/>
                    <a:pt x="367" y="45"/>
                    <a:pt x="367" y="45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9" y="29"/>
                    <a:pt x="309" y="29"/>
                    <a:pt x="309" y="2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2" y="39"/>
                    <a:pt x="202" y="39"/>
                    <a:pt x="202" y="39"/>
                  </a:cubicBezTo>
                  <a:lnTo>
                    <a:pt x="89" y="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3768" y="1627"/>
              <a:ext cx="1098" cy="1154"/>
            </a:xfrm>
            <a:custGeom>
              <a:avLst/>
              <a:gdLst>
                <a:gd name="T0" fmla="*/ 906 w 1098"/>
                <a:gd name="T1" fmla="*/ 628 h 1154"/>
                <a:gd name="T2" fmla="*/ 882 w 1098"/>
                <a:gd name="T3" fmla="*/ 628 h 1154"/>
                <a:gd name="T4" fmla="*/ 840 w 1098"/>
                <a:gd name="T5" fmla="*/ 502 h 1154"/>
                <a:gd name="T6" fmla="*/ 686 w 1098"/>
                <a:gd name="T7" fmla="*/ 521 h 1154"/>
                <a:gd name="T8" fmla="*/ 724 w 1098"/>
                <a:gd name="T9" fmla="*/ 417 h 1154"/>
                <a:gd name="T10" fmla="*/ 847 w 1098"/>
                <a:gd name="T11" fmla="*/ 403 h 1154"/>
                <a:gd name="T12" fmla="*/ 904 w 1098"/>
                <a:gd name="T13" fmla="*/ 566 h 1154"/>
                <a:gd name="T14" fmla="*/ 1098 w 1098"/>
                <a:gd name="T15" fmla="*/ 140 h 1154"/>
                <a:gd name="T16" fmla="*/ 804 w 1098"/>
                <a:gd name="T17" fmla="*/ 234 h 1154"/>
                <a:gd name="T18" fmla="*/ 897 w 1098"/>
                <a:gd name="T19" fmla="*/ 0 h 1154"/>
                <a:gd name="T20" fmla="*/ 572 w 1098"/>
                <a:gd name="T21" fmla="*/ 57 h 1154"/>
                <a:gd name="T22" fmla="*/ 527 w 1098"/>
                <a:gd name="T23" fmla="*/ 310 h 1154"/>
                <a:gd name="T24" fmla="*/ 385 w 1098"/>
                <a:gd name="T25" fmla="*/ 327 h 1154"/>
                <a:gd name="T26" fmla="*/ 409 w 1098"/>
                <a:gd name="T27" fmla="*/ 433 h 1154"/>
                <a:gd name="T28" fmla="*/ 329 w 1098"/>
                <a:gd name="T29" fmla="*/ 433 h 1154"/>
                <a:gd name="T30" fmla="*/ 348 w 1098"/>
                <a:gd name="T31" fmla="*/ 211 h 1154"/>
                <a:gd name="T32" fmla="*/ 189 w 1098"/>
                <a:gd name="T33" fmla="*/ 140 h 1154"/>
                <a:gd name="T34" fmla="*/ 161 w 1098"/>
                <a:gd name="T35" fmla="*/ 403 h 1154"/>
                <a:gd name="T36" fmla="*/ 97 w 1098"/>
                <a:gd name="T37" fmla="*/ 386 h 1154"/>
                <a:gd name="T38" fmla="*/ 0 w 1098"/>
                <a:gd name="T39" fmla="*/ 725 h 1154"/>
                <a:gd name="T40" fmla="*/ 146 w 1098"/>
                <a:gd name="T41" fmla="*/ 656 h 1154"/>
                <a:gd name="T42" fmla="*/ 75 w 1098"/>
                <a:gd name="T43" fmla="*/ 1104 h 1154"/>
                <a:gd name="T44" fmla="*/ 286 w 1098"/>
                <a:gd name="T45" fmla="*/ 1073 h 1154"/>
                <a:gd name="T46" fmla="*/ 312 w 1098"/>
                <a:gd name="T47" fmla="*/ 651 h 1154"/>
                <a:gd name="T48" fmla="*/ 445 w 1098"/>
                <a:gd name="T49" fmla="*/ 675 h 1154"/>
                <a:gd name="T50" fmla="*/ 336 w 1098"/>
                <a:gd name="T51" fmla="*/ 1154 h 1154"/>
                <a:gd name="T52" fmla="*/ 591 w 1098"/>
                <a:gd name="T53" fmla="*/ 708 h 1154"/>
                <a:gd name="T54" fmla="*/ 1024 w 1098"/>
                <a:gd name="T55" fmla="*/ 827 h 1154"/>
                <a:gd name="T56" fmla="*/ 1065 w 1098"/>
                <a:gd name="T57" fmla="*/ 488 h 1154"/>
                <a:gd name="T58" fmla="*/ 979 w 1098"/>
                <a:gd name="T59" fmla="*/ 490 h 1154"/>
                <a:gd name="T60" fmla="*/ 906 w 1098"/>
                <a:gd name="T61" fmla="*/ 628 h 1154"/>
                <a:gd name="T62" fmla="*/ 494 w 1098"/>
                <a:gd name="T63" fmla="*/ 540 h 1154"/>
                <a:gd name="T64" fmla="*/ 468 w 1098"/>
                <a:gd name="T65" fmla="*/ 554 h 1154"/>
                <a:gd name="T66" fmla="*/ 319 w 1098"/>
                <a:gd name="T67" fmla="*/ 554 h 1154"/>
                <a:gd name="T68" fmla="*/ 319 w 1098"/>
                <a:gd name="T69" fmla="*/ 521 h 1154"/>
                <a:gd name="T70" fmla="*/ 442 w 1098"/>
                <a:gd name="T71" fmla="*/ 433 h 1154"/>
                <a:gd name="T72" fmla="*/ 494 w 1098"/>
                <a:gd name="T73" fmla="*/ 433 h 1154"/>
                <a:gd name="T74" fmla="*/ 494 w 1098"/>
                <a:gd name="T75" fmla="*/ 540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8" h="1154">
                  <a:moveTo>
                    <a:pt x="906" y="628"/>
                  </a:moveTo>
                  <a:lnTo>
                    <a:pt x="882" y="628"/>
                  </a:lnTo>
                  <a:lnTo>
                    <a:pt x="840" y="502"/>
                  </a:lnTo>
                  <a:lnTo>
                    <a:pt x="686" y="521"/>
                  </a:lnTo>
                  <a:lnTo>
                    <a:pt x="724" y="417"/>
                  </a:lnTo>
                  <a:lnTo>
                    <a:pt x="847" y="403"/>
                  </a:lnTo>
                  <a:lnTo>
                    <a:pt x="904" y="566"/>
                  </a:lnTo>
                  <a:lnTo>
                    <a:pt x="1098" y="140"/>
                  </a:lnTo>
                  <a:lnTo>
                    <a:pt x="804" y="234"/>
                  </a:lnTo>
                  <a:lnTo>
                    <a:pt x="897" y="0"/>
                  </a:lnTo>
                  <a:lnTo>
                    <a:pt x="572" y="57"/>
                  </a:lnTo>
                  <a:lnTo>
                    <a:pt x="527" y="310"/>
                  </a:lnTo>
                  <a:lnTo>
                    <a:pt x="385" y="327"/>
                  </a:lnTo>
                  <a:lnTo>
                    <a:pt x="409" y="433"/>
                  </a:lnTo>
                  <a:lnTo>
                    <a:pt x="329" y="433"/>
                  </a:lnTo>
                  <a:lnTo>
                    <a:pt x="348" y="211"/>
                  </a:lnTo>
                  <a:lnTo>
                    <a:pt x="189" y="140"/>
                  </a:lnTo>
                  <a:lnTo>
                    <a:pt x="161" y="403"/>
                  </a:lnTo>
                  <a:lnTo>
                    <a:pt x="97" y="386"/>
                  </a:lnTo>
                  <a:lnTo>
                    <a:pt x="0" y="725"/>
                  </a:lnTo>
                  <a:lnTo>
                    <a:pt x="146" y="656"/>
                  </a:lnTo>
                  <a:lnTo>
                    <a:pt x="75" y="1104"/>
                  </a:lnTo>
                  <a:lnTo>
                    <a:pt x="286" y="1073"/>
                  </a:lnTo>
                  <a:lnTo>
                    <a:pt x="312" y="651"/>
                  </a:lnTo>
                  <a:lnTo>
                    <a:pt x="445" y="675"/>
                  </a:lnTo>
                  <a:lnTo>
                    <a:pt x="336" y="1154"/>
                  </a:lnTo>
                  <a:lnTo>
                    <a:pt x="591" y="708"/>
                  </a:lnTo>
                  <a:lnTo>
                    <a:pt x="1024" y="827"/>
                  </a:lnTo>
                  <a:lnTo>
                    <a:pt x="1065" y="488"/>
                  </a:lnTo>
                  <a:lnTo>
                    <a:pt x="979" y="490"/>
                  </a:lnTo>
                  <a:lnTo>
                    <a:pt x="906" y="628"/>
                  </a:lnTo>
                  <a:close/>
                  <a:moveTo>
                    <a:pt x="494" y="540"/>
                  </a:moveTo>
                  <a:lnTo>
                    <a:pt x="468" y="554"/>
                  </a:lnTo>
                  <a:lnTo>
                    <a:pt x="319" y="554"/>
                  </a:lnTo>
                  <a:lnTo>
                    <a:pt x="319" y="521"/>
                  </a:lnTo>
                  <a:lnTo>
                    <a:pt x="442" y="433"/>
                  </a:lnTo>
                  <a:lnTo>
                    <a:pt x="494" y="433"/>
                  </a:lnTo>
                  <a:lnTo>
                    <a:pt x="494" y="5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364" y="2390"/>
              <a:ext cx="369" cy="422"/>
            </a:xfrm>
            <a:custGeom>
              <a:avLst/>
              <a:gdLst>
                <a:gd name="T0" fmla="*/ 0 w 369"/>
                <a:gd name="T1" fmla="*/ 0 h 422"/>
                <a:gd name="T2" fmla="*/ 135 w 369"/>
                <a:gd name="T3" fmla="*/ 422 h 422"/>
                <a:gd name="T4" fmla="*/ 369 w 369"/>
                <a:gd name="T5" fmla="*/ 168 h 422"/>
                <a:gd name="T6" fmla="*/ 0 w 369"/>
                <a:gd name="T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422">
                  <a:moveTo>
                    <a:pt x="0" y="0"/>
                  </a:moveTo>
                  <a:lnTo>
                    <a:pt x="135" y="422"/>
                  </a:lnTo>
                  <a:lnTo>
                    <a:pt x="369" y="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882" y="1233"/>
              <a:ext cx="713" cy="1875"/>
            </a:xfrm>
            <a:custGeom>
              <a:avLst/>
              <a:gdLst>
                <a:gd name="T0" fmla="*/ 635 w 713"/>
                <a:gd name="T1" fmla="*/ 0 h 1875"/>
                <a:gd name="T2" fmla="*/ 713 w 713"/>
                <a:gd name="T3" fmla="*/ 294 h 1875"/>
                <a:gd name="T4" fmla="*/ 251 w 713"/>
                <a:gd name="T5" fmla="*/ 432 h 1875"/>
                <a:gd name="T6" fmla="*/ 157 w 713"/>
                <a:gd name="T7" fmla="*/ 747 h 1875"/>
                <a:gd name="T8" fmla="*/ 275 w 713"/>
                <a:gd name="T9" fmla="*/ 726 h 1875"/>
                <a:gd name="T10" fmla="*/ 261 w 713"/>
                <a:gd name="T11" fmla="*/ 586 h 1875"/>
                <a:gd name="T12" fmla="*/ 547 w 713"/>
                <a:gd name="T13" fmla="*/ 557 h 1875"/>
                <a:gd name="T14" fmla="*/ 545 w 713"/>
                <a:gd name="T15" fmla="*/ 695 h 1875"/>
                <a:gd name="T16" fmla="*/ 713 w 713"/>
                <a:gd name="T17" fmla="*/ 676 h 1875"/>
                <a:gd name="T18" fmla="*/ 713 w 713"/>
                <a:gd name="T19" fmla="*/ 1171 h 1875"/>
                <a:gd name="T20" fmla="*/ 559 w 713"/>
                <a:gd name="T21" fmla="*/ 1138 h 1875"/>
                <a:gd name="T22" fmla="*/ 559 w 713"/>
                <a:gd name="T23" fmla="*/ 1197 h 1875"/>
                <a:gd name="T24" fmla="*/ 471 w 713"/>
                <a:gd name="T25" fmla="*/ 1171 h 1875"/>
                <a:gd name="T26" fmla="*/ 471 w 713"/>
                <a:gd name="T27" fmla="*/ 1197 h 1875"/>
                <a:gd name="T28" fmla="*/ 559 w 713"/>
                <a:gd name="T29" fmla="*/ 1368 h 1875"/>
                <a:gd name="T30" fmla="*/ 559 w 713"/>
                <a:gd name="T31" fmla="*/ 1875 h 1875"/>
                <a:gd name="T32" fmla="*/ 157 w 713"/>
                <a:gd name="T33" fmla="*/ 1605 h 1875"/>
                <a:gd name="T34" fmla="*/ 303 w 713"/>
                <a:gd name="T35" fmla="*/ 1493 h 1875"/>
                <a:gd name="T36" fmla="*/ 287 w 713"/>
                <a:gd name="T37" fmla="*/ 1095 h 1875"/>
                <a:gd name="T38" fmla="*/ 41 w 713"/>
                <a:gd name="T39" fmla="*/ 1045 h 1875"/>
                <a:gd name="T40" fmla="*/ 0 w 713"/>
                <a:gd name="T41" fmla="*/ 363 h 1875"/>
                <a:gd name="T42" fmla="*/ 635 w 713"/>
                <a:gd name="T43" fmla="*/ 0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3" h="1875">
                  <a:moveTo>
                    <a:pt x="635" y="0"/>
                  </a:moveTo>
                  <a:lnTo>
                    <a:pt x="713" y="294"/>
                  </a:lnTo>
                  <a:lnTo>
                    <a:pt x="251" y="432"/>
                  </a:lnTo>
                  <a:lnTo>
                    <a:pt x="157" y="747"/>
                  </a:lnTo>
                  <a:lnTo>
                    <a:pt x="275" y="726"/>
                  </a:lnTo>
                  <a:lnTo>
                    <a:pt x="261" y="586"/>
                  </a:lnTo>
                  <a:lnTo>
                    <a:pt x="547" y="557"/>
                  </a:lnTo>
                  <a:lnTo>
                    <a:pt x="545" y="695"/>
                  </a:lnTo>
                  <a:lnTo>
                    <a:pt x="713" y="676"/>
                  </a:lnTo>
                  <a:lnTo>
                    <a:pt x="713" y="1171"/>
                  </a:lnTo>
                  <a:lnTo>
                    <a:pt x="559" y="1138"/>
                  </a:lnTo>
                  <a:lnTo>
                    <a:pt x="559" y="1197"/>
                  </a:lnTo>
                  <a:lnTo>
                    <a:pt x="471" y="1171"/>
                  </a:lnTo>
                  <a:lnTo>
                    <a:pt x="471" y="1197"/>
                  </a:lnTo>
                  <a:lnTo>
                    <a:pt x="559" y="1368"/>
                  </a:lnTo>
                  <a:lnTo>
                    <a:pt x="559" y="1875"/>
                  </a:lnTo>
                  <a:lnTo>
                    <a:pt x="157" y="1605"/>
                  </a:lnTo>
                  <a:lnTo>
                    <a:pt x="303" y="1493"/>
                  </a:lnTo>
                  <a:lnTo>
                    <a:pt x="287" y="1095"/>
                  </a:lnTo>
                  <a:lnTo>
                    <a:pt x="41" y="1045"/>
                  </a:lnTo>
                  <a:lnTo>
                    <a:pt x="0" y="36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700" y="2354"/>
              <a:ext cx="286" cy="500"/>
            </a:xfrm>
            <a:custGeom>
              <a:avLst/>
              <a:gdLst>
                <a:gd name="T0" fmla="*/ 286 w 286"/>
                <a:gd name="T1" fmla="*/ 0 h 500"/>
                <a:gd name="T2" fmla="*/ 0 w 286"/>
                <a:gd name="T3" fmla="*/ 398 h 500"/>
                <a:gd name="T4" fmla="*/ 225 w 286"/>
                <a:gd name="T5" fmla="*/ 500 h 500"/>
                <a:gd name="T6" fmla="*/ 286 w 286"/>
                <a:gd name="T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500">
                  <a:moveTo>
                    <a:pt x="286" y="0"/>
                  </a:moveTo>
                  <a:lnTo>
                    <a:pt x="0" y="398"/>
                  </a:lnTo>
                  <a:lnTo>
                    <a:pt x="225" y="50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422" y="2480"/>
              <a:ext cx="397" cy="559"/>
            </a:xfrm>
            <a:custGeom>
              <a:avLst/>
              <a:gdLst>
                <a:gd name="T0" fmla="*/ 0 w 397"/>
                <a:gd name="T1" fmla="*/ 0 h 559"/>
                <a:gd name="T2" fmla="*/ 397 w 397"/>
                <a:gd name="T3" fmla="*/ 78 h 559"/>
                <a:gd name="T4" fmla="*/ 246 w 397"/>
                <a:gd name="T5" fmla="*/ 559 h 559"/>
                <a:gd name="T6" fmla="*/ 0 w 397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7" h="559">
                  <a:moveTo>
                    <a:pt x="0" y="0"/>
                  </a:moveTo>
                  <a:lnTo>
                    <a:pt x="397" y="78"/>
                  </a:lnTo>
                  <a:lnTo>
                    <a:pt x="246" y="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995" y="2191"/>
              <a:ext cx="10" cy="7"/>
            </a:xfrm>
            <a:custGeom>
              <a:avLst/>
              <a:gdLst>
                <a:gd name="T0" fmla="*/ 5 w 10"/>
                <a:gd name="T1" fmla="*/ 7 h 7"/>
                <a:gd name="T2" fmla="*/ 7 w 10"/>
                <a:gd name="T3" fmla="*/ 5 h 7"/>
                <a:gd name="T4" fmla="*/ 7 w 10"/>
                <a:gd name="T5" fmla="*/ 5 h 7"/>
                <a:gd name="T6" fmla="*/ 10 w 10"/>
                <a:gd name="T7" fmla="*/ 5 h 7"/>
                <a:gd name="T8" fmla="*/ 10 w 10"/>
                <a:gd name="T9" fmla="*/ 5 h 7"/>
                <a:gd name="T10" fmla="*/ 10 w 10"/>
                <a:gd name="T11" fmla="*/ 0 h 7"/>
                <a:gd name="T12" fmla="*/ 5 w 10"/>
                <a:gd name="T13" fmla="*/ 0 h 7"/>
                <a:gd name="T14" fmla="*/ 0 w 10"/>
                <a:gd name="T15" fmla="*/ 2 h 7"/>
                <a:gd name="T16" fmla="*/ 0 w 10"/>
                <a:gd name="T17" fmla="*/ 5 h 7"/>
                <a:gd name="T18" fmla="*/ 3 w 10"/>
                <a:gd name="T19" fmla="*/ 7 h 7"/>
                <a:gd name="T20" fmla="*/ 5 w 10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7">
                  <a:moveTo>
                    <a:pt x="5" y="7"/>
                  </a:moveTo>
                  <a:lnTo>
                    <a:pt x="7" y="5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993" y="2207"/>
              <a:ext cx="12" cy="10"/>
            </a:xfrm>
            <a:custGeom>
              <a:avLst/>
              <a:gdLst>
                <a:gd name="T0" fmla="*/ 12 w 12"/>
                <a:gd name="T1" fmla="*/ 3 h 10"/>
                <a:gd name="T2" fmla="*/ 9 w 12"/>
                <a:gd name="T3" fmla="*/ 0 h 10"/>
                <a:gd name="T4" fmla="*/ 7 w 12"/>
                <a:gd name="T5" fmla="*/ 0 h 10"/>
                <a:gd name="T6" fmla="*/ 0 w 12"/>
                <a:gd name="T7" fmla="*/ 10 h 10"/>
                <a:gd name="T8" fmla="*/ 0 w 12"/>
                <a:gd name="T9" fmla="*/ 10 h 10"/>
                <a:gd name="T10" fmla="*/ 12 w 12"/>
                <a:gd name="T11" fmla="*/ 5 h 10"/>
                <a:gd name="T12" fmla="*/ 12 w 12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3"/>
                  </a:moveTo>
                  <a:lnTo>
                    <a:pt x="9" y="0"/>
                  </a:lnTo>
                  <a:lnTo>
                    <a:pt x="7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2" y="5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000" y="2181"/>
              <a:ext cx="7" cy="5"/>
            </a:xfrm>
            <a:custGeom>
              <a:avLst/>
              <a:gdLst>
                <a:gd name="T0" fmla="*/ 7 w 7"/>
                <a:gd name="T1" fmla="*/ 5 h 5"/>
                <a:gd name="T2" fmla="*/ 5 w 7"/>
                <a:gd name="T3" fmla="*/ 0 h 5"/>
                <a:gd name="T4" fmla="*/ 5 w 7"/>
                <a:gd name="T5" fmla="*/ 0 h 5"/>
                <a:gd name="T6" fmla="*/ 0 w 7"/>
                <a:gd name="T7" fmla="*/ 5 h 5"/>
                <a:gd name="T8" fmla="*/ 0 w 7"/>
                <a:gd name="T9" fmla="*/ 5 h 5"/>
                <a:gd name="T10" fmla="*/ 7 w 7"/>
                <a:gd name="T11" fmla="*/ 5 h 5"/>
                <a:gd name="T12" fmla="*/ 7 w 7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948" y="2219"/>
              <a:ext cx="7" cy="17"/>
            </a:xfrm>
            <a:custGeom>
              <a:avLst/>
              <a:gdLst>
                <a:gd name="T0" fmla="*/ 3 w 3"/>
                <a:gd name="T1" fmla="*/ 0 h 7"/>
                <a:gd name="T2" fmla="*/ 2 w 3"/>
                <a:gd name="T3" fmla="*/ 0 h 7"/>
                <a:gd name="T4" fmla="*/ 0 w 3"/>
                <a:gd name="T5" fmla="*/ 0 h 7"/>
                <a:gd name="T6" fmla="*/ 1 w 3"/>
                <a:gd name="T7" fmla="*/ 6 h 7"/>
                <a:gd name="T8" fmla="*/ 0 w 3"/>
                <a:gd name="T9" fmla="*/ 6 h 7"/>
                <a:gd name="T10" fmla="*/ 0 w 3"/>
                <a:gd name="T11" fmla="*/ 7 h 7"/>
                <a:gd name="T12" fmla="*/ 1 w 3"/>
                <a:gd name="T13" fmla="*/ 7 h 7"/>
                <a:gd name="T14" fmla="*/ 3 w 3"/>
                <a:gd name="T15" fmla="*/ 3 h 7"/>
                <a:gd name="T16" fmla="*/ 2 w 3"/>
                <a:gd name="T17" fmla="*/ 3 h 7"/>
                <a:gd name="T18" fmla="*/ 3 w 3"/>
                <a:gd name="T19" fmla="*/ 2 h 7"/>
                <a:gd name="T20" fmla="*/ 2 w 3"/>
                <a:gd name="T21" fmla="*/ 1 h 7"/>
                <a:gd name="T22" fmla="*/ 2 w 3"/>
                <a:gd name="T23" fmla="*/ 1 h 7"/>
                <a:gd name="T24" fmla="*/ 3 w 3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6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002" y="2210"/>
              <a:ext cx="24" cy="33"/>
            </a:xfrm>
            <a:custGeom>
              <a:avLst/>
              <a:gdLst>
                <a:gd name="T0" fmla="*/ 7 w 10"/>
                <a:gd name="T1" fmla="*/ 0 h 14"/>
                <a:gd name="T2" fmla="*/ 6 w 10"/>
                <a:gd name="T3" fmla="*/ 0 h 14"/>
                <a:gd name="T4" fmla="*/ 4 w 10"/>
                <a:gd name="T5" fmla="*/ 0 h 14"/>
                <a:gd name="T6" fmla="*/ 0 w 10"/>
                <a:gd name="T7" fmla="*/ 3 h 14"/>
                <a:gd name="T8" fmla="*/ 0 w 10"/>
                <a:gd name="T9" fmla="*/ 3 h 14"/>
                <a:gd name="T10" fmla="*/ 4 w 10"/>
                <a:gd name="T11" fmla="*/ 6 h 14"/>
                <a:gd name="T12" fmla="*/ 2 w 10"/>
                <a:gd name="T13" fmla="*/ 14 h 14"/>
                <a:gd name="T14" fmla="*/ 3 w 10"/>
                <a:gd name="T15" fmla="*/ 14 h 14"/>
                <a:gd name="T16" fmla="*/ 7 w 10"/>
                <a:gd name="T17" fmla="*/ 11 h 14"/>
                <a:gd name="T18" fmla="*/ 10 w 10"/>
                <a:gd name="T19" fmla="*/ 3 h 14"/>
                <a:gd name="T20" fmla="*/ 10 w 10"/>
                <a:gd name="T21" fmla="*/ 2 h 14"/>
                <a:gd name="T22" fmla="*/ 7 w 10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4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10"/>
                    <a:pt x="2" y="12"/>
                    <a:pt x="2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6" y="13"/>
                    <a:pt x="7" y="11"/>
                  </a:cubicBezTo>
                  <a:cubicBezTo>
                    <a:pt x="9" y="9"/>
                    <a:pt x="10" y="6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1891" y="2136"/>
              <a:ext cx="180" cy="154"/>
            </a:xfrm>
            <a:custGeom>
              <a:avLst/>
              <a:gdLst>
                <a:gd name="T0" fmla="*/ 19 w 76"/>
                <a:gd name="T1" fmla="*/ 0 h 65"/>
                <a:gd name="T2" fmla="*/ 19 w 76"/>
                <a:gd name="T3" fmla="*/ 65 h 65"/>
                <a:gd name="T4" fmla="*/ 76 w 76"/>
                <a:gd name="T5" fmla="*/ 33 h 65"/>
                <a:gd name="T6" fmla="*/ 24 w 76"/>
                <a:gd name="T7" fmla="*/ 11 h 65"/>
                <a:gd name="T8" fmla="*/ 26 w 76"/>
                <a:gd name="T9" fmla="*/ 11 h 65"/>
                <a:gd name="T10" fmla="*/ 32 w 76"/>
                <a:gd name="T11" fmla="*/ 17 h 65"/>
                <a:gd name="T12" fmla="*/ 29 w 76"/>
                <a:gd name="T13" fmla="*/ 19 h 65"/>
                <a:gd name="T14" fmla="*/ 23 w 76"/>
                <a:gd name="T15" fmla="*/ 12 h 65"/>
                <a:gd name="T16" fmla="*/ 31 w 76"/>
                <a:gd name="T17" fmla="*/ 47 h 65"/>
                <a:gd name="T18" fmla="*/ 29 w 76"/>
                <a:gd name="T19" fmla="*/ 49 h 65"/>
                <a:gd name="T20" fmla="*/ 19 w 76"/>
                <a:gd name="T21" fmla="*/ 54 h 65"/>
                <a:gd name="T22" fmla="*/ 16 w 76"/>
                <a:gd name="T23" fmla="*/ 49 h 65"/>
                <a:gd name="T24" fmla="*/ 23 w 76"/>
                <a:gd name="T25" fmla="*/ 35 h 65"/>
                <a:gd name="T26" fmla="*/ 21 w 76"/>
                <a:gd name="T27" fmla="*/ 30 h 65"/>
                <a:gd name="T28" fmla="*/ 30 w 76"/>
                <a:gd name="T29" fmla="*/ 21 h 65"/>
                <a:gd name="T30" fmla="*/ 35 w 76"/>
                <a:gd name="T31" fmla="*/ 26 h 65"/>
                <a:gd name="T32" fmla="*/ 31 w 76"/>
                <a:gd name="T33" fmla="*/ 36 h 65"/>
                <a:gd name="T34" fmla="*/ 32 w 76"/>
                <a:gd name="T35" fmla="*/ 37 h 65"/>
                <a:gd name="T36" fmla="*/ 34 w 76"/>
                <a:gd name="T37" fmla="*/ 35 h 65"/>
                <a:gd name="T38" fmla="*/ 31 w 76"/>
                <a:gd name="T39" fmla="*/ 46 h 65"/>
                <a:gd name="T40" fmla="*/ 31 w 76"/>
                <a:gd name="T41" fmla="*/ 47 h 65"/>
                <a:gd name="T42" fmla="*/ 49 w 76"/>
                <a:gd name="T43" fmla="*/ 50 h 65"/>
                <a:gd name="T44" fmla="*/ 46 w 76"/>
                <a:gd name="T45" fmla="*/ 51 h 65"/>
                <a:gd name="T46" fmla="*/ 39 w 76"/>
                <a:gd name="T47" fmla="*/ 47 h 65"/>
                <a:gd name="T48" fmla="*/ 42 w 76"/>
                <a:gd name="T49" fmla="*/ 45 h 65"/>
                <a:gd name="T50" fmla="*/ 42 w 76"/>
                <a:gd name="T51" fmla="*/ 39 h 65"/>
                <a:gd name="T52" fmla="*/ 46 w 76"/>
                <a:gd name="T53" fmla="*/ 36 h 65"/>
                <a:gd name="T54" fmla="*/ 45 w 76"/>
                <a:gd name="T55" fmla="*/ 35 h 65"/>
                <a:gd name="T56" fmla="*/ 36 w 76"/>
                <a:gd name="T57" fmla="*/ 47 h 65"/>
                <a:gd name="T58" fmla="*/ 33 w 76"/>
                <a:gd name="T59" fmla="*/ 45 h 65"/>
                <a:gd name="T60" fmla="*/ 34 w 76"/>
                <a:gd name="T61" fmla="*/ 44 h 65"/>
                <a:gd name="T62" fmla="*/ 41 w 76"/>
                <a:gd name="T63" fmla="*/ 28 h 65"/>
                <a:gd name="T64" fmla="*/ 40 w 76"/>
                <a:gd name="T65" fmla="*/ 16 h 65"/>
                <a:gd name="T66" fmla="*/ 41 w 76"/>
                <a:gd name="T67" fmla="*/ 16 h 65"/>
                <a:gd name="T68" fmla="*/ 50 w 76"/>
                <a:gd name="T69" fmla="*/ 12 h 65"/>
                <a:gd name="T70" fmla="*/ 55 w 76"/>
                <a:gd name="T71" fmla="*/ 13 h 65"/>
                <a:gd name="T72" fmla="*/ 52 w 76"/>
                <a:gd name="T73" fmla="*/ 16 h 65"/>
                <a:gd name="T74" fmla="*/ 50 w 76"/>
                <a:gd name="T75" fmla="*/ 18 h 65"/>
                <a:gd name="T76" fmla="*/ 50 w 76"/>
                <a:gd name="T77" fmla="*/ 30 h 65"/>
                <a:gd name="T78" fmla="*/ 51 w 76"/>
                <a:gd name="T79" fmla="*/ 30 h 65"/>
                <a:gd name="T80" fmla="*/ 54 w 76"/>
                <a:gd name="T81" fmla="*/ 30 h 65"/>
                <a:gd name="T82" fmla="*/ 54 w 76"/>
                <a:gd name="T83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" h="65">
                  <a:moveTo>
                    <a:pt x="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76" y="33"/>
                    <a:pt x="76" y="33"/>
                    <a:pt x="76" y="33"/>
                  </a:cubicBezTo>
                  <a:lnTo>
                    <a:pt x="57" y="0"/>
                  </a:ln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13"/>
                    <a:pt x="32" y="14"/>
                    <a:pt x="32" y="1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9"/>
                    <a:pt x="31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5" y="14"/>
                    <a:pt x="23" y="12"/>
                  </a:cubicBezTo>
                  <a:lnTo>
                    <a:pt x="24" y="11"/>
                  </a:lnTo>
                  <a:close/>
                  <a:moveTo>
                    <a:pt x="31" y="47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7" y="48"/>
                    <a:pt x="25" y="4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4"/>
                    <a:pt x="16" y="52"/>
                    <a:pt x="16" y="49"/>
                  </a:cubicBezTo>
                  <a:cubicBezTo>
                    <a:pt x="19" y="45"/>
                    <a:pt x="22" y="40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1"/>
                    <a:pt x="20" y="30"/>
                    <a:pt x="21" y="30"/>
                  </a:cubicBezTo>
                  <a:cubicBezTo>
                    <a:pt x="22" y="30"/>
                    <a:pt x="25" y="27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4" y="22"/>
                    <a:pt x="35" y="24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8"/>
                    <a:pt x="32" y="31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4"/>
                    <a:pt x="35" y="33"/>
                    <a:pt x="35" y="33"/>
                  </a:cubicBezTo>
                  <a:cubicBezTo>
                    <a:pt x="35" y="33"/>
                    <a:pt x="35" y="34"/>
                    <a:pt x="34" y="35"/>
                  </a:cubicBezTo>
                  <a:cubicBezTo>
                    <a:pt x="31" y="39"/>
                    <a:pt x="30" y="42"/>
                    <a:pt x="30" y="43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lnTo>
                    <a:pt x="31" y="47"/>
                  </a:lnTo>
                  <a:close/>
                  <a:moveTo>
                    <a:pt x="54" y="47"/>
                  </a:moveTo>
                  <a:cubicBezTo>
                    <a:pt x="51" y="49"/>
                    <a:pt x="50" y="50"/>
                    <a:pt x="49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2" y="51"/>
                    <a:pt x="40" y="50"/>
                    <a:pt x="39" y="47"/>
                  </a:cubicBezTo>
                  <a:cubicBezTo>
                    <a:pt x="40" y="46"/>
                    <a:pt x="41" y="46"/>
                    <a:pt x="42" y="46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4" y="44"/>
                    <a:pt x="45" y="42"/>
                    <a:pt x="45" y="40"/>
                  </a:cubicBezTo>
                  <a:cubicBezTo>
                    <a:pt x="43" y="40"/>
                    <a:pt x="42" y="40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5" y="39"/>
                    <a:pt x="46" y="38"/>
                    <a:pt x="46" y="36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38" y="40"/>
                    <a:pt x="36" y="44"/>
                    <a:pt x="3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3" y="47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8" y="36"/>
                    <a:pt x="43" y="31"/>
                  </a:cubicBezTo>
                  <a:cubicBezTo>
                    <a:pt x="42" y="30"/>
                    <a:pt x="41" y="29"/>
                    <a:pt x="41" y="28"/>
                  </a:cubicBezTo>
                  <a:cubicBezTo>
                    <a:pt x="41" y="26"/>
                    <a:pt x="42" y="23"/>
                    <a:pt x="44" y="18"/>
                  </a:cubicBezTo>
                  <a:cubicBezTo>
                    <a:pt x="42" y="18"/>
                    <a:pt x="41" y="18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6"/>
                    <a:pt x="43" y="16"/>
                    <a:pt x="44" y="15"/>
                  </a:cubicBezTo>
                  <a:cubicBezTo>
                    <a:pt x="47" y="13"/>
                    <a:pt x="49" y="12"/>
                    <a:pt x="50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3" y="12"/>
                    <a:pt x="54" y="12"/>
                    <a:pt x="55" y="13"/>
                  </a:cubicBezTo>
                  <a:cubicBezTo>
                    <a:pt x="55" y="15"/>
                    <a:pt x="54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7"/>
                    <a:pt x="50" y="17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0" y="28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8" y="30"/>
                    <a:pt x="60" y="32"/>
                    <a:pt x="60" y="35"/>
                  </a:cubicBezTo>
                  <a:cubicBezTo>
                    <a:pt x="60" y="40"/>
                    <a:pt x="58" y="44"/>
                    <a:pt x="54" y="4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1650" y="2098"/>
              <a:ext cx="487" cy="842"/>
            </a:xfrm>
            <a:custGeom>
              <a:avLst/>
              <a:gdLst>
                <a:gd name="T0" fmla="*/ 202 w 206"/>
                <a:gd name="T1" fmla="*/ 106 h 355"/>
                <a:gd name="T2" fmla="*/ 141 w 206"/>
                <a:gd name="T3" fmla="*/ 97 h 355"/>
                <a:gd name="T4" fmla="*/ 196 w 206"/>
                <a:gd name="T5" fmla="*/ 49 h 355"/>
                <a:gd name="T6" fmla="*/ 112 w 206"/>
                <a:gd name="T7" fmla="*/ 0 h 355"/>
                <a:gd name="T8" fmla="*/ 112 w 206"/>
                <a:gd name="T9" fmla="*/ 97 h 355"/>
                <a:gd name="T10" fmla="*/ 128 w 206"/>
                <a:gd name="T11" fmla="*/ 111 h 355"/>
                <a:gd name="T12" fmla="*/ 63 w 206"/>
                <a:gd name="T13" fmla="*/ 96 h 355"/>
                <a:gd name="T14" fmla="*/ 120 w 206"/>
                <a:gd name="T15" fmla="*/ 128 h 355"/>
                <a:gd name="T16" fmla="*/ 58 w 206"/>
                <a:gd name="T17" fmla="*/ 135 h 355"/>
                <a:gd name="T18" fmla="*/ 119 w 206"/>
                <a:gd name="T19" fmla="*/ 143 h 355"/>
                <a:gd name="T20" fmla="*/ 49 w 206"/>
                <a:gd name="T21" fmla="*/ 160 h 355"/>
                <a:gd name="T22" fmla="*/ 118 w 206"/>
                <a:gd name="T23" fmla="*/ 167 h 355"/>
                <a:gd name="T24" fmla="*/ 47 w 206"/>
                <a:gd name="T25" fmla="*/ 189 h 355"/>
                <a:gd name="T26" fmla="*/ 96 w 206"/>
                <a:gd name="T27" fmla="*/ 189 h 355"/>
                <a:gd name="T28" fmla="*/ 36 w 206"/>
                <a:gd name="T29" fmla="*/ 221 h 355"/>
                <a:gd name="T30" fmla="*/ 84 w 206"/>
                <a:gd name="T31" fmla="*/ 221 h 355"/>
                <a:gd name="T32" fmla="*/ 19 w 206"/>
                <a:gd name="T33" fmla="*/ 250 h 355"/>
                <a:gd name="T34" fmla="*/ 77 w 206"/>
                <a:gd name="T35" fmla="*/ 250 h 355"/>
                <a:gd name="T36" fmla="*/ 5 w 206"/>
                <a:gd name="T37" fmla="*/ 278 h 355"/>
                <a:gd name="T38" fmla="*/ 52 w 206"/>
                <a:gd name="T39" fmla="*/ 278 h 355"/>
                <a:gd name="T40" fmla="*/ 9 w 206"/>
                <a:gd name="T41" fmla="*/ 311 h 355"/>
                <a:gd name="T42" fmla="*/ 65 w 206"/>
                <a:gd name="T43" fmla="*/ 303 h 355"/>
                <a:gd name="T44" fmla="*/ 20 w 206"/>
                <a:gd name="T45" fmla="*/ 355 h 355"/>
                <a:gd name="T46" fmla="*/ 25 w 206"/>
                <a:gd name="T47" fmla="*/ 348 h 355"/>
                <a:gd name="T48" fmla="*/ 65 w 206"/>
                <a:gd name="T49" fmla="*/ 315 h 355"/>
                <a:gd name="T50" fmla="*/ 76 w 206"/>
                <a:gd name="T51" fmla="*/ 346 h 355"/>
                <a:gd name="T52" fmla="*/ 110 w 206"/>
                <a:gd name="T53" fmla="*/ 344 h 355"/>
                <a:gd name="T54" fmla="*/ 76 w 206"/>
                <a:gd name="T55" fmla="*/ 282 h 355"/>
                <a:gd name="T56" fmla="*/ 137 w 206"/>
                <a:gd name="T57" fmla="*/ 296 h 355"/>
                <a:gd name="T58" fmla="*/ 133 w 206"/>
                <a:gd name="T59" fmla="*/ 288 h 355"/>
                <a:gd name="T60" fmla="*/ 86 w 206"/>
                <a:gd name="T61" fmla="*/ 242 h 355"/>
                <a:gd name="T62" fmla="*/ 129 w 206"/>
                <a:gd name="T63" fmla="*/ 257 h 355"/>
                <a:gd name="T64" fmla="*/ 141 w 206"/>
                <a:gd name="T65" fmla="*/ 237 h 355"/>
                <a:gd name="T66" fmla="*/ 109 w 206"/>
                <a:gd name="T67" fmla="*/ 204 h 355"/>
                <a:gd name="T68" fmla="*/ 169 w 206"/>
                <a:gd name="T69" fmla="*/ 223 h 355"/>
                <a:gd name="T70" fmla="*/ 145 w 206"/>
                <a:gd name="T71" fmla="*/ 198 h 355"/>
                <a:gd name="T72" fmla="*/ 186 w 206"/>
                <a:gd name="T73" fmla="*/ 199 h 355"/>
                <a:gd name="T74" fmla="*/ 131 w 206"/>
                <a:gd name="T75" fmla="*/ 157 h 355"/>
                <a:gd name="T76" fmla="*/ 194 w 206"/>
                <a:gd name="T77" fmla="*/ 170 h 355"/>
                <a:gd name="T78" fmla="*/ 199 w 206"/>
                <a:gd name="T79" fmla="*/ 157 h 355"/>
                <a:gd name="T80" fmla="*/ 139 w 206"/>
                <a:gd name="T81" fmla="*/ 133 h 355"/>
                <a:gd name="T82" fmla="*/ 117 w 206"/>
                <a:gd name="T83" fmla="*/ 87 h 355"/>
                <a:gd name="T84" fmla="*/ 117 w 206"/>
                <a:gd name="T85" fmla="*/ 9 h 355"/>
                <a:gd name="T86" fmla="*/ 185 w 206"/>
                <a:gd name="T87" fmla="*/ 49 h 355"/>
                <a:gd name="T88" fmla="*/ 117 w 206"/>
                <a:gd name="T89" fmla="*/ 8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" h="355">
                  <a:moveTo>
                    <a:pt x="202" y="128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02" y="106"/>
                    <a:pt x="143" y="121"/>
                    <a:pt x="138" y="117"/>
                  </a:cubicBezTo>
                  <a:cubicBezTo>
                    <a:pt x="134" y="114"/>
                    <a:pt x="139" y="103"/>
                    <a:pt x="141" y="97"/>
                  </a:cubicBezTo>
                  <a:cubicBezTo>
                    <a:pt x="168" y="97"/>
                    <a:pt x="168" y="97"/>
                    <a:pt x="168" y="97"/>
                  </a:cubicBezTo>
                  <a:cubicBezTo>
                    <a:pt x="196" y="49"/>
                    <a:pt x="196" y="49"/>
                    <a:pt x="196" y="49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28" y="97"/>
                    <a:pt x="128" y="97"/>
                    <a:pt x="128" y="97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28" y="111"/>
                    <a:pt x="83" y="88"/>
                    <a:pt x="80" y="81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6"/>
                    <a:pt x="82" y="113"/>
                    <a:pt x="117" y="123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0" y="128"/>
                    <a:pt x="65" y="108"/>
                    <a:pt x="58" y="113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5"/>
                    <a:pt x="98" y="132"/>
                    <a:pt x="113" y="135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19" y="143"/>
                    <a:pt x="51" y="135"/>
                    <a:pt x="49" y="143"/>
                  </a:cubicBezTo>
                  <a:cubicBezTo>
                    <a:pt x="49" y="143"/>
                    <a:pt x="44" y="159"/>
                    <a:pt x="49" y="160"/>
                  </a:cubicBezTo>
                  <a:cubicBezTo>
                    <a:pt x="54" y="161"/>
                    <a:pt x="52" y="166"/>
                    <a:pt x="121" y="154"/>
                  </a:cubicBezTo>
                  <a:cubicBezTo>
                    <a:pt x="118" y="167"/>
                    <a:pt x="118" y="167"/>
                    <a:pt x="118" y="167"/>
                  </a:cubicBezTo>
                  <a:cubicBezTo>
                    <a:pt x="118" y="167"/>
                    <a:pt x="53" y="168"/>
                    <a:pt x="47" y="172"/>
                  </a:cubicBezTo>
                  <a:cubicBezTo>
                    <a:pt x="41" y="176"/>
                    <a:pt x="34" y="188"/>
                    <a:pt x="47" y="189"/>
                  </a:cubicBezTo>
                  <a:cubicBezTo>
                    <a:pt x="60" y="190"/>
                    <a:pt x="95" y="177"/>
                    <a:pt x="111" y="179"/>
                  </a:cubicBezTo>
                  <a:cubicBezTo>
                    <a:pt x="127" y="181"/>
                    <a:pt x="110" y="185"/>
                    <a:pt x="96" y="189"/>
                  </a:cubicBezTo>
                  <a:cubicBezTo>
                    <a:pt x="82" y="193"/>
                    <a:pt x="22" y="193"/>
                    <a:pt x="31" y="202"/>
                  </a:cubicBezTo>
                  <a:cubicBezTo>
                    <a:pt x="31" y="202"/>
                    <a:pt x="25" y="221"/>
                    <a:pt x="36" y="221"/>
                  </a:cubicBezTo>
                  <a:cubicBezTo>
                    <a:pt x="36" y="221"/>
                    <a:pt x="95" y="199"/>
                    <a:pt x="97" y="204"/>
                  </a:cubicBezTo>
                  <a:cubicBezTo>
                    <a:pt x="99" y="209"/>
                    <a:pt x="84" y="221"/>
                    <a:pt x="84" y="221"/>
                  </a:cubicBezTo>
                  <a:cubicBezTo>
                    <a:pt x="84" y="221"/>
                    <a:pt x="12" y="221"/>
                    <a:pt x="13" y="230"/>
                  </a:cubicBezTo>
                  <a:cubicBezTo>
                    <a:pt x="14" y="238"/>
                    <a:pt x="19" y="250"/>
                    <a:pt x="19" y="250"/>
                  </a:cubicBezTo>
                  <a:cubicBezTo>
                    <a:pt x="19" y="250"/>
                    <a:pt x="63" y="234"/>
                    <a:pt x="81" y="236"/>
                  </a:cubicBezTo>
                  <a:cubicBezTo>
                    <a:pt x="77" y="250"/>
                    <a:pt x="77" y="250"/>
                    <a:pt x="77" y="250"/>
                  </a:cubicBezTo>
                  <a:cubicBezTo>
                    <a:pt x="77" y="250"/>
                    <a:pt x="10" y="262"/>
                    <a:pt x="5" y="256"/>
                  </a:cubicBezTo>
                  <a:cubicBezTo>
                    <a:pt x="0" y="250"/>
                    <a:pt x="5" y="278"/>
                    <a:pt x="5" y="278"/>
                  </a:cubicBezTo>
                  <a:cubicBezTo>
                    <a:pt x="5" y="278"/>
                    <a:pt x="40" y="265"/>
                    <a:pt x="65" y="263"/>
                  </a:cubicBezTo>
                  <a:cubicBezTo>
                    <a:pt x="65" y="263"/>
                    <a:pt x="63" y="276"/>
                    <a:pt x="52" y="278"/>
                  </a:cubicBezTo>
                  <a:cubicBezTo>
                    <a:pt x="41" y="280"/>
                    <a:pt x="3" y="291"/>
                    <a:pt x="3" y="291"/>
                  </a:cubicBezTo>
                  <a:cubicBezTo>
                    <a:pt x="3" y="291"/>
                    <a:pt x="0" y="312"/>
                    <a:pt x="9" y="311"/>
                  </a:cubicBezTo>
                  <a:cubicBezTo>
                    <a:pt x="18" y="310"/>
                    <a:pt x="65" y="286"/>
                    <a:pt x="65" y="286"/>
                  </a:cubicBezTo>
                  <a:cubicBezTo>
                    <a:pt x="65" y="303"/>
                    <a:pt x="65" y="303"/>
                    <a:pt x="65" y="303"/>
                  </a:cubicBezTo>
                  <a:cubicBezTo>
                    <a:pt x="65" y="303"/>
                    <a:pt x="2" y="320"/>
                    <a:pt x="2" y="327"/>
                  </a:cubicBezTo>
                  <a:cubicBezTo>
                    <a:pt x="2" y="327"/>
                    <a:pt x="8" y="354"/>
                    <a:pt x="20" y="355"/>
                  </a:cubicBezTo>
                  <a:cubicBezTo>
                    <a:pt x="20" y="355"/>
                    <a:pt x="11" y="351"/>
                    <a:pt x="16" y="344"/>
                  </a:cubicBezTo>
                  <a:cubicBezTo>
                    <a:pt x="16" y="344"/>
                    <a:pt x="23" y="342"/>
                    <a:pt x="25" y="348"/>
                  </a:cubicBezTo>
                  <a:cubicBezTo>
                    <a:pt x="25" y="348"/>
                    <a:pt x="23" y="339"/>
                    <a:pt x="35" y="332"/>
                  </a:cubicBezTo>
                  <a:cubicBezTo>
                    <a:pt x="47" y="326"/>
                    <a:pt x="65" y="315"/>
                    <a:pt x="65" y="315"/>
                  </a:cubicBezTo>
                  <a:cubicBezTo>
                    <a:pt x="70" y="341"/>
                    <a:pt x="70" y="341"/>
                    <a:pt x="70" y="341"/>
                  </a:cubicBezTo>
                  <a:cubicBezTo>
                    <a:pt x="76" y="346"/>
                    <a:pt x="76" y="346"/>
                    <a:pt x="76" y="346"/>
                  </a:cubicBezTo>
                  <a:cubicBezTo>
                    <a:pt x="76" y="309"/>
                    <a:pt x="76" y="309"/>
                    <a:pt x="76" y="309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10" y="344"/>
                    <a:pt x="134" y="342"/>
                    <a:pt x="128" y="330"/>
                  </a:cubicBezTo>
                  <a:cubicBezTo>
                    <a:pt x="122" y="319"/>
                    <a:pt x="74" y="293"/>
                    <a:pt x="76" y="282"/>
                  </a:cubicBezTo>
                  <a:cubicBezTo>
                    <a:pt x="76" y="282"/>
                    <a:pt x="116" y="317"/>
                    <a:pt x="129" y="316"/>
                  </a:cubicBezTo>
                  <a:cubicBezTo>
                    <a:pt x="129" y="316"/>
                    <a:pt x="149" y="304"/>
                    <a:pt x="137" y="296"/>
                  </a:cubicBezTo>
                  <a:cubicBezTo>
                    <a:pt x="137" y="296"/>
                    <a:pt x="67" y="276"/>
                    <a:pt x="81" y="258"/>
                  </a:cubicBezTo>
                  <a:cubicBezTo>
                    <a:pt x="81" y="258"/>
                    <a:pt x="113" y="285"/>
                    <a:pt x="133" y="288"/>
                  </a:cubicBezTo>
                  <a:cubicBezTo>
                    <a:pt x="133" y="288"/>
                    <a:pt x="151" y="289"/>
                    <a:pt x="146" y="271"/>
                  </a:cubicBezTo>
                  <a:cubicBezTo>
                    <a:pt x="146" y="271"/>
                    <a:pt x="91" y="248"/>
                    <a:pt x="86" y="242"/>
                  </a:cubicBezTo>
                  <a:cubicBezTo>
                    <a:pt x="88" y="228"/>
                    <a:pt x="88" y="228"/>
                    <a:pt x="88" y="228"/>
                  </a:cubicBezTo>
                  <a:cubicBezTo>
                    <a:pt x="88" y="228"/>
                    <a:pt x="105" y="231"/>
                    <a:pt x="129" y="257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7" y="263"/>
                    <a:pt x="163" y="247"/>
                    <a:pt x="141" y="237"/>
                  </a:cubicBezTo>
                  <a:cubicBezTo>
                    <a:pt x="141" y="237"/>
                    <a:pt x="103" y="225"/>
                    <a:pt x="99" y="218"/>
                  </a:cubicBezTo>
                  <a:cubicBezTo>
                    <a:pt x="109" y="204"/>
                    <a:pt x="109" y="204"/>
                    <a:pt x="109" y="204"/>
                  </a:cubicBezTo>
                  <a:cubicBezTo>
                    <a:pt x="109" y="204"/>
                    <a:pt x="142" y="231"/>
                    <a:pt x="157" y="241"/>
                  </a:cubicBezTo>
                  <a:cubicBezTo>
                    <a:pt x="157" y="241"/>
                    <a:pt x="174" y="231"/>
                    <a:pt x="169" y="223"/>
                  </a:cubicBezTo>
                  <a:cubicBezTo>
                    <a:pt x="164" y="216"/>
                    <a:pt x="118" y="199"/>
                    <a:pt x="117" y="191"/>
                  </a:cubicBezTo>
                  <a:cubicBezTo>
                    <a:pt x="116" y="183"/>
                    <a:pt x="145" y="198"/>
                    <a:pt x="145" y="19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89" y="216"/>
                    <a:pt x="186" y="199"/>
                  </a:cubicBezTo>
                  <a:cubicBezTo>
                    <a:pt x="186" y="199"/>
                    <a:pt x="122" y="175"/>
                    <a:pt x="124" y="167"/>
                  </a:cubicBezTo>
                  <a:cubicBezTo>
                    <a:pt x="124" y="167"/>
                    <a:pt x="123" y="160"/>
                    <a:pt x="131" y="157"/>
                  </a:cubicBezTo>
                  <a:cubicBezTo>
                    <a:pt x="131" y="157"/>
                    <a:pt x="173" y="190"/>
                    <a:pt x="186" y="189"/>
                  </a:cubicBezTo>
                  <a:cubicBezTo>
                    <a:pt x="194" y="170"/>
                    <a:pt x="194" y="170"/>
                    <a:pt x="194" y="170"/>
                  </a:cubicBezTo>
                  <a:cubicBezTo>
                    <a:pt x="154" y="153"/>
                    <a:pt x="154" y="153"/>
                    <a:pt x="154" y="153"/>
                  </a:cubicBezTo>
                  <a:cubicBezTo>
                    <a:pt x="154" y="153"/>
                    <a:pt x="192" y="163"/>
                    <a:pt x="199" y="157"/>
                  </a:cubicBezTo>
                  <a:cubicBezTo>
                    <a:pt x="206" y="151"/>
                    <a:pt x="199" y="139"/>
                    <a:pt x="199" y="139"/>
                  </a:cubicBezTo>
                  <a:cubicBezTo>
                    <a:pt x="199" y="139"/>
                    <a:pt x="141" y="140"/>
                    <a:pt x="139" y="133"/>
                  </a:cubicBezTo>
                  <a:cubicBezTo>
                    <a:pt x="137" y="126"/>
                    <a:pt x="202" y="128"/>
                    <a:pt x="202" y="128"/>
                  </a:cubicBezTo>
                  <a:close/>
                  <a:moveTo>
                    <a:pt x="117" y="87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62" y="88"/>
                    <a:pt x="162" y="88"/>
                    <a:pt x="162" y="88"/>
                  </a:cubicBezTo>
                  <a:lnTo>
                    <a:pt x="117" y="8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858" y="2989"/>
              <a:ext cx="7" cy="7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1"/>
                    <a:pt x="2" y="3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870" y="3004"/>
              <a:ext cx="33" cy="40"/>
            </a:xfrm>
            <a:custGeom>
              <a:avLst/>
              <a:gdLst>
                <a:gd name="T0" fmla="*/ 12 w 14"/>
                <a:gd name="T1" fmla="*/ 13 h 17"/>
                <a:gd name="T2" fmla="*/ 14 w 14"/>
                <a:gd name="T3" fmla="*/ 13 h 17"/>
                <a:gd name="T4" fmla="*/ 13 w 14"/>
                <a:gd name="T5" fmla="*/ 11 h 17"/>
                <a:gd name="T6" fmla="*/ 14 w 14"/>
                <a:gd name="T7" fmla="*/ 9 h 17"/>
                <a:gd name="T8" fmla="*/ 13 w 14"/>
                <a:gd name="T9" fmla="*/ 8 h 17"/>
                <a:gd name="T10" fmla="*/ 14 w 14"/>
                <a:gd name="T11" fmla="*/ 7 h 17"/>
                <a:gd name="T12" fmla="*/ 12 w 14"/>
                <a:gd name="T13" fmla="*/ 6 h 17"/>
                <a:gd name="T14" fmla="*/ 13 w 14"/>
                <a:gd name="T15" fmla="*/ 5 h 17"/>
                <a:gd name="T16" fmla="*/ 11 w 14"/>
                <a:gd name="T17" fmla="*/ 5 h 17"/>
                <a:gd name="T18" fmla="*/ 12 w 14"/>
                <a:gd name="T19" fmla="*/ 3 h 17"/>
                <a:gd name="T20" fmla="*/ 10 w 14"/>
                <a:gd name="T21" fmla="*/ 4 h 17"/>
                <a:gd name="T22" fmla="*/ 7 w 14"/>
                <a:gd name="T23" fmla="*/ 3 h 17"/>
                <a:gd name="T24" fmla="*/ 7 w 14"/>
                <a:gd name="T25" fmla="*/ 0 h 17"/>
                <a:gd name="T26" fmla="*/ 3 w 14"/>
                <a:gd name="T27" fmla="*/ 3 h 17"/>
                <a:gd name="T28" fmla="*/ 3 w 14"/>
                <a:gd name="T29" fmla="*/ 4 h 17"/>
                <a:gd name="T30" fmla="*/ 1 w 14"/>
                <a:gd name="T31" fmla="*/ 5 h 17"/>
                <a:gd name="T32" fmla="*/ 1 w 14"/>
                <a:gd name="T33" fmla="*/ 7 h 17"/>
                <a:gd name="T34" fmla="*/ 0 w 14"/>
                <a:gd name="T35" fmla="*/ 7 h 17"/>
                <a:gd name="T36" fmla="*/ 0 w 14"/>
                <a:gd name="T37" fmla="*/ 10 h 17"/>
                <a:gd name="T38" fmla="*/ 0 w 14"/>
                <a:gd name="T39" fmla="*/ 10 h 17"/>
                <a:gd name="T40" fmla="*/ 1 w 14"/>
                <a:gd name="T41" fmla="*/ 13 h 17"/>
                <a:gd name="T42" fmla="*/ 3 w 14"/>
                <a:gd name="T43" fmla="*/ 17 h 17"/>
                <a:gd name="T44" fmla="*/ 5 w 14"/>
                <a:gd name="T45" fmla="*/ 16 h 17"/>
                <a:gd name="T46" fmla="*/ 7 w 14"/>
                <a:gd name="T47" fmla="*/ 17 h 17"/>
                <a:gd name="T48" fmla="*/ 11 w 14"/>
                <a:gd name="T49" fmla="*/ 16 h 17"/>
                <a:gd name="T50" fmla="*/ 12 w 14"/>
                <a:gd name="T51" fmla="*/ 14 h 17"/>
                <a:gd name="T52" fmla="*/ 12 w 14"/>
                <a:gd name="T53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" h="17">
                  <a:moveTo>
                    <a:pt x="12" y="13"/>
                  </a:moveTo>
                  <a:cubicBezTo>
                    <a:pt x="13" y="13"/>
                    <a:pt x="13" y="13"/>
                    <a:pt x="14" y="13"/>
                  </a:cubicBezTo>
                  <a:cubicBezTo>
                    <a:pt x="14" y="13"/>
                    <a:pt x="13" y="12"/>
                    <a:pt x="13" y="11"/>
                  </a:cubicBezTo>
                  <a:cubicBezTo>
                    <a:pt x="13" y="10"/>
                    <a:pt x="14" y="10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4" y="7"/>
                    <a:pt x="14" y="7"/>
                  </a:cubicBezTo>
                  <a:cubicBezTo>
                    <a:pt x="14" y="6"/>
                    <a:pt x="12" y="7"/>
                    <a:pt x="12" y="6"/>
                  </a:cubicBezTo>
                  <a:cubicBezTo>
                    <a:pt x="12" y="5"/>
                    <a:pt x="13" y="6"/>
                    <a:pt x="13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4"/>
                    <a:pt x="12" y="4"/>
                    <a:pt x="12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9" y="3"/>
                    <a:pt x="8" y="4"/>
                    <a:pt x="7" y="3"/>
                  </a:cubicBezTo>
                  <a:cubicBezTo>
                    <a:pt x="7" y="3"/>
                    <a:pt x="7" y="0"/>
                    <a:pt x="7" y="0"/>
                  </a:cubicBezTo>
                  <a:cubicBezTo>
                    <a:pt x="8" y="2"/>
                    <a:pt x="5" y="5"/>
                    <a:pt x="3" y="3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5"/>
                    <a:pt x="2" y="5"/>
                    <a:pt x="1" y="5"/>
                  </a:cubicBezTo>
                  <a:cubicBezTo>
                    <a:pt x="1" y="6"/>
                    <a:pt x="2" y="6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1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2" y="12"/>
                    <a:pt x="1" y="13"/>
                  </a:cubicBezTo>
                  <a:cubicBezTo>
                    <a:pt x="3" y="14"/>
                    <a:pt x="4" y="15"/>
                    <a:pt x="3" y="17"/>
                  </a:cubicBezTo>
                  <a:cubicBezTo>
                    <a:pt x="4" y="17"/>
                    <a:pt x="4" y="16"/>
                    <a:pt x="5" y="16"/>
                  </a:cubicBezTo>
                  <a:cubicBezTo>
                    <a:pt x="6" y="16"/>
                    <a:pt x="6" y="16"/>
                    <a:pt x="7" y="17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1" y="15"/>
                    <a:pt x="11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726" y="2985"/>
              <a:ext cx="4" cy="7"/>
            </a:xfrm>
            <a:custGeom>
              <a:avLst/>
              <a:gdLst>
                <a:gd name="T0" fmla="*/ 1 w 2"/>
                <a:gd name="T1" fmla="*/ 2 h 3"/>
                <a:gd name="T2" fmla="*/ 1 w 2"/>
                <a:gd name="T3" fmla="*/ 1 h 3"/>
                <a:gd name="T4" fmla="*/ 1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1" y="1"/>
                    <a:pt x="2" y="1"/>
                    <a:pt x="1" y="1"/>
                  </a:cubicBezTo>
                  <a:cubicBezTo>
                    <a:pt x="0" y="0"/>
                    <a:pt x="0" y="3"/>
                    <a:pt x="1" y="2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745" y="2895"/>
              <a:ext cx="30" cy="23"/>
            </a:xfrm>
            <a:custGeom>
              <a:avLst/>
              <a:gdLst>
                <a:gd name="T0" fmla="*/ 12 w 13"/>
                <a:gd name="T1" fmla="*/ 9 h 10"/>
                <a:gd name="T2" fmla="*/ 9 w 13"/>
                <a:gd name="T3" fmla="*/ 2 h 10"/>
                <a:gd name="T4" fmla="*/ 4 w 13"/>
                <a:gd name="T5" fmla="*/ 1 h 10"/>
                <a:gd name="T6" fmla="*/ 3 w 13"/>
                <a:gd name="T7" fmla="*/ 0 h 10"/>
                <a:gd name="T8" fmla="*/ 3 w 13"/>
                <a:gd name="T9" fmla="*/ 1 h 10"/>
                <a:gd name="T10" fmla="*/ 2 w 13"/>
                <a:gd name="T11" fmla="*/ 1 h 10"/>
                <a:gd name="T12" fmla="*/ 1 w 13"/>
                <a:gd name="T13" fmla="*/ 3 h 10"/>
                <a:gd name="T14" fmla="*/ 0 w 13"/>
                <a:gd name="T15" fmla="*/ 6 h 10"/>
                <a:gd name="T16" fmla="*/ 1 w 13"/>
                <a:gd name="T17" fmla="*/ 7 h 10"/>
                <a:gd name="T18" fmla="*/ 4 w 13"/>
                <a:gd name="T19" fmla="*/ 9 h 10"/>
                <a:gd name="T20" fmla="*/ 4 w 13"/>
                <a:gd name="T21" fmla="*/ 10 h 10"/>
                <a:gd name="T22" fmla="*/ 4 w 13"/>
                <a:gd name="T23" fmla="*/ 9 h 10"/>
                <a:gd name="T24" fmla="*/ 5 w 13"/>
                <a:gd name="T25" fmla="*/ 10 h 10"/>
                <a:gd name="T26" fmla="*/ 8 w 13"/>
                <a:gd name="T27" fmla="*/ 9 h 10"/>
                <a:gd name="T28" fmla="*/ 9 w 13"/>
                <a:gd name="T29" fmla="*/ 7 h 10"/>
                <a:gd name="T30" fmla="*/ 12 w 13"/>
                <a:gd name="T31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0">
                  <a:moveTo>
                    <a:pt x="12" y="9"/>
                  </a:moveTo>
                  <a:cubicBezTo>
                    <a:pt x="13" y="6"/>
                    <a:pt x="8" y="6"/>
                    <a:pt x="9" y="2"/>
                  </a:cubicBezTo>
                  <a:cubicBezTo>
                    <a:pt x="7" y="2"/>
                    <a:pt x="6" y="0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4"/>
                    <a:pt x="1" y="5"/>
                    <a:pt x="0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9"/>
                    <a:pt x="4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10" y="8"/>
                    <a:pt x="10" y="9"/>
                    <a:pt x="12" y="9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884" y="2996"/>
              <a:ext cx="3" cy="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733" y="2923"/>
              <a:ext cx="7" cy="7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3"/>
                    <a:pt x="2" y="2"/>
                    <a:pt x="2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730" y="2968"/>
              <a:ext cx="24" cy="21"/>
            </a:xfrm>
            <a:custGeom>
              <a:avLst/>
              <a:gdLst>
                <a:gd name="T0" fmla="*/ 7 w 10"/>
                <a:gd name="T1" fmla="*/ 0 h 9"/>
                <a:gd name="T2" fmla="*/ 6 w 10"/>
                <a:gd name="T3" fmla="*/ 0 h 9"/>
                <a:gd name="T4" fmla="*/ 3 w 10"/>
                <a:gd name="T5" fmla="*/ 0 h 9"/>
                <a:gd name="T6" fmla="*/ 0 w 10"/>
                <a:gd name="T7" fmla="*/ 3 h 9"/>
                <a:gd name="T8" fmla="*/ 1 w 10"/>
                <a:gd name="T9" fmla="*/ 4 h 9"/>
                <a:gd name="T10" fmla="*/ 0 w 10"/>
                <a:gd name="T11" fmla="*/ 5 h 9"/>
                <a:gd name="T12" fmla="*/ 1 w 10"/>
                <a:gd name="T13" fmla="*/ 7 h 9"/>
                <a:gd name="T14" fmla="*/ 3 w 10"/>
                <a:gd name="T15" fmla="*/ 9 h 9"/>
                <a:gd name="T16" fmla="*/ 5 w 10"/>
                <a:gd name="T17" fmla="*/ 9 h 9"/>
                <a:gd name="T18" fmla="*/ 8 w 10"/>
                <a:gd name="T19" fmla="*/ 8 h 9"/>
                <a:gd name="T20" fmla="*/ 9 w 10"/>
                <a:gd name="T21" fmla="*/ 7 h 9"/>
                <a:gd name="T22" fmla="*/ 9 w 10"/>
                <a:gd name="T23" fmla="*/ 5 h 9"/>
                <a:gd name="T24" fmla="*/ 10 w 10"/>
                <a:gd name="T25" fmla="*/ 3 h 9"/>
                <a:gd name="T26" fmla="*/ 7 w 10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9">
                  <a:moveTo>
                    <a:pt x="7" y="0"/>
                  </a:moveTo>
                  <a:cubicBezTo>
                    <a:pt x="7" y="1"/>
                    <a:pt x="6" y="0"/>
                    <a:pt x="6" y="0"/>
                  </a:cubicBezTo>
                  <a:cubicBezTo>
                    <a:pt x="5" y="0"/>
                    <a:pt x="4" y="1"/>
                    <a:pt x="3" y="0"/>
                  </a:cubicBezTo>
                  <a:cubicBezTo>
                    <a:pt x="2" y="2"/>
                    <a:pt x="1" y="2"/>
                    <a:pt x="0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2" y="7"/>
                    <a:pt x="3" y="8"/>
                    <a:pt x="3" y="9"/>
                  </a:cubicBezTo>
                  <a:cubicBezTo>
                    <a:pt x="4" y="8"/>
                    <a:pt x="5" y="9"/>
                    <a:pt x="5" y="9"/>
                  </a:cubicBezTo>
                  <a:cubicBezTo>
                    <a:pt x="6" y="9"/>
                    <a:pt x="6" y="8"/>
                    <a:pt x="8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8" y="7"/>
                    <a:pt x="9" y="6"/>
                    <a:pt x="9" y="5"/>
                  </a:cubicBezTo>
                  <a:cubicBezTo>
                    <a:pt x="9" y="4"/>
                    <a:pt x="9" y="4"/>
                    <a:pt x="10" y="3"/>
                  </a:cubicBezTo>
                  <a:cubicBezTo>
                    <a:pt x="8" y="3"/>
                    <a:pt x="8" y="1"/>
                    <a:pt x="7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903" y="2930"/>
              <a:ext cx="2" cy="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875" y="2925"/>
              <a:ext cx="2" cy="7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889" y="2994"/>
              <a:ext cx="0" cy="10"/>
            </a:xfrm>
            <a:custGeom>
              <a:avLst/>
              <a:gdLst>
                <a:gd name="T0" fmla="*/ 4 h 4"/>
                <a:gd name="T1" fmla="*/ 0 h 4"/>
                <a:gd name="T2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908" y="2947"/>
              <a:ext cx="7" cy="4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896" y="3051"/>
              <a:ext cx="12" cy="9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0 h 4"/>
                <a:gd name="T4" fmla="*/ 1 w 5"/>
                <a:gd name="T5" fmla="*/ 2 h 4"/>
                <a:gd name="T6" fmla="*/ 2 w 5"/>
                <a:gd name="T7" fmla="*/ 4 h 4"/>
                <a:gd name="T8" fmla="*/ 4 w 5"/>
                <a:gd name="T9" fmla="*/ 3 h 4"/>
                <a:gd name="T10" fmla="*/ 1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5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1766" y="2904"/>
              <a:ext cx="142" cy="154"/>
            </a:xfrm>
            <a:custGeom>
              <a:avLst/>
              <a:gdLst>
                <a:gd name="T0" fmla="*/ 59 w 60"/>
                <a:gd name="T1" fmla="*/ 20 h 65"/>
                <a:gd name="T2" fmla="*/ 57 w 60"/>
                <a:gd name="T3" fmla="*/ 19 h 65"/>
                <a:gd name="T4" fmla="*/ 52 w 60"/>
                <a:gd name="T5" fmla="*/ 12 h 65"/>
                <a:gd name="T6" fmla="*/ 51 w 60"/>
                <a:gd name="T7" fmla="*/ 14 h 65"/>
                <a:gd name="T8" fmla="*/ 47 w 60"/>
                <a:gd name="T9" fmla="*/ 13 h 65"/>
                <a:gd name="T10" fmla="*/ 42 w 60"/>
                <a:gd name="T11" fmla="*/ 16 h 65"/>
                <a:gd name="T12" fmla="*/ 38 w 60"/>
                <a:gd name="T13" fmla="*/ 19 h 65"/>
                <a:gd name="T14" fmla="*/ 38 w 60"/>
                <a:gd name="T15" fmla="*/ 23 h 65"/>
                <a:gd name="T16" fmla="*/ 32 w 60"/>
                <a:gd name="T17" fmla="*/ 18 h 65"/>
                <a:gd name="T18" fmla="*/ 30 w 60"/>
                <a:gd name="T19" fmla="*/ 16 h 65"/>
                <a:gd name="T20" fmla="*/ 30 w 60"/>
                <a:gd name="T21" fmla="*/ 6 h 65"/>
                <a:gd name="T22" fmla="*/ 21 w 60"/>
                <a:gd name="T23" fmla="*/ 13 h 65"/>
                <a:gd name="T24" fmla="*/ 15 w 60"/>
                <a:gd name="T25" fmla="*/ 12 h 65"/>
                <a:gd name="T26" fmla="*/ 14 w 60"/>
                <a:gd name="T27" fmla="*/ 4 h 65"/>
                <a:gd name="T28" fmla="*/ 5 w 60"/>
                <a:gd name="T29" fmla="*/ 4 h 65"/>
                <a:gd name="T30" fmla="*/ 4 w 60"/>
                <a:gd name="T31" fmla="*/ 6 h 65"/>
                <a:gd name="T32" fmla="*/ 11 w 60"/>
                <a:gd name="T33" fmla="*/ 10 h 65"/>
                <a:gd name="T34" fmla="*/ 6 w 60"/>
                <a:gd name="T35" fmla="*/ 19 h 65"/>
                <a:gd name="T36" fmla="*/ 3 w 60"/>
                <a:gd name="T37" fmla="*/ 27 h 65"/>
                <a:gd name="T38" fmla="*/ 4 w 60"/>
                <a:gd name="T39" fmla="*/ 28 h 65"/>
                <a:gd name="T40" fmla="*/ 5 w 60"/>
                <a:gd name="T41" fmla="*/ 38 h 65"/>
                <a:gd name="T42" fmla="*/ 2 w 60"/>
                <a:gd name="T43" fmla="*/ 41 h 65"/>
                <a:gd name="T44" fmla="*/ 9 w 60"/>
                <a:gd name="T45" fmla="*/ 41 h 65"/>
                <a:gd name="T46" fmla="*/ 16 w 60"/>
                <a:gd name="T47" fmla="*/ 46 h 65"/>
                <a:gd name="T48" fmla="*/ 15 w 60"/>
                <a:gd name="T49" fmla="*/ 53 h 65"/>
                <a:gd name="T50" fmla="*/ 12 w 60"/>
                <a:gd name="T51" fmla="*/ 54 h 65"/>
                <a:gd name="T52" fmla="*/ 9 w 60"/>
                <a:gd name="T53" fmla="*/ 60 h 65"/>
                <a:gd name="T54" fmla="*/ 10 w 60"/>
                <a:gd name="T55" fmla="*/ 65 h 65"/>
                <a:gd name="T56" fmla="*/ 17 w 60"/>
                <a:gd name="T57" fmla="*/ 65 h 65"/>
                <a:gd name="T58" fmla="*/ 21 w 60"/>
                <a:gd name="T59" fmla="*/ 60 h 65"/>
                <a:gd name="T60" fmla="*/ 19 w 60"/>
                <a:gd name="T61" fmla="*/ 54 h 65"/>
                <a:gd name="T62" fmla="*/ 24 w 60"/>
                <a:gd name="T63" fmla="*/ 47 h 65"/>
                <a:gd name="T64" fmla="*/ 27 w 60"/>
                <a:gd name="T65" fmla="*/ 55 h 65"/>
                <a:gd name="T66" fmla="*/ 33 w 60"/>
                <a:gd name="T67" fmla="*/ 50 h 65"/>
                <a:gd name="T68" fmla="*/ 38 w 60"/>
                <a:gd name="T69" fmla="*/ 44 h 65"/>
                <a:gd name="T70" fmla="*/ 34 w 60"/>
                <a:gd name="T71" fmla="*/ 39 h 65"/>
                <a:gd name="T72" fmla="*/ 37 w 60"/>
                <a:gd name="T73" fmla="*/ 35 h 65"/>
                <a:gd name="T74" fmla="*/ 45 w 60"/>
                <a:gd name="T75" fmla="*/ 37 h 65"/>
                <a:gd name="T76" fmla="*/ 51 w 60"/>
                <a:gd name="T77" fmla="*/ 36 h 65"/>
                <a:gd name="T78" fmla="*/ 54 w 60"/>
                <a:gd name="T79" fmla="*/ 32 h 65"/>
                <a:gd name="T80" fmla="*/ 56 w 60"/>
                <a:gd name="T81" fmla="*/ 30 h 65"/>
                <a:gd name="T82" fmla="*/ 58 w 60"/>
                <a:gd name="T83" fmla="*/ 25 h 65"/>
                <a:gd name="T84" fmla="*/ 31 w 60"/>
                <a:gd name="T85" fmla="*/ 17 h 65"/>
                <a:gd name="T86" fmla="*/ 38 w 60"/>
                <a:gd name="T8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" h="65">
                  <a:moveTo>
                    <a:pt x="58" y="23"/>
                  </a:moveTo>
                  <a:cubicBezTo>
                    <a:pt x="58" y="22"/>
                    <a:pt x="58" y="22"/>
                    <a:pt x="58" y="20"/>
                  </a:cubicBezTo>
                  <a:cubicBezTo>
                    <a:pt x="58" y="20"/>
                    <a:pt x="59" y="20"/>
                    <a:pt x="59" y="20"/>
                  </a:cubicBezTo>
                  <a:cubicBezTo>
                    <a:pt x="59" y="20"/>
                    <a:pt x="58" y="20"/>
                    <a:pt x="58" y="20"/>
                  </a:cubicBezTo>
                  <a:cubicBezTo>
                    <a:pt x="58" y="19"/>
                    <a:pt x="59" y="19"/>
                    <a:pt x="59" y="19"/>
                  </a:cubicBezTo>
                  <a:cubicBezTo>
                    <a:pt x="58" y="19"/>
                    <a:pt x="58" y="19"/>
                    <a:pt x="57" y="19"/>
                  </a:cubicBezTo>
                  <a:cubicBezTo>
                    <a:pt x="57" y="16"/>
                    <a:pt x="54" y="15"/>
                    <a:pt x="53" y="14"/>
                  </a:cubicBezTo>
                  <a:cubicBezTo>
                    <a:pt x="52" y="12"/>
                    <a:pt x="53" y="11"/>
                    <a:pt x="53" y="10"/>
                  </a:cubicBezTo>
                  <a:cubicBezTo>
                    <a:pt x="53" y="10"/>
                    <a:pt x="53" y="11"/>
                    <a:pt x="52" y="12"/>
                  </a:cubicBezTo>
                  <a:cubicBezTo>
                    <a:pt x="52" y="11"/>
                    <a:pt x="52" y="10"/>
                    <a:pt x="51" y="11"/>
                  </a:cubicBezTo>
                  <a:cubicBezTo>
                    <a:pt x="51" y="12"/>
                    <a:pt x="52" y="12"/>
                    <a:pt x="52" y="13"/>
                  </a:cubicBezTo>
                  <a:cubicBezTo>
                    <a:pt x="52" y="13"/>
                    <a:pt x="52" y="14"/>
                    <a:pt x="51" y="14"/>
                  </a:cubicBezTo>
                  <a:cubicBezTo>
                    <a:pt x="50" y="14"/>
                    <a:pt x="50" y="14"/>
                    <a:pt x="49" y="13"/>
                  </a:cubicBezTo>
                  <a:cubicBezTo>
                    <a:pt x="49" y="13"/>
                    <a:pt x="48" y="14"/>
                    <a:pt x="48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6" y="13"/>
                    <a:pt x="46" y="14"/>
                    <a:pt x="46" y="14"/>
                  </a:cubicBezTo>
                  <a:cubicBezTo>
                    <a:pt x="45" y="14"/>
                    <a:pt x="45" y="14"/>
                    <a:pt x="44" y="14"/>
                  </a:cubicBezTo>
                  <a:cubicBezTo>
                    <a:pt x="43" y="15"/>
                    <a:pt x="43" y="16"/>
                    <a:pt x="42" y="16"/>
                  </a:cubicBezTo>
                  <a:cubicBezTo>
                    <a:pt x="42" y="17"/>
                    <a:pt x="41" y="18"/>
                    <a:pt x="40" y="18"/>
                  </a:cubicBezTo>
                  <a:cubicBezTo>
                    <a:pt x="39" y="18"/>
                    <a:pt x="40" y="19"/>
                    <a:pt x="39" y="19"/>
                  </a:cubicBezTo>
                  <a:cubicBezTo>
                    <a:pt x="39" y="19"/>
                    <a:pt x="38" y="18"/>
                    <a:pt x="38" y="19"/>
                  </a:cubicBezTo>
                  <a:cubicBezTo>
                    <a:pt x="39" y="19"/>
                    <a:pt x="39" y="21"/>
                    <a:pt x="38" y="21"/>
                  </a:cubicBezTo>
                  <a:cubicBezTo>
                    <a:pt x="38" y="22"/>
                    <a:pt x="39" y="22"/>
                    <a:pt x="39" y="23"/>
                  </a:cubicBezTo>
                  <a:cubicBezTo>
                    <a:pt x="39" y="23"/>
                    <a:pt x="39" y="23"/>
                    <a:pt x="38" y="23"/>
                  </a:cubicBezTo>
                  <a:cubicBezTo>
                    <a:pt x="38" y="22"/>
                    <a:pt x="38" y="20"/>
                    <a:pt x="37" y="19"/>
                  </a:cubicBezTo>
                  <a:cubicBezTo>
                    <a:pt x="36" y="19"/>
                    <a:pt x="34" y="20"/>
                    <a:pt x="33" y="19"/>
                  </a:cubicBezTo>
                  <a:cubicBezTo>
                    <a:pt x="33" y="19"/>
                    <a:pt x="32" y="18"/>
                    <a:pt x="32" y="18"/>
                  </a:cubicBezTo>
                  <a:cubicBezTo>
                    <a:pt x="33" y="18"/>
                    <a:pt x="33" y="18"/>
                    <a:pt x="33" y="17"/>
                  </a:cubicBezTo>
                  <a:cubicBezTo>
                    <a:pt x="34" y="16"/>
                    <a:pt x="35" y="14"/>
                    <a:pt x="36" y="12"/>
                  </a:cubicBezTo>
                  <a:cubicBezTo>
                    <a:pt x="34" y="13"/>
                    <a:pt x="34" y="17"/>
                    <a:pt x="30" y="16"/>
                  </a:cubicBezTo>
                  <a:cubicBezTo>
                    <a:pt x="30" y="17"/>
                    <a:pt x="32" y="17"/>
                    <a:pt x="31" y="18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8" y="12"/>
                    <a:pt x="31" y="10"/>
                    <a:pt x="30" y="6"/>
                  </a:cubicBezTo>
                  <a:cubicBezTo>
                    <a:pt x="26" y="5"/>
                    <a:pt x="27" y="13"/>
                    <a:pt x="24" y="13"/>
                  </a:cubicBezTo>
                  <a:cubicBezTo>
                    <a:pt x="22" y="13"/>
                    <a:pt x="23" y="12"/>
                    <a:pt x="22" y="10"/>
                  </a:cubicBezTo>
                  <a:cubicBezTo>
                    <a:pt x="21" y="11"/>
                    <a:pt x="22" y="12"/>
                    <a:pt x="21" y="13"/>
                  </a:cubicBezTo>
                  <a:cubicBezTo>
                    <a:pt x="20" y="13"/>
                    <a:pt x="20" y="12"/>
                    <a:pt x="19" y="11"/>
                  </a:cubicBezTo>
                  <a:cubicBezTo>
                    <a:pt x="18" y="11"/>
                    <a:pt x="18" y="10"/>
                    <a:pt x="17" y="10"/>
                  </a:cubicBezTo>
                  <a:cubicBezTo>
                    <a:pt x="16" y="10"/>
                    <a:pt x="16" y="11"/>
                    <a:pt x="15" y="12"/>
                  </a:cubicBezTo>
                  <a:cubicBezTo>
                    <a:pt x="14" y="11"/>
                    <a:pt x="12" y="10"/>
                    <a:pt x="13" y="8"/>
                  </a:cubicBezTo>
                  <a:cubicBezTo>
                    <a:pt x="12" y="7"/>
                    <a:pt x="13" y="6"/>
                    <a:pt x="14" y="6"/>
                  </a:cubicBezTo>
                  <a:cubicBezTo>
                    <a:pt x="13" y="5"/>
                    <a:pt x="13" y="5"/>
                    <a:pt x="14" y="4"/>
                  </a:cubicBezTo>
                  <a:cubicBezTo>
                    <a:pt x="12" y="3"/>
                    <a:pt x="11" y="0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7" y="2"/>
                    <a:pt x="5" y="2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4" y="6"/>
                    <a:pt x="5" y="6"/>
                    <a:pt x="4" y="6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6" y="9"/>
                    <a:pt x="7" y="10"/>
                    <a:pt x="9" y="10"/>
                  </a:cubicBezTo>
                  <a:cubicBezTo>
                    <a:pt x="10" y="10"/>
                    <a:pt x="10" y="9"/>
                    <a:pt x="11" y="10"/>
                  </a:cubicBezTo>
                  <a:cubicBezTo>
                    <a:pt x="9" y="12"/>
                    <a:pt x="11" y="18"/>
                    <a:pt x="10" y="21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7" y="19"/>
                    <a:pt x="6" y="18"/>
                    <a:pt x="6" y="19"/>
                  </a:cubicBezTo>
                  <a:cubicBezTo>
                    <a:pt x="6" y="21"/>
                    <a:pt x="9" y="21"/>
                    <a:pt x="10" y="23"/>
                  </a:cubicBezTo>
                  <a:cubicBezTo>
                    <a:pt x="9" y="24"/>
                    <a:pt x="9" y="24"/>
                    <a:pt x="8" y="25"/>
                  </a:cubicBezTo>
                  <a:cubicBezTo>
                    <a:pt x="5" y="25"/>
                    <a:pt x="4" y="26"/>
                    <a:pt x="3" y="27"/>
                  </a:cubicBezTo>
                  <a:cubicBezTo>
                    <a:pt x="3" y="28"/>
                    <a:pt x="2" y="27"/>
                    <a:pt x="2" y="28"/>
                  </a:cubicBezTo>
                  <a:cubicBezTo>
                    <a:pt x="2" y="28"/>
                    <a:pt x="2" y="28"/>
                    <a:pt x="2" y="29"/>
                  </a:cubicBezTo>
                  <a:cubicBezTo>
                    <a:pt x="3" y="29"/>
                    <a:pt x="3" y="28"/>
                    <a:pt x="4" y="28"/>
                  </a:cubicBezTo>
                  <a:cubicBezTo>
                    <a:pt x="5" y="30"/>
                    <a:pt x="4" y="32"/>
                    <a:pt x="3" y="34"/>
                  </a:cubicBezTo>
                  <a:cubicBezTo>
                    <a:pt x="4" y="34"/>
                    <a:pt x="4" y="34"/>
                    <a:pt x="5" y="34"/>
                  </a:cubicBezTo>
                  <a:cubicBezTo>
                    <a:pt x="6" y="35"/>
                    <a:pt x="5" y="36"/>
                    <a:pt x="5" y="38"/>
                  </a:cubicBezTo>
                  <a:cubicBezTo>
                    <a:pt x="5" y="39"/>
                    <a:pt x="4" y="39"/>
                    <a:pt x="4" y="40"/>
                  </a:cubicBezTo>
                  <a:cubicBezTo>
                    <a:pt x="3" y="41"/>
                    <a:pt x="1" y="41"/>
                    <a:pt x="0" y="42"/>
                  </a:cubicBezTo>
                  <a:cubicBezTo>
                    <a:pt x="1" y="42"/>
                    <a:pt x="2" y="42"/>
                    <a:pt x="2" y="41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6" y="39"/>
                    <a:pt x="6" y="38"/>
                    <a:pt x="7" y="38"/>
                  </a:cubicBezTo>
                  <a:cubicBezTo>
                    <a:pt x="8" y="39"/>
                    <a:pt x="8" y="40"/>
                    <a:pt x="9" y="41"/>
                  </a:cubicBezTo>
                  <a:cubicBezTo>
                    <a:pt x="13" y="42"/>
                    <a:pt x="11" y="46"/>
                    <a:pt x="10" y="50"/>
                  </a:cubicBezTo>
                  <a:cubicBezTo>
                    <a:pt x="11" y="48"/>
                    <a:pt x="12" y="45"/>
                    <a:pt x="13" y="44"/>
                  </a:cubicBezTo>
                  <a:cubicBezTo>
                    <a:pt x="14" y="45"/>
                    <a:pt x="15" y="46"/>
                    <a:pt x="16" y="46"/>
                  </a:cubicBezTo>
                  <a:cubicBezTo>
                    <a:pt x="16" y="47"/>
                    <a:pt x="15" y="47"/>
                    <a:pt x="15" y="49"/>
                  </a:cubicBezTo>
                  <a:cubicBezTo>
                    <a:pt x="16" y="49"/>
                    <a:pt x="16" y="48"/>
                    <a:pt x="16" y="47"/>
                  </a:cubicBezTo>
                  <a:cubicBezTo>
                    <a:pt x="17" y="50"/>
                    <a:pt x="15" y="51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4"/>
                    <a:pt x="14" y="53"/>
                    <a:pt x="14" y="53"/>
                  </a:cubicBezTo>
                  <a:cubicBezTo>
                    <a:pt x="13" y="54"/>
                    <a:pt x="13" y="54"/>
                    <a:pt x="12" y="54"/>
                  </a:cubicBezTo>
                  <a:cubicBezTo>
                    <a:pt x="11" y="55"/>
                    <a:pt x="11" y="56"/>
                    <a:pt x="9" y="56"/>
                  </a:cubicBezTo>
                  <a:cubicBezTo>
                    <a:pt x="9" y="57"/>
                    <a:pt x="10" y="57"/>
                    <a:pt x="10" y="57"/>
                  </a:cubicBezTo>
                  <a:cubicBezTo>
                    <a:pt x="9" y="58"/>
                    <a:pt x="10" y="59"/>
                    <a:pt x="9" y="60"/>
                  </a:cubicBezTo>
                  <a:cubicBezTo>
                    <a:pt x="9" y="60"/>
                    <a:pt x="10" y="60"/>
                    <a:pt x="10" y="60"/>
                  </a:cubicBezTo>
                  <a:cubicBezTo>
                    <a:pt x="9" y="62"/>
                    <a:pt x="11" y="62"/>
                    <a:pt x="11" y="62"/>
                  </a:cubicBezTo>
                  <a:cubicBezTo>
                    <a:pt x="11" y="63"/>
                    <a:pt x="10" y="64"/>
                    <a:pt x="10" y="65"/>
                  </a:cubicBezTo>
                  <a:cubicBezTo>
                    <a:pt x="11" y="65"/>
                    <a:pt x="11" y="64"/>
                    <a:pt x="11" y="64"/>
                  </a:cubicBezTo>
                  <a:cubicBezTo>
                    <a:pt x="12" y="64"/>
                    <a:pt x="14" y="64"/>
                    <a:pt x="15" y="65"/>
                  </a:cubicBezTo>
                  <a:cubicBezTo>
                    <a:pt x="16" y="65"/>
                    <a:pt x="16" y="64"/>
                    <a:pt x="17" y="65"/>
                  </a:cubicBezTo>
                  <a:cubicBezTo>
                    <a:pt x="18" y="64"/>
                    <a:pt x="19" y="63"/>
                    <a:pt x="20" y="62"/>
                  </a:cubicBezTo>
                  <a:cubicBezTo>
                    <a:pt x="20" y="62"/>
                    <a:pt x="20" y="62"/>
                    <a:pt x="20" y="61"/>
                  </a:cubicBezTo>
                  <a:cubicBezTo>
                    <a:pt x="20" y="61"/>
                    <a:pt x="21" y="60"/>
                    <a:pt x="21" y="60"/>
                  </a:cubicBezTo>
                  <a:cubicBezTo>
                    <a:pt x="20" y="59"/>
                    <a:pt x="20" y="57"/>
                    <a:pt x="20" y="56"/>
                  </a:cubicBezTo>
                  <a:cubicBezTo>
                    <a:pt x="20" y="56"/>
                    <a:pt x="19" y="56"/>
                    <a:pt x="19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4"/>
                    <a:pt x="18" y="54"/>
                    <a:pt x="18" y="54"/>
                  </a:cubicBezTo>
                  <a:cubicBezTo>
                    <a:pt x="18" y="52"/>
                    <a:pt x="18" y="49"/>
                    <a:pt x="19" y="47"/>
                  </a:cubicBezTo>
                  <a:cubicBezTo>
                    <a:pt x="21" y="47"/>
                    <a:pt x="23" y="47"/>
                    <a:pt x="24" y="47"/>
                  </a:cubicBezTo>
                  <a:cubicBezTo>
                    <a:pt x="24" y="48"/>
                    <a:pt x="24" y="48"/>
                    <a:pt x="24" y="49"/>
                  </a:cubicBezTo>
                  <a:cubicBezTo>
                    <a:pt x="24" y="49"/>
                    <a:pt x="23" y="49"/>
                    <a:pt x="23" y="50"/>
                  </a:cubicBezTo>
                  <a:cubicBezTo>
                    <a:pt x="24" y="52"/>
                    <a:pt x="25" y="54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4"/>
                    <a:pt x="32" y="52"/>
                    <a:pt x="33" y="51"/>
                  </a:cubicBezTo>
                  <a:cubicBezTo>
                    <a:pt x="32" y="51"/>
                    <a:pt x="32" y="50"/>
                    <a:pt x="33" y="50"/>
                  </a:cubicBezTo>
                  <a:cubicBezTo>
                    <a:pt x="32" y="48"/>
                    <a:pt x="31" y="46"/>
                    <a:pt x="29" y="46"/>
                  </a:cubicBezTo>
                  <a:cubicBezTo>
                    <a:pt x="29" y="44"/>
                    <a:pt x="31" y="43"/>
                    <a:pt x="32" y="42"/>
                  </a:cubicBezTo>
                  <a:cubicBezTo>
                    <a:pt x="34" y="42"/>
                    <a:pt x="36" y="43"/>
                    <a:pt x="38" y="44"/>
                  </a:cubicBezTo>
                  <a:cubicBezTo>
                    <a:pt x="37" y="43"/>
                    <a:pt x="36" y="42"/>
                    <a:pt x="34" y="42"/>
                  </a:cubicBezTo>
                  <a:cubicBezTo>
                    <a:pt x="33" y="41"/>
                    <a:pt x="33" y="41"/>
                    <a:pt x="33" y="40"/>
                  </a:cubicBezTo>
                  <a:cubicBezTo>
                    <a:pt x="33" y="40"/>
                    <a:pt x="33" y="39"/>
                    <a:pt x="34" y="39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38"/>
                    <a:pt x="35" y="36"/>
                    <a:pt x="37" y="36"/>
                  </a:cubicBezTo>
                  <a:cubicBezTo>
                    <a:pt x="38" y="35"/>
                    <a:pt x="37" y="35"/>
                    <a:pt x="37" y="35"/>
                  </a:cubicBezTo>
                  <a:cubicBezTo>
                    <a:pt x="38" y="33"/>
                    <a:pt x="42" y="33"/>
                    <a:pt x="43" y="34"/>
                  </a:cubicBezTo>
                  <a:cubicBezTo>
                    <a:pt x="42" y="35"/>
                    <a:pt x="40" y="34"/>
                    <a:pt x="41" y="36"/>
                  </a:cubicBezTo>
                  <a:cubicBezTo>
                    <a:pt x="41" y="38"/>
                    <a:pt x="43" y="38"/>
                    <a:pt x="45" y="37"/>
                  </a:cubicBezTo>
                  <a:cubicBezTo>
                    <a:pt x="45" y="36"/>
                    <a:pt x="46" y="34"/>
                    <a:pt x="44" y="33"/>
                  </a:cubicBezTo>
                  <a:cubicBezTo>
                    <a:pt x="46" y="32"/>
                    <a:pt x="49" y="33"/>
                    <a:pt x="50" y="34"/>
                  </a:cubicBezTo>
                  <a:cubicBezTo>
                    <a:pt x="50" y="35"/>
                    <a:pt x="50" y="35"/>
                    <a:pt x="51" y="36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4"/>
                    <a:pt x="51" y="33"/>
                  </a:cubicBezTo>
                  <a:cubicBezTo>
                    <a:pt x="52" y="33"/>
                    <a:pt x="53" y="32"/>
                    <a:pt x="54" y="32"/>
                  </a:cubicBezTo>
                  <a:cubicBezTo>
                    <a:pt x="54" y="32"/>
                    <a:pt x="55" y="34"/>
                    <a:pt x="55" y="33"/>
                  </a:cubicBezTo>
                  <a:cubicBezTo>
                    <a:pt x="54" y="33"/>
                    <a:pt x="54" y="31"/>
                    <a:pt x="55" y="31"/>
                  </a:cubicBezTo>
                  <a:cubicBezTo>
                    <a:pt x="55" y="31"/>
                    <a:pt x="56" y="30"/>
                    <a:pt x="56" y="30"/>
                  </a:cubicBezTo>
                  <a:cubicBezTo>
                    <a:pt x="57" y="29"/>
                    <a:pt x="58" y="28"/>
                    <a:pt x="57" y="27"/>
                  </a:cubicBezTo>
                  <a:cubicBezTo>
                    <a:pt x="58" y="27"/>
                    <a:pt x="59" y="27"/>
                    <a:pt x="59" y="26"/>
                  </a:cubicBezTo>
                  <a:cubicBezTo>
                    <a:pt x="59" y="26"/>
                    <a:pt x="58" y="26"/>
                    <a:pt x="58" y="25"/>
                  </a:cubicBezTo>
                  <a:cubicBezTo>
                    <a:pt x="59" y="25"/>
                    <a:pt x="60" y="25"/>
                    <a:pt x="60" y="24"/>
                  </a:cubicBezTo>
                  <a:cubicBezTo>
                    <a:pt x="60" y="24"/>
                    <a:pt x="59" y="24"/>
                    <a:pt x="58" y="23"/>
                  </a:cubicBezTo>
                  <a:close/>
                  <a:moveTo>
                    <a:pt x="31" y="17"/>
                  </a:moveTo>
                  <a:cubicBezTo>
                    <a:pt x="32" y="16"/>
                    <a:pt x="33" y="16"/>
                    <a:pt x="33" y="16"/>
                  </a:cubicBezTo>
                  <a:cubicBezTo>
                    <a:pt x="33" y="17"/>
                    <a:pt x="32" y="18"/>
                    <a:pt x="31" y="17"/>
                  </a:cubicBezTo>
                  <a:close/>
                  <a:moveTo>
                    <a:pt x="38" y="27"/>
                  </a:moveTo>
                  <a:cubicBezTo>
                    <a:pt x="38" y="26"/>
                    <a:pt x="38" y="25"/>
                    <a:pt x="39" y="25"/>
                  </a:cubicBezTo>
                  <a:cubicBezTo>
                    <a:pt x="39" y="26"/>
                    <a:pt x="39" y="26"/>
                    <a:pt x="38" y="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787" y="3025"/>
              <a:ext cx="2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5711" y="2025"/>
              <a:ext cx="9" cy="5"/>
            </a:xfrm>
            <a:custGeom>
              <a:avLst/>
              <a:gdLst>
                <a:gd name="T0" fmla="*/ 4 w 9"/>
                <a:gd name="T1" fmla="*/ 5 h 5"/>
                <a:gd name="T2" fmla="*/ 7 w 9"/>
                <a:gd name="T3" fmla="*/ 2 h 5"/>
                <a:gd name="T4" fmla="*/ 7 w 9"/>
                <a:gd name="T5" fmla="*/ 5 h 5"/>
                <a:gd name="T6" fmla="*/ 7 w 9"/>
                <a:gd name="T7" fmla="*/ 5 h 5"/>
                <a:gd name="T8" fmla="*/ 9 w 9"/>
                <a:gd name="T9" fmla="*/ 2 h 5"/>
                <a:gd name="T10" fmla="*/ 7 w 9"/>
                <a:gd name="T11" fmla="*/ 0 h 5"/>
                <a:gd name="T12" fmla="*/ 4 w 9"/>
                <a:gd name="T13" fmla="*/ 0 h 5"/>
                <a:gd name="T14" fmla="*/ 0 w 9"/>
                <a:gd name="T15" fmla="*/ 2 h 5"/>
                <a:gd name="T16" fmla="*/ 0 w 9"/>
                <a:gd name="T17" fmla="*/ 2 h 5"/>
                <a:gd name="T18" fmla="*/ 2 w 9"/>
                <a:gd name="T19" fmla="*/ 5 h 5"/>
                <a:gd name="T20" fmla="*/ 4 w 9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5">
                  <a:moveTo>
                    <a:pt x="4" y="5"/>
                  </a:move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2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5708" y="2041"/>
              <a:ext cx="12" cy="10"/>
            </a:xfrm>
            <a:custGeom>
              <a:avLst/>
              <a:gdLst>
                <a:gd name="T0" fmla="*/ 12 w 12"/>
                <a:gd name="T1" fmla="*/ 3 h 10"/>
                <a:gd name="T2" fmla="*/ 10 w 12"/>
                <a:gd name="T3" fmla="*/ 0 h 10"/>
                <a:gd name="T4" fmla="*/ 7 w 12"/>
                <a:gd name="T5" fmla="*/ 0 h 10"/>
                <a:gd name="T6" fmla="*/ 0 w 12"/>
                <a:gd name="T7" fmla="*/ 10 h 10"/>
                <a:gd name="T8" fmla="*/ 0 w 12"/>
                <a:gd name="T9" fmla="*/ 10 h 10"/>
                <a:gd name="T10" fmla="*/ 12 w 12"/>
                <a:gd name="T11" fmla="*/ 3 h 10"/>
                <a:gd name="T12" fmla="*/ 12 w 12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3"/>
                  </a:moveTo>
                  <a:lnTo>
                    <a:pt x="10" y="0"/>
                  </a:lnTo>
                  <a:lnTo>
                    <a:pt x="7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5713" y="2013"/>
              <a:ext cx="7" cy="7"/>
            </a:xfrm>
            <a:custGeom>
              <a:avLst/>
              <a:gdLst>
                <a:gd name="T0" fmla="*/ 7 w 7"/>
                <a:gd name="T1" fmla="*/ 5 h 7"/>
                <a:gd name="T2" fmla="*/ 7 w 7"/>
                <a:gd name="T3" fmla="*/ 0 h 7"/>
                <a:gd name="T4" fmla="*/ 5 w 7"/>
                <a:gd name="T5" fmla="*/ 0 h 7"/>
                <a:gd name="T6" fmla="*/ 0 w 7"/>
                <a:gd name="T7" fmla="*/ 5 h 7"/>
                <a:gd name="T8" fmla="*/ 0 w 7"/>
                <a:gd name="T9" fmla="*/ 7 h 7"/>
                <a:gd name="T10" fmla="*/ 7 w 7"/>
                <a:gd name="T11" fmla="*/ 7 h 7"/>
                <a:gd name="T12" fmla="*/ 7 w 7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5663" y="2053"/>
              <a:ext cx="5" cy="17"/>
            </a:xfrm>
            <a:custGeom>
              <a:avLst/>
              <a:gdLst>
                <a:gd name="T0" fmla="*/ 2 w 2"/>
                <a:gd name="T1" fmla="*/ 0 h 7"/>
                <a:gd name="T2" fmla="*/ 2 w 2"/>
                <a:gd name="T3" fmla="*/ 0 h 7"/>
                <a:gd name="T4" fmla="*/ 0 w 2"/>
                <a:gd name="T5" fmla="*/ 0 h 7"/>
                <a:gd name="T6" fmla="*/ 0 w 2"/>
                <a:gd name="T7" fmla="*/ 6 h 7"/>
                <a:gd name="T8" fmla="*/ 0 w 2"/>
                <a:gd name="T9" fmla="*/ 6 h 7"/>
                <a:gd name="T10" fmla="*/ 0 w 2"/>
                <a:gd name="T11" fmla="*/ 7 h 7"/>
                <a:gd name="T12" fmla="*/ 1 w 2"/>
                <a:gd name="T13" fmla="*/ 7 h 7"/>
                <a:gd name="T14" fmla="*/ 2 w 2"/>
                <a:gd name="T15" fmla="*/ 2 h 7"/>
                <a:gd name="T16" fmla="*/ 2 w 2"/>
                <a:gd name="T17" fmla="*/ 2 h 7"/>
                <a:gd name="T18" fmla="*/ 2 w 2"/>
                <a:gd name="T19" fmla="*/ 2 h 7"/>
                <a:gd name="T20" fmla="*/ 2 w 2"/>
                <a:gd name="T21" fmla="*/ 1 h 7"/>
                <a:gd name="T22" fmla="*/ 2 w 2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5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5718" y="2044"/>
              <a:ext cx="23" cy="33"/>
            </a:xfrm>
            <a:custGeom>
              <a:avLst/>
              <a:gdLst>
                <a:gd name="T0" fmla="*/ 7 w 10"/>
                <a:gd name="T1" fmla="*/ 0 h 14"/>
                <a:gd name="T2" fmla="*/ 6 w 10"/>
                <a:gd name="T3" fmla="*/ 0 h 14"/>
                <a:gd name="T4" fmla="*/ 3 w 10"/>
                <a:gd name="T5" fmla="*/ 0 h 14"/>
                <a:gd name="T6" fmla="*/ 0 w 10"/>
                <a:gd name="T7" fmla="*/ 2 h 14"/>
                <a:gd name="T8" fmla="*/ 0 w 10"/>
                <a:gd name="T9" fmla="*/ 3 h 14"/>
                <a:gd name="T10" fmla="*/ 4 w 10"/>
                <a:gd name="T11" fmla="*/ 6 h 14"/>
                <a:gd name="T12" fmla="*/ 2 w 10"/>
                <a:gd name="T13" fmla="*/ 14 h 14"/>
                <a:gd name="T14" fmla="*/ 3 w 10"/>
                <a:gd name="T15" fmla="*/ 14 h 14"/>
                <a:gd name="T16" fmla="*/ 6 w 10"/>
                <a:gd name="T17" fmla="*/ 11 h 14"/>
                <a:gd name="T18" fmla="*/ 10 w 10"/>
                <a:gd name="T19" fmla="*/ 2 h 14"/>
                <a:gd name="T20" fmla="*/ 10 w 10"/>
                <a:gd name="T21" fmla="*/ 2 h 14"/>
                <a:gd name="T22" fmla="*/ 7 w 10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4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9"/>
                    <a:pt x="2" y="12"/>
                    <a:pt x="2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6" y="13"/>
                    <a:pt x="6" y="11"/>
                  </a:cubicBezTo>
                  <a:cubicBezTo>
                    <a:pt x="9" y="9"/>
                    <a:pt x="10" y="6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5606" y="1968"/>
              <a:ext cx="178" cy="156"/>
            </a:xfrm>
            <a:custGeom>
              <a:avLst/>
              <a:gdLst>
                <a:gd name="T0" fmla="*/ 19 w 75"/>
                <a:gd name="T1" fmla="*/ 0 h 66"/>
                <a:gd name="T2" fmla="*/ 19 w 75"/>
                <a:gd name="T3" fmla="*/ 66 h 66"/>
                <a:gd name="T4" fmla="*/ 75 w 75"/>
                <a:gd name="T5" fmla="*/ 33 h 66"/>
                <a:gd name="T6" fmla="*/ 24 w 75"/>
                <a:gd name="T7" fmla="*/ 12 h 66"/>
                <a:gd name="T8" fmla="*/ 26 w 75"/>
                <a:gd name="T9" fmla="*/ 12 h 66"/>
                <a:gd name="T10" fmla="*/ 32 w 75"/>
                <a:gd name="T11" fmla="*/ 18 h 66"/>
                <a:gd name="T12" fmla="*/ 28 w 75"/>
                <a:gd name="T13" fmla="*/ 20 h 66"/>
                <a:gd name="T14" fmla="*/ 23 w 75"/>
                <a:gd name="T15" fmla="*/ 12 h 66"/>
                <a:gd name="T16" fmla="*/ 30 w 75"/>
                <a:gd name="T17" fmla="*/ 48 h 66"/>
                <a:gd name="T18" fmla="*/ 29 w 75"/>
                <a:gd name="T19" fmla="*/ 49 h 66"/>
                <a:gd name="T20" fmla="*/ 19 w 75"/>
                <a:gd name="T21" fmla="*/ 55 h 66"/>
                <a:gd name="T22" fmla="*/ 16 w 75"/>
                <a:gd name="T23" fmla="*/ 49 h 66"/>
                <a:gd name="T24" fmla="*/ 22 w 75"/>
                <a:gd name="T25" fmla="*/ 36 h 66"/>
                <a:gd name="T26" fmla="*/ 21 w 75"/>
                <a:gd name="T27" fmla="*/ 31 h 66"/>
                <a:gd name="T28" fmla="*/ 30 w 75"/>
                <a:gd name="T29" fmla="*/ 22 h 66"/>
                <a:gd name="T30" fmla="*/ 35 w 75"/>
                <a:gd name="T31" fmla="*/ 26 h 66"/>
                <a:gd name="T32" fmla="*/ 31 w 75"/>
                <a:gd name="T33" fmla="*/ 37 h 66"/>
                <a:gd name="T34" fmla="*/ 31 w 75"/>
                <a:gd name="T35" fmla="*/ 37 h 66"/>
                <a:gd name="T36" fmla="*/ 34 w 75"/>
                <a:gd name="T37" fmla="*/ 36 h 66"/>
                <a:gd name="T38" fmla="*/ 30 w 75"/>
                <a:gd name="T39" fmla="*/ 46 h 66"/>
                <a:gd name="T40" fmla="*/ 30 w 75"/>
                <a:gd name="T41" fmla="*/ 48 h 66"/>
                <a:gd name="T42" fmla="*/ 48 w 75"/>
                <a:gd name="T43" fmla="*/ 51 h 66"/>
                <a:gd name="T44" fmla="*/ 45 w 75"/>
                <a:gd name="T45" fmla="*/ 52 h 66"/>
                <a:gd name="T46" fmla="*/ 39 w 75"/>
                <a:gd name="T47" fmla="*/ 48 h 66"/>
                <a:gd name="T48" fmla="*/ 42 w 75"/>
                <a:gd name="T49" fmla="*/ 46 h 66"/>
                <a:gd name="T50" fmla="*/ 42 w 75"/>
                <a:gd name="T51" fmla="*/ 40 h 66"/>
                <a:gd name="T52" fmla="*/ 45 w 75"/>
                <a:gd name="T53" fmla="*/ 36 h 66"/>
                <a:gd name="T54" fmla="*/ 45 w 75"/>
                <a:gd name="T55" fmla="*/ 36 h 66"/>
                <a:gd name="T56" fmla="*/ 36 w 75"/>
                <a:gd name="T57" fmla="*/ 48 h 66"/>
                <a:gd name="T58" fmla="*/ 33 w 75"/>
                <a:gd name="T59" fmla="*/ 46 h 66"/>
                <a:gd name="T60" fmla="*/ 33 w 75"/>
                <a:gd name="T61" fmla="*/ 45 h 66"/>
                <a:gd name="T62" fmla="*/ 41 w 75"/>
                <a:gd name="T63" fmla="*/ 29 h 66"/>
                <a:gd name="T64" fmla="*/ 40 w 75"/>
                <a:gd name="T65" fmla="*/ 17 h 66"/>
                <a:gd name="T66" fmla="*/ 40 w 75"/>
                <a:gd name="T67" fmla="*/ 17 h 66"/>
                <a:gd name="T68" fmla="*/ 50 w 75"/>
                <a:gd name="T69" fmla="*/ 12 h 66"/>
                <a:gd name="T70" fmla="*/ 55 w 75"/>
                <a:gd name="T71" fmla="*/ 14 h 66"/>
                <a:gd name="T72" fmla="*/ 52 w 75"/>
                <a:gd name="T73" fmla="*/ 17 h 66"/>
                <a:gd name="T74" fmla="*/ 50 w 75"/>
                <a:gd name="T75" fmla="*/ 19 h 66"/>
                <a:gd name="T76" fmla="*/ 50 w 75"/>
                <a:gd name="T77" fmla="*/ 31 h 66"/>
                <a:gd name="T78" fmla="*/ 50 w 75"/>
                <a:gd name="T79" fmla="*/ 31 h 66"/>
                <a:gd name="T80" fmla="*/ 54 w 75"/>
                <a:gd name="T81" fmla="*/ 30 h 66"/>
                <a:gd name="T82" fmla="*/ 54 w 75"/>
                <a:gd name="T83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" h="66">
                  <a:moveTo>
                    <a:pt x="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57" y="0"/>
                  </a:ln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30" y="13"/>
                    <a:pt x="32" y="15"/>
                    <a:pt x="32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9"/>
                    <a:pt x="31" y="20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4" y="15"/>
                    <a:pt x="23" y="12"/>
                  </a:cubicBezTo>
                  <a:lnTo>
                    <a:pt x="24" y="12"/>
                  </a:lnTo>
                  <a:close/>
                  <a:moveTo>
                    <a:pt x="30" y="48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7" y="48"/>
                    <a:pt x="25" y="4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5"/>
                    <a:pt x="16" y="53"/>
                    <a:pt x="16" y="49"/>
                  </a:cubicBezTo>
                  <a:cubicBezTo>
                    <a:pt x="19" y="45"/>
                    <a:pt x="21" y="41"/>
                    <a:pt x="22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6"/>
                    <a:pt x="20" y="35"/>
                    <a:pt x="19" y="32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2" y="31"/>
                    <a:pt x="24" y="28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4" y="23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28"/>
                    <a:pt x="31" y="32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3" y="35"/>
                    <a:pt x="35" y="33"/>
                    <a:pt x="35" y="33"/>
                  </a:cubicBezTo>
                  <a:cubicBezTo>
                    <a:pt x="35" y="34"/>
                    <a:pt x="35" y="35"/>
                    <a:pt x="34" y="36"/>
                  </a:cubicBezTo>
                  <a:cubicBezTo>
                    <a:pt x="31" y="40"/>
                    <a:pt x="30" y="42"/>
                    <a:pt x="30" y="43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lnTo>
                    <a:pt x="30" y="48"/>
                  </a:lnTo>
                  <a:close/>
                  <a:moveTo>
                    <a:pt x="54" y="48"/>
                  </a:moveTo>
                  <a:cubicBezTo>
                    <a:pt x="51" y="50"/>
                    <a:pt x="50" y="51"/>
                    <a:pt x="48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2" y="52"/>
                    <a:pt x="40" y="50"/>
                    <a:pt x="39" y="48"/>
                  </a:cubicBezTo>
                  <a:cubicBezTo>
                    <a:pt x="40" y="47"/>
                    <a:pt x="41" y="47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5"/>
                    <a:pt x="45" y="43"/>
                    <a:pt x="45" y="41"/>
                  </a:cubicBezTo>
                  <a:cubicBezTo>
                    <a:pt x="43" y="41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4" y="40"/>
                    <a:pt x="45" y="38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41"/>
                    <a:pt x="36" y="45"/>
                    <a:pt x="36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4" y="48"/>
                    <a:pt x="33" y="47"/>
                    <a:pt x="33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5" y="41"/>
                    <a:pt x="38" y="37"/>
                    <a:pt x="43" y="32"/>
                  </a:cubicBezTo>
                  <a:cubicBezTo>
                    <a:pt x="42" y="31"/>
                    <a:pt x="41" y="30"/>
                    <a:pt x="41" y="29"/>
                  </a:cubicBezTo>
                  <a:cubicBezTo>
                    <a:pt x="41" y="27"/>
                    <a:pt x="42" y="24"/>
                    <a:pt x="44" y="19"/>
                  </a:cubicBezTo>
                  <a:cubicBezTo>
                    <a:pt x="42" y="19"/>
                    <a:pt x="41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2" y="17"/>
                    <a:pt x="43" y="16"/>
                    <a:pt x="44" y="16"/>
                  </a:cubicBezTo>
                  <a:cubicBezTo>
                    <a:pt x="47" y="13"/>
                    <a:pt x="49" y="12"/>
                    <a:pt x="50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2" y="12"/>
                    <a:pt x="54" y="13"/>
                    <a:pt x="55" y="14"/>
                  </a:cubicBezTo>
                  <a:cubicBezTo>
                    <a:pt x="55" y="16"/>
                    <a:pt x="54" y="16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7"/>
                    <a:pt x="50" y="18"/>
                    <a:pt x="50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8" y="31"/>
                    <a:pt x="59" y="33"/>
                    <a:pt x="59" y="36"/>
                  </a:cubicBezTo>
                  <a:cubicBezTo>
                    <a:pt x="59" y="41"/>
                    <a:pt x="58" y="45"/>
                    <a:pt x="54" y="4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5540" y="1932"/>
              <a:ext cx="488" cy="932"/>
            </a:xfrm>
            <a:custGeom>
              <a:avLst/>
              <a:gdLst>
                <a:gd name="T0" fmla="*/ 203 w 206"/>
                <a:gd name="T1" fmla="*/ 291 h 393"/>
                <a:gd name="T2" fmla="*/ 201 w 206"/>
                <a:gd name="T3" fmla="*/ 255 h 393"/>
                <a:gd name="T4" fmla="*/ 192 w 206"/>
                <a:gd name="T5" fmla="*/ 229 h 393"/>
                <a:gd name="T6" fmla="*/ 174 w 206"/>
                <a:gd name="T7" fmla="*/ 202 h 393"/>
                <a:gd name="T8" fmla="*/ 158 w 206"/>
                <a:gd name="T9" fmla="*/ 172 h 393"/>
                <a:gd name="T10" fmla="*/ 156 w 206"/>
                <a:gd name="T11" fmla="*/ 142 h 393"/>
                <a:gd name="T12" fmla="*/ 147 w 206"/>
                <a:gd name="T13" fmla="*/ 113 h 393"/>
                <a:gd name="T14" fmla="*/ 126 w 206"/>
                <a:gd name="T15" fmla="*/ 81 h 393"/>
                <a:gd name="T16" fmla="*/ 122 w 206"/>
                <a:gd name="T17" fmla="*/ 48 h 393"/>
                <a:gd name="T18" fmla="*/ 38 w 206"/>
                <a:gd name="T19" fmla="*/ 97 h 393"/>
                <a:gd name="T20" fmla="*/ 4 w 206"/>
                <a:gd name="T21" fmla="*/ 127 h 393"/>
                <a:gd name="T22" fmla="*/ 51 w 206"/>
                <a:gd name="T23" fmla="*/ 153 h 393"/>
                <a:gd name="T24" fmla="*/ 81 w 206"/>
                <a:gd name="T25" fmla="*/ 167 h 393"/>
                <a:gd name="T26" fmla="*/ 89 w 206"/>
                <a:gd name="T27" fmla="*/ 191 h 393"/>
                <a:gd name="T28" fmla="*/ 107 w 206"/>
                <a:gd name="T29" fmla="*/ 218 h 393"/>
                <a:gd name="T30" fmla="*/ 118 w 206"/>
                <a:gd name="T31" fmla="*/ 227 h 393"/>
                <a:gd name="T32" fmla="*/ 125 w 206"/>
                <a:gd name="T33" fmla="*/ 258 h 393"/>
                <a:gd name="T34" fmla="*/ 77 w 206"/>
                <a:gd name="T35" fmla="*/ 330 h 393"/>
                <a:gd name="T36" fmla="*/ 100 w 206"/>
                <a:gd name="T37" fmla="*/ 339 h 393"/>
                <a:gd name="T38" fmla="*/ 107 w 206"/>
                <a:gd name="T39" fmla="*/ 334 h 393"/>
                <a:gd name="T40" fmla="*/ 112 w 206"/>
                <a:gd name="T41" fmla="*/ 331 h 393"/>
                <a:gd name="T42" fmla="*/ 130 w 206"/>
                <a:gd name="T43" fmla="*/ 339 h 393"/>
                <a:gd name="T44" fmla="*/ 126 w 206"/>
                <a:gd name="T45" fmla="*/ 334 h 393"/>
                <a:gd name="T46" fmla="*/ 117 w 206"/>
                <a:gd name="T47" fmla="*/ 332 h 393"/>
                <a:gd name="T48" fmla="*/ 117 w 206"/>
                <a:gd name="T49" fmla="*/ 336 h 393"/>
                <a:gd name="T50" fmla="*/ 119 w 206"/>
                <a:gd name="T51" fmla="*/ 348 h 393"/>
                <a:gd name="T52" fmla="*/ 115 w 206"/>
                <a:gd name="T53" fmla="*/ 356 h 393"/>
                <a:gd name="T54" fmla="*/ 115 w 206"/>
                <a:gd name="T55" fmla="*/ 362 h 393"/>
                <a:gd name="T56" fmla="*/ 112 w 206"/>
                <a:gd name="T57" fmla="*/ 371 h 393"/>
                <a:gd name="T58" fmla="*/ 120 w 206"/>
                <a:gd name="T59" fmla="*/ 369 h 393"/>
                <a:gd name="T60" fmla="*/ 127 w 206"/>
                <a:gd name="T61" fmla="*/ 377 h 393"/>
                <a:gd name="T62" fmla="*/ 126 w 206"/>
                <a:gd name="T63" fmla="*/ 381 h 393"/>
                <a:gd name="T64" fmla="*/ 121 w 206"/>
                <a:gd name="T65" fmla="*/ 388 h 393"/>
                <a:gd name="T66" fmla="*/ 123 w 206"/>
                <a:gd name="T67" fmla="*/ 392 h 393"/>
                <a:gd name="T68" fmla="*/ 132 w 206"/>
                <a:gd name="T69" fmla="*/ 390 h 393"/>
                <a:gd name="T70" fmla="*/ 131 w 206"/>
                <a:gd name="T71" fmla="*/ 383 h 393"/>
                <a:gd name="T72" fmla="*/ 136 w 206"/>
                <a:gd name="T73" fmla="*/ 377 h 393"/>
                <a:gd name="T74" fmla="*/ 145 w 206"/>
                <a:gd name="T75" fmla="*/ 380 h 393"/>
                <a:gd name="T76" fmla="*/ 150 w 206"/>
                <a:gd name="T77" fmla="*/ 372 h 393"/>
                <a:gd name="T78" fmla="*/ 147 w 206"/>
                <a:gd name="T79" fmla="*/ 368 h 393"/>
                <a:gd name="T80" fmla="*/ 153 w 206"/>
                <a:gd name="T81" fmla="*/ 364 h 393"/>
                <a:gd name="T82" fmla="*/ 163 w 206"/>
                <a:gd name="T83" fmla="*/ 364 h 393"/>
                <a:gd name="T84" fmla="*/ 167 w 206"/>
                <a:gd name="T85" fmla="*/ 362 h 393"/>
                <a:gd name="T86" fmla="*/ 171 w 206"/>
                <a:gd name="T87" fmla="*/ 355 h 393"/>
                <a:gd name="T88" fmla="*/ 170 w 206"/>
                <a:gd name="T89" fmla="*/ 349 h 393"/>
                <a:gd name="T90" fmla="*/ 169 w 206"/>
                <a:gd name="T91" fmla="*/ 347 h 393"/>
                <a:gd name="T92" fmla="*/ 163 w 206"/>
                <a:gd name="T93" fmla="*/ 339 h 393"/>
                <a:gd name="T94" fmla="*/ 159 w 206"/>
                <a:gd name="T95" fmla="*/ 342 h 393"/>
                <a:gd name="T96" fmla="*/ 154 w 206"/>
                <a:gd name="T97" fmla="*/ 344 h 393"/>
                <a:gd name="T98" fmla="*/ 150 w 206"/>
                <a:gd name="T99" fmla="*/ 350 h 393"/>
                <a:gd name="T100" fmla="*/ 144 w 206"/>
                <a:gd name="T101" fmla="*/ 347 h 393"/>
                <a:gd name="T102" fmla="*/ 142 w 206"/>
                <a:gd name="T103" fmla="*/ 345 h 393"/>
                <a:gd name="T104" fmla="*/ 136 w 206"/>
                <a:gd name="T105" fmla="*/ 341 h 393"/>
                <a:gd name="T106" fmla="*/ 170 w 206"/>
                <a:gd name="T107" fmla="*/ 332 h 393"/>
                <a:gd name="T108" fmla="*/ 203 w 206"/>
                <a:gd name="T109" fmla="*/ 327 h 393"/>
                <a:gd name="T110" fmla="*/ 43 w 206"/>
                <a:gd name="T111" fmla="*/ 9 h 393"/>
                <a:gd name="T112" fmla="*/ 43 w 206"/>
                <a:gd name="T113" fmla="*/ 87 h 393"/>
                <a:gd name="T114" fmla="*/ 143 w 206"/>
                <a:gd name="T115" fmla="*/ 345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" h="393">
                  <a:moveTo>
                    <a:pt x="140" y="303"/>
                  </a:moveTo>
                  <a:cubicBezTo>
                    <a:pt x="140" y="286"/>
                    <a:pt x="140" y="286"/>
                    <a:pt x="140" y="286"/>
                  </a:cubicBezTo>
                  <a:cubicBezTo>
                    <a:pt x="140" y="286"/>
                    <a:pt x="187" y="310"/>
                    <a:pt x="197" y="311"/>
                  </a:cubicBezTo>
                  <a:cubicBezTo>
                    <a:pt x="206" y="312"/>
                    <a:pt x="203" y="291"/>
                    <a:pt x="203" y="291"/>
                  </a:cubicBezTo>
                  <a:cubicBezTo>
                    <a:pt x="203" y="291"/>
                    <a:pt x="164" y="280"/>
                    <a:pt x="153" y="278"/>
                  </a:cubicBezTo>
                  <a:cubicBezTo>
                    <a:pt x="142" y="276"/>
                    <a:pt x="140" y="263"/>
                    <a:pt x="140" y="263"/>
                  </a:cubicBezTo>
                  <a:cubicBezTo>
                    <a:pt x="165" y="265"/>
                    <a:pt x="201" y="278"/>
                    <a:pt x="201" y="278"/>
                  </a:cubicBezTo>
                  <a:cubicBezTo>
                    <a:pt x="201" y="278"/>
                    <a:pt x="206" y="249"/>
                    <a:pt x="201" y="255"/>
                  </a:cubicBezTo>
                  <a:cubicBezTo>
                    <a:pt x="196" y="262"/>
                    <a:pt x="129" y="249"/>
                    <a:pt x="129" y="249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42" y="233"/>
                    <a:pt x="186" y="249"/>
                    <a:pt x="186" y="249"/>
                  </a:cubicBezTo>
                  <a:cubicBezTo>
                    <a:pt x="186" y="249"/>
                    <a:pt x="191" y="237"/>
                    <a:pt x="192" y="229"/>
                  </a:cubicBezTo>
                  <a:cubicBezTo>
                    <a:pt x="193" y="221"/>
                    <a:pt x="122" y="221"/>
                    <a:pt x="122" y="221"/>
                  </a:cubicBezTo>
                  <a:cubicBezTo>
                    <a:pt x="122" y="221"/>
                    <a:pt x="107" y="209"/>
                    <a:pt x="109" y="204"/>
                  </a:cubicBezTo>
                  <a:cubicBezTo>
                    <a:pt x="111" y="199"/>
                    <a:pt x="169" y="221"/>
                    <a:pt x="169" y="221"/>
                  </a:cubicBezTo>
                  <a:cubicBezTo>
                    <a:pt x="180" y="221"/>
                    <a:pt x="174" y="202"/>
                    <a:pt x="174" y="202"/>
                  </a:cubicBezTo>
                  <a:cubicBezTo>
                    <a:pt x="183" y="193"/>
                    <a:pt x="124" y="193"/>
                    <a:pt x="110" y="189"/>
                  </a:cubicBezTo>
                  <a:cubicBezTo>
                    <a:pt x="96" y="185"/>
                    <a:pt x="78" y="181"/>
                    <a:pt x="95" y="179"/>
                  </a:cubicBezTo>
                  <a:cubicBezTo>
                    <a:pt x="111" y="177"/>
                    <a:pt x="145" y="190"/>
                    <a:pt x="158" y="189"/>
                  </a:cubicBezTo>
                  <a:cubicBezTo>
                    <a:pt x="172" y="188"/>
                    <a:pt x="164" y="176"/>
                    <a:pt x="158" y="172"/>
                  </a:cubicBezTo>
                  <a:cubicBezTo>
                    <a:pt x="153" y="168"/>
                    <a:pt x="88" y="167"/>
                    <a:pt x="88" y="167"/>
                  </a:cubicBezTo>
                  <a:cubicBezTo>
                    <a:pt x="84" y="154"/>
                    <a:pt x="84" y="154"/>
                    <a:pt x="84" y="154"/>
                  </a:cubicBezTo>
                  <a:cubicBezTo>
                    <a:pt x="153" y="166"/>
                    <a:pt x="151" y="161"/>
                    <a:pt x="156" y="160"/>
                  </a:cubicBezTo>
                  <a:cubicBezTo>
                    <a:pt x="161" y="159"/>
                    <a:pt x="156" y="142"/>
                    <a:pt x="156" y="142"/>
                  </a:cubicBezTo>
                  <a:cubicBezTo>
                    <a:pt x="154" y="134"/>
                    <a:pt x="87" y="142"/>
                    <a:pt x="87" y="142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108" y="131"/>
                    <a:pt x="147" y="134"/>
                    <a:pt x="147" y="134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0" y="108"/>
                    <a:pt x="86" y="127"/>
                    <a:pt x="86" y="127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24" y="113"/>
                    <a:pt x="142" y="96"/>
                    <a:pt x="142" y="9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3" y="88"/>
                    <a:pt x="77" y="111"/>
                    <a:pt x="77" y="11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7" y="102"/>
                    <a:pt x="71" y="113"/>
                    <a:pt x="67" y="116"/>
                  </a:cubicBezTo>
                  <a:cubicBezTo>
                    <a:pt x="62" y="120"/>
                    <a:pt x="4" y="106"/>
                    <a:pt x="4" y="106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4" y="127"/>
                    <a:pt x="68" y="125"/>
                    <a:pt x="66" y="132"/>
                  </a:cubicBezTo>
                  <a:cubicBezTo>
                    <a:pt x="64" y="139"/>
                    <a:pt x="7" y="138"/>
                    <a:pt x="7" y="138"/>
                  </a:cubicBezTo>
                  <a:cubicBezTo>
                    <a:pt x="7" y="138"/>
                    <a:pt x="0" y="151"/>
                    <a:pt x="7" y="157"/>
                  </a:cubicBezTo>
                  <a:cubicBezTo>
                    <a:pt x="14" y="163"/>
                    <a:pt x="51" y="153"/>
                    <a:pt x="51" y="153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20" y="189"/>
                    <a:pt x="20" y="189"/>
                    <a:pt x="20" y="189"/>
                  </a:cubicBezTo>
                  <a:cubicBezTo>
                    <a:pt x="32" y="190"/>
                    <a:pt x="74" y="157"/>
                    <a:pt x="74" y="157"/>
                  </a:cubicBezTo>
                  <a:cubicBezTo>
                    <a:pt x="82" y="160"/>
                    <a:pt x="81" y="167"/>
                    <a:pt x="81" y="167"/>
                  </a:cubicBezTo>
                  <a:cubicBezTo>
                    <a:pt x="83" y="175"/>
                    <a:pt x="20" y="199"/>
                    <a:pt x="20" y="199"/>
                  </a:cubicBezTo>
                  <a:cubicBezTo>
                    <a:pt x="17" y="216"/>
                    <a:pt x="35" y="218"/>
                    <a:pt x="35" y="218"/>
                  </a:cubicBezTo>
                  <a:cubicBezTo>
                    <a:pt x="60" y="198"/>
                    <a:pt x="60" y="198"/>
                    <a:pt x="60" y="198"/>
                  </a:cubicBezTo>
                  <a:cubicBezTo>
                    <a:pt x="60" y="198"/>
                    <a:pt x="90" y="183"/>
                    <a:pt x="89" y="191"/>
                  </a:cubicBezTo>
                  <a:cubicBezTo>
                    <a:pt x="87" y="199"/>
                    <a:pt x="41" y="216"/>
                    <a:pt x="36" y="223"/>
                  </a:cubicBezTo>
                  <a:cubicBezTo>
                    <a:pt x="31" y="230"/>
                    <a:pt x="48" y="240"/>
                    <a:pt x="48" y="240"/>
                  </a:cubicBezTo>
                  <a:cubicBezTo>
                    <a:pt x="63" y="230"/>
                    <a:pt x="97" y="204"/>
                    <a:pt x="97" y="204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2" y="225"/>
                    <a:pt x="64" y="236"/>
                    <a:pt x="64" y="236"/>
                  </a:cubicBezTo>
                  <a:cubicBezTo>
                    <a:pt x="42" y="246"/>
                    <a:pt x="58" y="263"/>
                    <a:pt x="58" y="263"/>
                  </a:cubicBezTo>
                  <a:cubicBezTo>
                    <a:pt x="76" y="257"/>
                    <a:pt x="76" y="257"/>
                    <a:pt x="76" y="257"/>
                  </a:cubicBezTo>
                  <a:cubicBezTo>
                    <a:pt x="101" y="230"/>
                    <a:pt x="118" y="227"/>
                    <a:pt x="118" y="227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15" y="247"/>
                    <a:pt x="59" y="271"/>
                    <a:pt x="59" y="271"/>
                  </a:cubicBezTo>
                  <a:cubicBezTo>
                    <a:pt x="54" y="289"/>
                    <a:pt x="72" y="288"/>
                    <a:pt x="72" y="288"/>
                  </a:cubicBezTo>
                  <a:cubicBezTo>
                    <a:pt x="93" y="285"/>
                    <a:pt x="125" y="258"/>
                    <a:pt x="125" y="258"/>
                  </a:cubicBezTo>
                  <a:cubicBezTo>
                    <a:pt x="138" y="276"/>
                    <a:pt x="68" y="296"/>
                    <a:pt x="68" y="296"/>
                  </a:cubicBezTo>
                  <a:cubicBezTo>
                    <a:pt x="56" y="304"/>
                    <a:pt x="76" y="316"/>
                    <a:pt x="76" y="316"/>
                  </a:cubicBezTo>
                  <a:cubicBezTo>
                    <a:pt x="90" y="317"/>
                    <a:pt x="130" y="282"/>
                    <a:pt x="130" y="282"/>
                  </a:cubicBezTo>
                  <a:cubicBezTo>
                    <a:pt x="132" y="293"/>
                    <a:pt x="83" y="319"/>
                    <a:pt x="77" y="330"/>
                  </a:cubicBezTo>
                  <a:cubicBezTo>
                    <a:pt x="71" y="341"/>
                    <a:pt x="96" y="343"/>
                    <a:pt x="96" y="343"/>
                  </a:cubicBezTo>
                  <a:cubicBezTo>
                    <a:pt x="100" y="339"/>
                    <a:pt x="100" y="339"/>
                    <a:pt x="100" y="339"/>
                  </a:cubicBezTo>
                  <a:cubicBezTo>
                    <a:pt x="100" y="339"/>
                    <a:pt x="100" y="339"/>
                    <a:pt x="100" y="339"/>
                  </a:cubicBezTo>
                  <a:cubicBezTo>
                    <a:pt x="100" y="339"/>
                    <a:pt x="100" y="339"/>
                    <a:pt x="100" y="339"/>
                  </a:cubicBezTo>
                  <a:cubicBezTo>
                    <a:pt x="100" y="339"/>
                    <a:pt x="100" y="339"/>
                    <a:pt x="100" y="339"/>
                  </a:cubicBezTo>
                  <a:cubicBezTo>
                    <a:pt x="106" y="333"/>
                    <a:pt x="106" y="333"/>
                    <a:pt x="106" y="333"/>
                  </a:cubicBezTo>
                  <a:cubicBezTo>
                    <a:pt x="106" y="333"/>
                    <a:pt x="106" y="333"/>
                    <a:pt x="106" y="333"/>
                  </a:cubicBezTo>
                  <a:cubicBezTo>
                    <a:pt x="106" y="334"/>
                    <a:pt x="106" y="334"/>
                    <a:pt x="107" y="334"/>
                  </a:cubicBezTo>
                  <a:cubicBezTo>
                    <a:pt x="107" y="334"/>
                    <a:pt x="107" y="333"/>
                    <a:pt x="107" y="334"/>
                  </a:cubicBezTo>
                  <a:cubicBezTo>
                    <a:pt x="108" y="334"/>
                    <a:pt x="108" y="334"/>
                    <a:pt x="108" y="334"/>
                  </a:cubicBezTo>
                  <a:cubicBezTo>
                    <a:pt x="109" y="333"/>
                    <a:pt x="110" y="333"/>
                    <a:pt x="111" y="333"/>
                  </a:cubicBezTo>
                  <a:cubicBezTo>
                    <a:pt x="111" y="332"/>
                    <a:pt x="112" y="332"/>
                    <a:pt x="112" y="331"/>
                  </a:cubicBezTo>
                  <a:cubicBezTo>
                    <a:pt x="113" y="332"/>
                    <a:pt x="113" y="333"/>
                    <a:pt x="115" y="333"/>
                  </a:cubicBezTo>
                  <a:cubicBezTo>
                    <a:pt x="116" y="330"/>
                    <a:pt x="112" y="330"/>
                    <a:pt x="112" y="327"/>
                  </a:cubicBezTo>
                  <a:cubicBezTo>
                    <a:pt x="130" y="309"/>
                    <a:pt x="130" y="309"/>
                    <a:pt x="130" y="309"/>
                  </a:cubicBezTo>
                  <a:cubicBezTo>
                    <a:pt x="130" y="339"/>
                    <a:pt x="130" y="339"/>
                    <a:pt x="130" y="339"/>
                  </a:cubicBezTo>
                  <a:cubicBezTo>
                    <a:pt x="130" y="339"/>
                    <a:pt x="129" y="338"/>
                    <a:pt x="129" y="338"/>
                  </a:cubicBezTo>
                  <a:cubicBezTo>
                    <a:pt x="128" y="338"/>
                    <a:pt x="128" y="340"/>
                    <a:pt x="127" y="340"/>
                  </a:cubicBezTo>
                  <a:cubicBezTo>
                    <a:pt x="126" y="339"/>
                    <a:pt x="124" y="338"/>
                    <a:pt x="125" y="336"/>
                  </a:cubicBezTo>
                  <a:cubicBezTo>
                    <a:pt x="124" y="335"/>
                    <a:pt x="125" y="335"/>
                    <a:pt x="126" y="334"/>
                  </a:cubicBezTo>
                  <a:cubicBezTo>
                    <a:pt x="125" y="333"/>
                    <a:pt x="125" y="333"/>
                    <a:pt x="126" y="332"/>
                  </a:cubicBezTo>
                  <a:cubicBezTo>
                    <a:pt x="124" y="331"/>
                    <a:pt x="123" y="329"/>
                    <a:pt x="121" y="330"/>
                  </a:cubicBezTo>
                  <a:cubicBezTo>
                    <a:pt x="121" y="330"/>
                    <a:pt x="121" y="329"/>
                    <a:pt x="120" y="329"/>
                  </a:cubicBezTo>
                  <a:cubicBezTo>
                    <a:pt x="119" y="330"/>
                    <a:pt x="117" y="330"/>
                    <a:pt x="117" y="332"/>
                  </a:cubicBezTo>
                  <a:cubicBezTo>
                    <a:pt x="116" y="332"/>
                    <a:pt x="116" y="332"/>
                    <a:pt x="116" y="332"/>
                  </a:cubicBezTo>
                  <a:cubicBezTo>
                    <a:pt x="116" y="333"/>
                    <a:pt x="116" y="333"/>
                    <a:pt x="117" y="333"/>
                  </a:cubicBezTo>
                  <a:cubicBezTo>
                    <a:pt x="116" y="334"/>
                    <a:pt x="117" y="334"/>
                    <a:pt x="116" y="335"/>
                  </a:cubicBezTo>
                  <a:cubicBezTo>
                    <a:pt x="117" y="335"/>
                    <a:pt x="117" y="335"/>
                    <a:pt x="117" y="336"/>
                  </a:cubicBezTo>
                  <a:cubicBezTo>
                    <a:pt x="118" y="337"/>
                    <a:pt x="119" y="338"/>
                    <a:pt x="121" y="338"/>
                  </a:cubicBezTo>
                  <a:cubicBezTo>
                    <a:pt x="122" y="338"/>
                    <a:pt x="122" y="338"/>
                    <a:pt x="123" y="338"/>
                  </a:cubicBezTo>
                  <a:cubicBezTo>
                    <a:pt x="121" y="340"/>
                    <a:pt x="123" y="346"/>
                    <a:pt x="122" y="349"/>
                  </a:cubicBezTo>
                  <a:cubicBezTo>
                    <a:pt x="121" y="349"/>
                    <a:pt x="120" y="348"/>
                    <a:pt x="119" y="348"/>
                  </a:cubicBezTo>
                  <a:cubicBezTo>
                    <a:pt x="119" y="347"/>
                    <a:pt x="118" y="347"/>
                    <a:pt x="118" y="347"/>
                  </a:cubicBezTo>
                  <a:cubicBezTo>
                    <a:pt x="118" y="349"/>
                    <a:pt x="121" y="349"/>
                    <a:pt x="122" y="351"/>
                  </a:cubicBezTo>
                  <a:cubicBezTo>
                    <a:pt x="121" y="352"/>
                    <a:pt x="120" y="353"/>
                    <a:pt x="120" y="354"/>
                  </a:cubicBezTo>
                  <a:cubicBezTo>
                    <a:pt x="117" y="354"/>
                    <a:pt x="116" y="355"/>
                    <a:pt x="115" y="356"/>
                  </a:cubicBezTo>
                  <a:cubicBezTo>
                    <a:pt x="115" y="356"/>
                    <a:pt x="114" y="356"/>
                    <a:pt x="114" y="357"/>
                  </a:cubicBezTo>
                  <a:cubicBezTo>
                    <a:pt x="114" y="357"/>
                    <a:pt x="114" y="357"/>
                    <a:pt x="114" y="357"/>
                  </a:cubicBezTo>
                  <a:cubicBezTo>
                    <a:pt x="115" y="357"/>
                    <a:pt x="115" y="357"/>
                    <a:pt x="116" y="357"/>
                  </a:cubicBezTo>
                  <a:cubicBezTo>
                    <a:pt x="117" y="358"/>
                    <a:pt x="116" y="361"/>
                    <a:pt x="115" y="362"/>
                  </a:cubicBezTo>
                  <a:cubicBezTo>
                    <a:pt x="116" y="363"/>
                    <a:pt x="116" y="362"/>
                    <a:pt x="117" y="362"/>
                  </a:cubicBezTo>
                  <a:cubicBezTo>
                    <a:pt x="118" y="364"/>
                    <a:pt x="117" y="365"/>
                    <a:pt x="117" y="366"/>
                  </a:cubicBezTo>
                  <a:cubicBezTo>
                    <a:pt x="117" y="367"/>
                    <a:pt x="116" y="367"/>
                    <a:pt x="115" y="368"/>
                  </a:cubicBezTo>
                  <a:cubicBezTo>
                    <a:pt x="115" y="369"/>
                    <a:pt x="113" y="369"/>
                    <a:pt x="112" y="371"/>
                  </a:cubicBezTo>
                  <a:cubicBezTo>
                    <a:pt x="113" y="371"/>
                    <a:pt x="114" y="370"/>
                    <a:pt x="114" y="370"/>
                  </a:cubicBezTo>
                  <a:cubicBezTo>
                    <a:pt x="115" y="369"/>
                    <a:pt x="116" y="369"/>
                    <a:pt x="117" y="368"/>
                  </a:cubicBezTo>
                  <a:cubicBezTo>
                    <a:pt x="118" y="368"/>
                    <a:pt x="118" y="367"/>
                    <a:pt x="119" y="367"/>
                  </a:cubicBezTo>
                  <a:cubicBezTo>
                    <a:pt x="120" y="367"/>
                    <a:pt x="120" y="368"/>
                    <a:pt x="120" y="369"/>
                  </a:cubicBezTo>
                  <a:cubicBezTo>
                    <a:pt x="124" y="370"/>
                    <a:pt x="123" y="375"/>
                    <a:pt x="122" y="378"/>
                  </a:cubicBezTo>
                  <a:cubicBezTo>
                    <a:pt x="123" y="376"/>
                    <a:pt x="124" y="373"/>
                    <a:pt x="125" y="372"/>
                  </a:cubicBezTo>
                  <a:cubicBezTo>
                    <a:pt x="126" y="373"/>
                    <a:pt x="127" y="374"/>
                    <a:pt x="128" y="375"/>
                  </a:cubicBezTo>
                  <a:cubicBezTo>
                    <a:pt x="128" y="375"/>
                    <a:pt x="127" y="376"/>
                    <a:pt x="127" y="377"/>
                  </a:cubicBezTo>
                  <a:cubicBezTo>
                    <a:pt x="128" y="377"/>
                    <a:pt x="128" y="376"/>
                    <a:pt x="128" y="376"/>
                  </a:cubicBezTo>
                  <a:cubicBezTo>
                    <a:pt x="129" y="378"/>
                    <a:pt x="127" y="379"/>
                    <a:pt x="127" y="381"/>
                  </a:cubicBezTo>
                  <a:cubicBezTo>
                    <a:pt x="127" y="382"/>
                    <a:pt x="127" y="382"/>
                    <a:pt x="127" y="382"/>
                  </a:cubicBezTo>
                  <a:cubicBezTo>
                    <a:pt x="126" y="382"/>
                    <a:pt x="126" y="381"/>
                    <a:pt x="126" y="381"/>
                  </a:cubicBezTo>
                  <a:cubicBezTo>
                    <a:pt x="125" y="382"/>
                    <a:pt x="125" y="383"/>
                    <a:pt x="124" y="382"/>
                  </a:cubicBezTo>
                  <a:cubicBezTo>
                    <a:pt x="123" y="384"/>
                    <a:pt x="123" y="384"/>
                    <a:pt x="121" y="385"/>
                  </a:cubicBezTo>
                  <a:cubicBezTo>
                    <a:pt x="121" y="385"/>
                    <a:pt x="122" y="385"/>
                    <a:pt x="122" y="386"/>
                  </a:cubicBezTo>
                  <a:cubicBezTo>
                    <a:pt x="121" y="386"/>
                    <a:pt x="121" y="387"/>
                    <a:pt x="121" y="388"/>
                  </a:cubicBezTo>
                  <a:cubicBezTo>
                    <a:pt x="121" y="388"/>
                    <a:pt x="122" y="388"/>
                    <a:pt x="122" y="388"/>
                  </a:cubicBezTo>
                  <a:cubicBezTo>
                    <a:pt x="121" y="390"/>
                    <a:pt x="123" y="390"/>
                    <a:pt x="123" y="391"/>
                  </a:cubicBezTo>
                  <a:cubicBezTo>
                    <a:pt x="123" y="392"/>
                    <a:pt x="122" y="392"/>
                    <a:pt x="122" y="393"/>
                  </a:cubicBezTo>
                  <a:cubicBezTo>
                    <a:pt x="123" y="393"/>
                    <a:pt x="122" y="392"/>
                    <a:pt x="123" y="392"/>
                  </a:cubicBezTo>
                  <a:cubicBezTo>
                    <a:pt x="124" y="392"/>
                    <a:pt x="126" y="393"/>
                    <a:pt x="127" y="393"/>
                  </a:cubicBezTo>
                  <a:cubicBezTo>
                    <a:pt x="128" y="393"/>
                    <a:pt x="128" y="392"/>
                    <a:pt x="129" y="393"/>
                  </a:cubicBezTo>
                  <a:cubicBezTo>
                    <a:pt x="130" y="392"/>
                    <a:pt x="131" y="391"/>
                    <a:pt x="132" y="391"/>
                  </a:cubicBezTo>
                  <a:cubicBezTo>
                    <a:pt x="132" y="390"/>
                    <a:pt x="132" y="390"/>
                    <a:pt x="132" y="390"/>
                  </a:cubicBezTo>
                  <a:cubicBezTo>
                    <a:pt x="132" y="389"/>
                    <a:pt x="132" y="389"/>
                    <a:pt x="133" y="389"/>
                  </a:cubicBezTo>
                  <a:cubicBezTo>
                    <a:pt x="132" y="387"/>
                    <a:pt x="132" y="386"/>
                    <a:pt x="132" y="384"/>
                  </a:cubicBezTo>
                  <a:cubicBezTo>
                    <a:pt x="132" y="384"/>
                    <a:pt x="131" y="384"/>
                    <a:pt x="131" y="384"/>
                  </a:cubicBezTo>
                  <a:cubicBezTo>
                    <a:pt x="131" y="383"/>
                    <a:pt x="131" y="383"/>
                    <a:pt x="131" y="383"/>
                  </a:cubicBezTo>
                  <a:cubicBezTo>
                    <a:pt x="131" y="382"/>
                    <a:pt x="130" y="383"/>
                    <a:pt x="130" y="382"/>
                  </a:cubicBezTo>
                  <a:cubicBezTo>
                    <a:pt x="130" y="380"/>
                    <a:pt x="130" y="377"/>
                    <a:pt x="131" y="376"/>
                  </a:cubicBezTo>
                  <a:cubicBezTo>
                    <a:pt x="133" y="375"/>
                    <a:pt x="134" y="375"/>
                    <a:pt x="136" y="376"/>
                  </a:cubicBezTo>
                  <a:cubicBezTo>
                    <a:pt x="136" y="376"/>
                    <a:pt x="136" y="377"/>
                    <a:pt x="136" y="377"/>
                  </a:cubicBezTo>
                  <a:cubicBezTo>
                    <a:pt x="136" y="378"/>
                    <a:pt x="135" y="378"/>
                    <a:pt x="135" y="378"/>
                  </a:cubicBezTo>
                  <a:cubicBezTo>
                    <a:pt x="136" y="381"/>
                    <a:pt x="137" y="382"/>
                    <a:pt x="139" y="383"/>
                  </a:cubicBezTo>
                  <a:cubicBezTo>
                    <a:pt x="140" y="383"/>
                    <a:pt x="141" y="383"/>
                    <a:pt x="142" y="383"/>
                  </a:cubicBezTo>
                  <a:cubicBezTo>
                    <a:pt x="143" y="382"/>
                    <a:pt x="144" y="381"/>
                    <a:pt x="145" y="380"/>
                  </a:cubicBezTo>
                  <a:cubicBezTo>
                    <a:pt x="144" y="379"/>
                    <a:pt x="144" y="378"/>
                    <a:pt x="145" y="378"/>
                  </a:cubicBezTo>
                  <a:cubicBezTo>
                    <a:pt x="144" y="376"/>
                    <a:pt x="143" y="375"/>
                    <a:pt x="141" y="374"/>
                  </a:cubicBezTo>
                  <a:cubicBezTo>
                    <a:pt x="141" y="372"/>
                    <a:pt x="143" y="372"/>
                    <a:pt x="144" y="370"/>
                  </a:cubicBezTo>
                  <a:cubicBezTo>
                    <a:pt x="146" y="371"/>
                    <a:pt x="148" y="371"/>
                    <a:pt x="150" y="372"/>
                  </a:cubicBezTo>
                  <a:cubicBezTo>
                    <a:pt x="149" y="371"/>
                    <a:pt x="147" y="371"/>
                    <a:pt x="145" y="370"/>
                  </a:cubicBezTo>
                  <a:cubicBezTo>
                    <a:pt x="145" y="370"/>
                    <a:pt x="145" y="369"/>
                    <a:pt x="145" y="369"/>
                  </a:cubicBezTo>
                  <a:cubicBezTo>
                    <a:pt x="145" y="368"/>
                    <a:pt x="145" y="368"/>
                    <a:pt x="146" y="368"/>
                  </a:cubicBezTo>
                  <a:cubicBezTo>
                    <a:pt x="146" y="368"/>
                    <a:pt x="146" y="368"/>
                    <a:pt x="147" y="368"/>
                  </a:cubicBezTo>
                  <a:cubicBezTo>
                    <a:pt x="147" y="367"/>
                    <a:pt x="147" y="364"/>
                    <a:pt x="149" y="364"/>
                  </a:cubicBezTo>
                  <a:cubicBezTo>
                    <a:pt x="150" y="363"/>
                    <a:pt x="149" y="363"/>
                    <a:pt x="149" y="363"/>
                  </a:cubicBezTo>
                  <a:cubicBezTo>
                    <a:pt x="150" y="361"/>
                    <a:pt x="154" y="361"/>
                    <a:pt x="155" y="362"/>
                  </a:cubicBezTo>
                  <a:cubicBezTo>
                    <a:pt x="154" y="363"/>
                    <a:pt x="152" y="363"/>
                    <a:pt x="153" y="364"/>
                  </a:cubicBezTo>
                  <a:cubicBezTo>
                    <a:pt x="153" y="366"/>
                    <a:pt x="155" y="366"/>
                    <a:pt x="157" y="365"/>
                  </a:cubicBezTo>
                  <a:cubicBezTo>
                    <a:pt x="157" y="364"/>
                    <a:pt x="158" y="362"/>
                    <a:pt x="156" y="362"/>
                  </a:cubicBezTo>
                  <a:cubicBezTo>
                    <a:pt x="158" y="360"/>
                    <a:pt x="161" y="361"/>
                    <a:pt x="162" y="363"/>
                  </a:cubicBezTo>
                  <a:cubicBezTo>
                    <a:pt x="162" y="363"/>
                    <a:pt x="162" y="364"/>
                    <a:pt x="163" y="364"/>
                  </a:cubicBezTo>
                  <a:cubicBezTo>
                    <a:pt x="163" y="364"/>
                    <a:pt x="163" y="364"/>
                    <a:pt x="163" y="364"/>
                  </a:cubicBezTo>
                  <a:cubicBezTo>
                    <a:pt x="163" y="363"/>
                    <a:pt x="163" y="362"/>
                    <a:pt x="163" y="361"/>
                  </a:cubicBezTo>
                  <a:cubicBezTo>
                    <a:pt x="164" y="361"/>
                    <a:pt x="165" y="360"/>
                    <a:pt x="166" y="360"/>
                  </a:cubicBezTo>
                  <a:cubicBezTo>
                    <a:pt x="166" y="361"/>
                    <a:pt x="166" y="362"/>
                    <a:pt x="167" y="362"/>
                  </a:cubicBezTo>
                  <a:cubicBezTo>
                    <a:pt x="166" y="361"/>
                    <a:pt x="166" y="360"/>
                    <a:pt x="167" y="359"/>
                  </a:cubicBezTo>
                  <a:cubicBezTo>
                    <a:pt x="167" y="359"/>
                    <a:pt x="168" y="359"/>
                    <a:pt x="168" y="359"/>
                  </a:cubicBezTo>
                  <a:cubicBezTo>
                    <a:pt x="169" y="358"/>
                    <a:pt x="170" y="357"/>
                    <a:pt x="169" y="355"/>
                  </a:cubicBezTo>
                  <a:cubicBezTo>
                    <a:pt x="170" y="355"/>
                    <a:pt x="171" y="355"/>
                    <a:pt x="171" y="355"/>
                  </a:cubicBezTo>
                  <a:cubicBezTo>
                    <a:pt x="171" y="354"/>
                    <a:pt x="170" y="354"/>
                    <a:pt x="170" y="353"/>
                  </a:cubicBezTo>
                  <a:cubicBezTo>
                    <a:pt x="171" y="353"/>
                    <a:pt x="172" y="353"/>
                    <a:pt x="172" y="352"/>
                  </a:cubicBezTo>
                  <a:cubicBezTo>
                    <a:pt x="172" y="352"/>
                    <a:pt x="170" y="352"/>
                    <a:pt x="170" y="352"/>
                  </a:cubicBezTo>
                  <a:cubicBezTo>
                    <a:pt x="170" y="351"/>
                    <a:pt x="170" y="350"/>
                    <a:pt x="170" y="349"/>
                  </a:cubicBezTo>
                  <a:cubicBezTo>
                    <a:pt x="170" y="349"/>
                    <a:pt x="171" y="349"/>
                    <a:pt x="171" y="348"/>
                  </a:cubicBezTo>
                  <a:cubicBezTo>
                    <a:pt x="171" y="348"/>
                    <a:pt x="170" y="349"/>
                    <a:pt x="170" y="348"/>
                  </a:cubicBezTo>
                  <a:cubicBezTo>
                    <a:pt x="170" y="348"/>
                    <a:pt x="171" y="348"/>
                    <a:pt x="171" y="347"/>
                  </a:cubicBezTo>
                  <a:cubicBezTo>
                    <a:pt x="170" y="347"/>
                    <a:pt x="169" y="347"/>
                    <a:pt x="169" y="347"/>
                  </a:cubicBezTo>
                  <a:cubicBezTo>
                    <a:pt x="169" y="344"/>
                    <a:pt x="166" y="344"/>
                    <a:pt x="165" y="342"/>
                  </a:cubicBezTo>
                  <a:cubicBezTo>
                    <a:pt x="164" y="341"/>
                    <a:pt x="165" y="339"/>
                    <a:pt x="165" y="338"/>
                  </a:cubicBezTo>
                  <a:cubicBezTo>
                    <a:pt x="165" y="339"/>
                    <a:pt x="165" y="340"/>
                    <a:pt x="164" y="340"/>
                  </a:cubicBezTo>
                  <a:cubicBezTo>
                    <a:pt x="164" y="340"/>
                    <a:pt x="164" y="339"/>
                    <a:pt x="163" y="339"/>
                  </a:cubicBezTo>
                  <a:cubicBezTo>
                    <a:pt x="163" y="340"/>
                    <a:pt x="164" y="340"/>
                    <a:pt x="164" y="341"/>
                  </a:cubicBezTo>
                  <a:cubicBezTo>
                    <a:pt x="164" y="341"/>
                    <a:pt x="164" y="342"/>
                    <a:pt x="163" y="342"/>
                  </a:cubicBezTo>
                  <a:cubicBezTo>
                    <a:pt x="162" y="343"/>
                    <a:pt x="162" y="342"/>
                    <a:pt x="161" y="342"/>
                  </a:cubicBezTo>
                  <a:cubicBezTo>
                    <a:pt x="161" y="342"/>
                    <a:pt x="160" y="342"/>
                    <a:pt x="159" y="342"/>
                  </a:cubicBezTo>
                  <a:cubicBezTo>
                    <a:pt x="159" y="342"/>
                    <a:pt x="159" y="341"/>
                    <a:pt x="158" y="341"/>
                  </a:cubicBezTo>
                  <a:cubicBezTo>
                    <a:pt x="158" y="341"/>
                    <a:pt x="158" y="342"/>
                    <a:pt x="158" y="342"/>
                  </a:cubicBezTo>
                  <a:cubicBezTo>
                    <a:pt x="157" y="343"/>
                    <a:pt x="157" y="342"/>
                    <a:pt x="156" y="342"/>
                  </a:cubicBezTo>
                  <a:cubicBezTo>
                    <a:pt x="155" y="343"/>
                    <a:pt x="155" y="344"/>
                    <a:pt x="154" y="344"/>
                  </a:cubicBezTo>
                  <a:cubicBezTo>
                    <a:pt x="153" y="345"/>
                    <a:pt x="153" y="346"/>
                    <a:pt x="152" y="346"/>
                  </a:cubicBezTo>
                  <a:cubicBezTo>
                    <a:pt x="151" y="346"/>
                    <a:pt x="151" y="347"/>
                    <a:pt x="151" y="347"/>
                  </a:cubicBezTo>
                  <a:cubicBezTo>
                    <a:pt x="151" y="347"/>
                    <a:pt x="150" y="347"/>
                    <a:pt x="150" y="347"/>
                  </a:cubicBezTo>
                  <a:cubicBezTo>
                    <a:pt x="151" y="347"/>
                    <a:pt x="151" y="349"/>
                    <a:pt x="150" y="350"/>
                  </a:cubicBezTo>
                  <a:cubicBezTo>
                    <a:pt x="150" y="350"/>
                    <a:pt x="151" y="350"/>
                    <a:pt x="151" y="351"/>
                  </a:cubicBezTo>
                  <a:cubicBezTo>
                    <a:pt x="151" y="351"/>
                    <a:pt x="151" y="351"/>
                    <a:pt x="150" y="351"/>
                  </a:cubicBezTo>
                  <a:cubicBezTo>
                    <a:pt x="149" y="350"/>
                    <a:pt x="150" y="348"/>
                    <a:pt x="149" y="347"/>
                  </a:cubicBezTo>
                  <a:cubicBezTo>
                    <a:pt x="148" y="347"/>
                    <a:pt x="146" y="348"/>
                    <a:pt x="144" y="347"/>
                  </a:cubicBezTo>
                  <a:cubicBezTo>
                    <a:pt x="144" y="347"/>
                    <a:pt x="144" y="347"/>
                    <a:pt x="144" y="347"/>
                  </a:cubicBezTo>
                  <a:cubicBezTo>
                    <a:pt x="145" y="346"/>
                    <a:pt x="145" y="346"/>
                    <a:pt x="145" y="346"/>
                  </a:cubicBezTo>
                  <a:cubicBezTo>
                    <a:pt x="146" y="344"/>
                    <a:pt x="146" y="342"/>
                    <a:pt x="148" y="340"/>
                  </a:cubicBezTo>
                  <a:cubicBezTo>
                    <a:pt x="146" y="341"/>
                    <a:pt x="146" y="345"/>
                    <a:pt x="142" y="345"/>
                  </a:cubicBezTo>
                  <a:cubicBezTo>
                    <a:pt x="142" y="346"/>
                    <a:pt x="144" y="345"/>
                    <a:pt x="143" y="346"/>
                  </a:cubicBezTo>
                  <a:cubicBezTo>
                    <a:pt x="142" y="346"/>
                    <a:pt x="142" y="344"/>
                    <a:pt x="141" y="344"/>
                  </a:cubicBezTo>
                  <a:cubicBezTo>
                    <a:pt x="140" y="340"/>
                    <a:pt x="143" y="338"/>
                    <a:pt x="142" y="335"/>
                  </a:cubicBezTo>
                  <a:cubicBezTo>
                    <a:pt x="138" y="334"/>
                    <a:pt x="139" y="341"/>
                    <a:pt x="136" y="341"/>
                  </a:cubicBezTo>
                  <a:cubicBezTo>
                    <a:pt x="135" y="341"/>
                    <a:pt x="135" y="341"/>
                    <a:pt x="135" y="341"/>
                  </a:cubicBezTo>
                  <a:cubicBezTo>
                    <a:pt x="136" y="340"/>
                    <a:pt x="136" y="340"/>
                    <a:pt x="136" y="340"/>
                  </a:cubicBezTo>
                  <a:cubicBezTo>
                    <a:pt x="140" y="315"/>
                    <a:pt x="140" y="315"/>
                    <a:pt x="140" y="315"/>
                  </a:cubicBezTo>
                  <a:cubicBezTo>
                    <a:pt x="140" y="315"/>
                    <a:pt x="158" y="326"/>
                    <a:pt x="170" y="332"/>
                  </a:cubicBezTo>
                  <a:cubicBezTo>
                    <a:pt x="182" y="338"/>
                    <a:pt x="180" y="347"/>
                    <a:pt x="180" y="347"/>
                  </a:cubicBezTo>
                  <a:cubicBezTo>
                    <a:pt x="182" y="341"/>
                    <a:pt x="189" y="343"/>
                    <a:pt x="189" y="343"/>
                  </a:cubicBezTo>
                  <a:cubicBezTo>
                    <a:pt x="195" y="350"/>
                    <a:pt x="185" y="354"/>
                    <a:pt x="185" y="354"/>
                  </a:cubicBezTo>
                  <a:cubicBezTo>
                    <a:pt x="198" y="353"/>
                    <a:pt x="203" y="327"/>
                    <a:pt x="203" y="327"/>
                  </a:cubicBezTo>
                  <a:cubicBezTo>
                    <a:pt x="204" y="320"/>
                    <a:pt x="140" y="303"/>
                    <a:pt x="140" y="303"/>
                  </a:cubicBezTo>
                  <a:close/>
                  <a:moveTo>
                    <a:pt x="43" y="87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88" y="87"/>
                    <a:pt x="88" y="87"/>
                    <a:pt x="88" y="87"/>
                  </a:cubicBezTo>
                  <a:lnTo>
                    <a:pt x="43" y="87"/>
                  </a:lnTo>
                  <a:close/>
                  <a:moveTo>
                    <a:pt x="151" y="354"/>
                  </a:moveTo>
                  <a:cubicBezTo>
                    <a:pt x="151" y="354"/>
                    <a:pt x="151" y="355"/>
                    <a:pt x="150" y="355"/>
                  </a:cubicBezTo>
                  <a:cubicBezTo>
                    <a:pt x="150" y="354"/>
                    <a:pt x="150" y="353"/>
                    <a:pt x="151" y="354"/>
                  </a:cubicBezTo>
                  <a:close/>
                  <a:moveTo>
                    <a:pt x="143" y="345"/>
                  </a:moveTo>
                  <a:cubicBezTo>
                    <a:pt x="144" y="345"/>
                    <a:pt x="144" y="345"/>
                    <a:pt x="145" y="344"/>
                  </a:cubicBezTo>
                  <a:cubicBezTo>
                    <a:pt x="145" y="345"/>
                    <a:pt x="144" y="346"/>
                    <a:pt x="143" y="34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5909" y="2809"/>
              <a:ext cx="33" cy="41"/>
            </a:xfrm>
            <a:custGeom>
              <a:avLst/>
              <a:gdLst>
                <a:gd name="T0" fmla="*/ 12 w 14"/>
                <a:gd name="T1" fmla="*/ 13 h 17"/>
                <a:gd name="T2" fmla="*/ 14 w 14"/>
                <a:gd name="T3" fmla="*/ 14 h 17"/>
                <a:gd name="T4" fmla="*/ 13 w 14"/>
                <a:gd name="T5" fmla="*/ 11 h 17"/>
                <a:gd name="T6" fmla="*/ 14 w 14"/>
                <a:gd name="T7" fmla="*/ 9 h 17"/>
                <a:gd name="T8" fmla="*/ 13 w 14"/>
                <a:gd name="T9" fmla="*/ 8 h 17"/>
                <a:gd name="T10" fmla="*/ 14 w 14"/>
                <a:gd name="T11" fmla="*/ 7 h 17"/>
                <a:gd name="T12" fmla="*/ 12 w 14"/>
                <a:gd name="T13" fmla="*/ 6 h 17"/>
                <a:gd name="T14" fmla="*/ 13 w 14"/>
                <a:gd name="T15" fmla="*/ 5 h 17"/>
                <a:gd name="T16" fmla="*/ 11 w 14"/>
                <a:gd name="T17" fmla="*/ 5 h 17"/>
                <a:gd name="T18" fmla="*/ 11 w 14"/>
                <a:gd name="T19" fmla="*/ 3 h 17"/>
                <a:gd name="T20" fmla="*/ 10 w 14"/>
                <a:gd name="T21" fmla="*/ 4 h 17"/>
                <a:gd name="T22" fmla="*/ 7 w 14"/>
                <a:gd name="T23" fmla="*/ 3 h 17"/>
                <a:gd name="T24" fmla="*/ 7 w 14"/>
                <a:gd name="T25" fmla="*/ 0 h 17"/>
                <a:gd name="T26" fmla="*/ 2 w 14"/>
                <a:gd name="T27" fmla="*/ 3 h 17"/>
                <a:gd name="T28" fmla="*/ 3 w 14"/>
                <a:gd name="T29" fmla="*/ 5 h 17"/>
                <a:gd name="T30" fmla="*/ 1 w 14"/>
                <a:gd name="T31" fmla="*/ 6 h 17"/>
                <a:gd name="T32" fmla="*/ 1 w 14"/>
                <a:gd name="T33" fmla="*/ 7 h 17"/>
                <a:gd name="T34" fmla="*/ 0 w 14"/>
                <a:gd name="T35" fmla="*/ 8 h 17"/>
                <a:gd name="T36" fmla="*/ 0 w 14"/>
                <a:gd name="T37" fmla="*/ 10 h 17"/>
                <a:gd name="T38" fmla="*/ 0 w 14"/>
                <a:gd name="T39" fmla="*/ 11 h 17"/>
                <a:gd name="T40" fmla="*/ 1 w 14"/>
                <a:gd name="T41" fmla="*/ 14 h 17"/>
                <a:gd name="T42" fmla="*/ 3 w 14"/>
                <a:gd name="T43" fmla="*/ 17 h 17"/>
                <a:gd name="T44" fmla="*/ 5 w 14"/>
                <a:gd name="T45" fmla="*/ 16 h 17"/>
                <a:gd name="T46" fmla="*/ 7 w 14"/>
                <a:gd name="T47" fmla="*/ 17 h 17"/>
                <a:gd name="T48" fmla="*/ 11 w 14"/>
                <a:gd name="T49" fmla="*/ 16 h 17"/>
                <a:gd name="T50" fmla="*/ 12 w 14"/>
                <a:gd name="T51" fmla="*/ 15 h 17"/>
                <a:gd name="T52" fmla="*/ 12 w 14"/>
                <a:gd name="T53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" h="17">
                  <a:moveTo>
                    <a:pt x="12" y="13"/>
                  </a:moveTo>
                  <a:cubicBezTo>
                    <a:pt x="13" y="13"/>
                    <a:pt x="13" y="14"/>
                    <a:pt x="14" y="14"/>
                  </a:cubicBezTo>
                  <a:cubicBezTo>
                    <a:pt x="13" y="13"/>
                    <a:pt x="13" y="12"/>
                    <a:pt x="13" y="11"/>
                  </a:cubicBezTo>
                  <a:cubicBezTo>
                    <a:pt x="13" y="11"/>
                    <a:pt x="14" y="10"/>
                    <a:pt x="14" y="9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4" y="7"/>
                    <a:pt x="12" y="7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0" y="4"/>
                    <a:pt x="12" y="4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9" y="4"/>
                    <a:pt x="8" y="4"/>
                    <a:pt x="7" y="3"/>
                  </a:cubicBezTo>
                  <a:cubicBezTo>
                    <a:pt x="7" y="3"/>
                    <a:pt x="7" y="1"/>
                    <a:pt x="7" y="0"/>
                  </a:cubicBezTo>
                  <a:cubicBezTo>
                    <a:pt x="7" y="3"/>
                    <a:pt x="5" y="5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2" y="6"/>
                    <a:pt x="1" y="7"/>
                  </a:cubicBezTo>
                  <a:cubicBezTo>
                    <a:pt x="1" y="7"/>
                    <a:pt x="1" y="7"/>
                    <a:pt x="0" y="8"/>
                  </a:cubicBezTo>
                  <a:cubicBezTo>
                    <a:pt x="1" y="9"/>
                    <a:pt x="0" y="9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2"/>
                    <a:pt x="2" y="12"/>
                    <a:pt x="1" y="14"/>
                  </a:cubicBezTo>
                  <a:cubicBezTo>
                    <a:pt x="2" y="14"/>
                    <a:pt x="3" y="16"/>
                    <a:pt x="3" y="17"/>
                  </a:cubicBezTo>
                  <a:cubicBezTo>
                    <a:pt x="4" y="17"/>
                    <a:pt x="4" y="16"/>
                    <a:pt x="5" y="16"/>
                  </a:cubicBezTo>
                  <a:cubicBezTo>
                    <a:pt x="6" y="16"/>
                    <a:pt x="6" y="17"/>
                    <a:pt x="7" y="17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1" y="15"/>
                    <a:pt x="11" y="15"/>
                    <a:pt x="12" y="15"/>
                  </a:cubicBezTo>
                  <a:cubicBezTo>
                    <a:pt x="12" y="14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5924" y="2802"/>
              <a:ext cx="2" cy="7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3"/>
                    <a:pt x="1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5770" y="2774"/>
              <a:ext cx="23" cy="21"/>
            </a:xfrm>
            <a:custGeom>
              <a:avLst/>
              <a:gdLst>
                <a:gd name="T0" fmla="*/ 7 w 10"/>
                <a:gd name="T1" fmla="*/ 1 h 9"/>
                <a:gd name="T2" fmla="*/ 6 w 10"/>
                <a:gd name="T3" fmla="*/ 0 h 9"/>
                <a:gd name="T4" fmla="*/ 3 w 10"/>
                <a:gd name="T5" fmla="*/ 0 h 9"/>
                <a:gd name="T6" fmla="*/ 0 w 10"/>
                <a:gd name="T7" fmla="*/ 3 h 9"/>
                <a:gd name="T8" fmla="*/ 1 w 10"/>
                <a:gd name="T9" fmla="*/ 4 h 9"/>
                <a:gd name="T10" fmla="*/ 0 w 10"/>
                <a:gd name="T11" fmla="*/ 5 h 9"/>
                <a:gd name="T12" fmla="*/ 1 w 10"/>
                <a:gd name="T13" fmla="*/ 7 h 9"/>
                <a:gd name="T14" fmla="*/ 3 w 10"/>
                <a:gd name="T15" fmla="*/ 9 h 9"/>
                <a:gd name="T16" fmla="*/ 5 w 10"/>
                <a:gd name="T17" fmla="*/ 9 h 9"/>
                <a:gd name="T18" fmla="*/ 8 w 10"/>
                <a:gd name="T19" fmla="*/ 9 h 9"/>
                <a:gd name="T20" fmla="*/ 9 w 10"/>
                <a:gd name="T21" fmla="*/ 8 h 9"/>
                <a:gd name="T22" fmla="*/ 9 w 10"/>
                <a:gd name="T23" fmla="*/ 6 h 9"/>
                <a:gd name="T24" fmla="*/ 10 w 10"/>
                <a:gd name="T25" fmla="*/ 3 h 9"/>
                <a:gd name="T26" fmla="*/ 7 w 10"/>
                <a:gd name="T2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9">
                  <a:moveTo>
                    <a:pt x="7" y="1"/>
                  </a:moveTo>
                  <a:cubicBezTo>
                    <a:pt x="7" y="1"/>
                    <a:pt x="6" y="1"/>
                    <a:pt x="6" y="0"/>
                  </a:cubicBezTo>
                  <a:cubicBezTo>
                    <a:pt x="5" y="0"/>
                    <a:pt x="4" y="1"/>
                    <a:pt x="3" y="0"/>
                  </a:cubicBezTo>
                  <a:cubicBezTo>
                    <a:pt x="2" y="2"/>
                    <a:pt x="1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2" y="7"/>
                    <a:pt x="3" y="8"/>
                    <a:pt x="3" y="9"/>
                  </a:cubicBezTo>
                  <a:cubicBezTo>
                    <a:pt x="4" y="8"/>
                    <a:pt x="5" y="9"/>
                    <a:pt x="5" y="9"/>
                  </a:cubicBezTo>
                  <a:cubicBezTo>
                    <a:pt x="6" y="9"/>
                    <a:pt x="6" y="8"/>
                    <a:pt x="8" y="9"/>
                  </a:cubicBezTo>
                  <a:cubicBezTo>
                    <a:pt x="8" y="8"/>
                    <a:pt x="8" y="7"/>
                    <a:pt x="9" y="8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5"/>
                    <a:pt x="9" y="4"/>
                    <a:pt x="10" y="3"/>
                  </a:cubicBezTo>
                  <a:cubicBezTo>
                    <a:pt x="8" y="3"/>
                    <a:pt x="8" y="2"/>
                    <a:pt x="7" y="1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5897" y="2795"/>
              <a:ext cx="8" cy="7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2"/>
                    <a:pt x="2" y="3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5765" y="2793"/>
              <a:ext cx="2" cy="4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5928" y="2802"/>
              <a:ext cx="0" cy="7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5827" y="2833"/>
              <a:ext cx="2" cy="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5914" y="2731"/>
              <a:ext cx="2" cy="7"/>
            </a:xfrm>
            <a:custGeom>
              <a:avLst/>
              <a:gdLst>
                <a:gd name="T0" fmla="*/ 0 w 1"/>
                <a:gd name="T1" fmla="*/ 3 h 3"/>
                <a:gd name="T2" fmla="*/ 1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1" y="3"/>
                    <a:pt x="0" y="2"/>
                    <a:pt x="1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5942" y="2738"/>
              <a:ext cx="3" cy="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5935" y="2857"/>
              <a:ext cx="10" cy="9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1 w 4"/>
                <a:gd name="T5" fmla="*/ 2 h 4"/>
                <a:gd name="T6" fmla="*/ 2 w 4"/>
                <a:gd name="T7" fmla="*/ 4 h 4"/>
                <a:gd name="T8" fmla="*/ 4 w 4"/>
                <a:gd name="T9" fmla="*/ 3 h 4"/>
                <a:gd name="T10" fmla="*/ 1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5947" y="2752"/>
              <a:ext cx="7" cy="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1" y="2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E725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2353" y="1475"/>
              <a:ext cx="350" cy="315"/>
            </a:xfrm>
            <a:custGeom>
              <a:avLst/>
              <a:gdLst>
                <a:gd name="T0" fmla="*/ 115 w 148"/>
                <a:gd name="T1" fmla="*/ 47 h 133"/>
                <a:gd name="T2" fmla="*/ 113 w 148"/>
                <a:gd name="T3" fmla="*/ 34 h 133"/>
                <a:gd name="T4" fmla="*/ 113 w 148"/>
                <a:gd name="T5" fmla="*/ 34 h 133"/>
                <a:gd name="T6" fmla="*/ 113 w 148"/>
                <a:gd name="T7" fmla="*/ 34 h 133"/>
                <a:gd name="T8" fmla="*/ 88 w 148"/>
                <a:gd name="T9" fmla="*/ 4 h 133"/>
                <a:gd name="T10" fmla="*/ 53 w 148"/>
                <a:gd name="T11" fmla="*/ 19 h 133"/>
                <a:gd name="T12" fmla="*/ 53 w 148"/>
                <a:gd name="T13" fmla="*/ 19 h 133"/>
                <a:gd name="T14" fmla="*/ 52 w 148"/>
                <a:gd name="T15" fmla="*/ 19 h 133"/>
                <a:gd name="T16" fmla="*/ 46 w 148"/>
                <a:gd name="T17" fmla="*/ 25 h 133"/>
                <a:gd name="T18" fmla="*/ 13 w 148"/>
                <a:gd name="T19" fmla="*/ 49 h 133"/>
                <a:gd name="T20" fmla="*/ 32 w 148"/>
                <a:gd name="T21" fmla="*/ 82 h 133"/>
                <a:gd name="T22" fmla="*/ 31 w 148"/>
                <a:gd name="T23" fmla="*/ 82 h 133"/>
                <a:gd name="T24" fmla="*/ 29 w 148"/>
                <a:gd name="T25" fmla="*/ 91 h 133"/>
                <a:gd name="T26" fmla="*/ 61 w 148"/>
                <a:gd name="T27" fmla="*/ 99 h 133"/>
                <a:gd name="T28" fmla="*/ 56 w 148"/>
                <a:gd name="T29" fmla="*/ 120 h 133"/>
                <a:gd name="T30" fmla="*/ 32 w 148"/>
                <a:gd name="T31" fmla="*/ 131 h 133"/>
                <a:gd name="T32" fmla="*/ 64 w 148"/>
                <a:gd name="T33" fmla="*/ 129 h 133"/>
                <a:gd name="T34" fmla="*/ 67 w 148"/>
                <a:gd name="T35" fmla="*/ 100 h 133"/>
                <a:gd name="T36" fmla="*/ 99 w 148"/>
                <a:gd name="T37" fmla="*/ 108 h 133"/>
                <a:gd name="T38" fmla="*/ 102 w 148"/>
                <a:gd name="T39" fmla="*/ 100 h 133"/>
                <a:gd name="T40" fmla="*/ 134 w 148"/>
                <a:gd name="T41" fmla="*/ 79 h 133"/>
                <a:gd name="T42" fmla="*/ 115 w 148"/>
                <a:gd name="T43" fmla="*/ 47 h 133"/>
                <a:gd name="T44" fmla="*/ 36 w 148"/>
                <a:gd name="T45" fmla="*/ 77 h 133"/>
                <a:gd name="T46" fmla="*/ 46 w 148"/>
                <a:gd name="T47" fmla="*/ 34 h 133"/>
                <a:gd name="T48" fmla="*/ 36 w 148"/>
                <a:gd name="T49" fmla="*/ 77 h 133"/>
                <a:gd name="T50" fmla="*/ 54 w 148"/>
                <a:gd name="T51" fmla="*/ 80 h 133"/>
                <a:gd name="T52" fmla="*/ 63 w 148"/>
                <a:gd name="T53" fmla="*/ 43 h 133"/>
                <a:gd name="T54" fmla="*/ 54 w 148"/>
                <a:gd name="T55" fmla="*/ 80 h 133"/>
                <a:gd name="T56" fmla="*/ 54 w 148"/>
                <a:gd name="T57" fmla="*/ 19 h 133"/>
                <a:gd name="T58" fmla="*/ 87 w 148"/>
                <a:gd name="T59" fmla="*/ 9 h 133"/>
                <a:gd name="T60" fmla="*/ 112 w 148"/>
                <a:gd name="T61" fmla="*/ 34 h 133"/>
                <a:gd name="T62" fmla="*/ 54 w 148"/>
                <a:gd name="T63" fmla="*/ 19 h 133"/>
                <a:gd name="T64" fmla="*/ 71 w 148"/>
                <a:gd name="T65" fmla="*/ 84 h 133"/>
                <a:gd name="T66" fmla="*/ 80 w 148"/>
                <a:gd name="T67" fmla="*/ 45 h 133"/>
                <a:gd name="T68" fmla="*/ 71 w 148"/>
                <a:gd name="T69" fmla="*/ 84 h 133"/>
                <a:gd name="T70" fmla="*/ 82 w 148"/>
                <a:gd name="T71" fmla="*/ 86 h 133"/>
                <a:gd name="T72" fmla="*/ 91 w 148"/>
                <a:gd name="T73" fmla="*/ 50 h 133"/>
                <a:gd name="T74" fmla="*/ 82 w 148"/>
                <a:gd name="T75" fmla="*/ 86 h 133"/>
                <a:gd name="T76" fmla="*/ 101 w 148"/>
                <a:gd name="T77" fmla="*/ 93 h 133"/>
                <a:gd name="T78" fmla="*/ 112 w 148"/>
                <a:gd name="T79" fmla="*/ 50 h 133"/>
                <a:gd name="T80" fmla="*/ 101 w 148"/>
                <a:gd name="T81" fmla="*/ 9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8" h="133">
                  <a:moveTo>
                    <a:pt x="115" y="47"/>
                  </a:moveTo>
                  <a:cubicBezTo>
                    <a:pt x="113" y="34"/>
                    <a:pt x="113" y="34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6" y="24"/>
                    <a:pt x="108" y="9"/>
                    <a:pt x="88" y="4"/>
                  </a:cubicBezTo>
                  <a:cubicBezTo>
                    <a:pt x="69" y="0"/>
                    <a:pt x="55" y="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29" y="28"/>
                    <a:pt x="16" y="37"/>
                    <a:pt x="13" y="49"/>
                  </a:cubicBezTo>
                  <a:cubicBezTo>
                    <a:pt x="10" y="62"/>
                    <a:pt x="18" y="72"/>
                    <a:pt x="32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43" y="132"/>
                    <a:pt x="32" y="131"/>
                  </a:cubicBezTo>
                  <a:cubicBezTo>
                    <a:pt x="32" y="131"/>
                    <a:pt x="70" y="133"/>
                    <a:pt x="64" y="129"/>
                  </a:cubicBezTo>
                  <a:cubicBezTo>
                    <a:pt x="58" y="125"/>
                    <a:pt x="67" y="100"/>
                    <a:pt x="67" y="100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19" y="97"/>
                    <a:pt x="131" y="92"/>
                    <a:pt x="134" y="79"/>
                  </a:cubicBezTo>
                  <a:cubicBezTo>
                    <a:pt x="137" y="67"/>
                    <a:pt x="129" y="58"/>
                    <a:pt x="115" y="47"/>
                  </a:cubicBezTo>
                  <a:close/>
                  <a:moveTo>
                    <a:pt x="36" y="77"/>
                  </a:moveTo>
                  <a:cubicBezTo>
                    <a:pt x="36" y="77"/>
                    <a:pt x="0" y="46"/>
                    <a:pt x="46" y="34"/>
                  </a:cubicBezTo>
                  <a:cubicBezTo>
                    <a:pt x="46" y="34"/>
                    <a:pt x="19" y="47"/>
                    <a:pt x="36" y="77"/>
                  </a:cubicBezTo>
                  <a:close/>
                  <a:moveTo>
                    <a:pt x="54" y="80"/>
                  </a:moveTo>
                  <a:cubicBezTo>
                    <a:pt x="54" y="80"/>
                    <a:pt x="23" y="54"/>
                    <a:pt x="63" y="43"/>
                  </a:cubicBezTo>
                  <a:cubicBezTo>
                    <a:pt x="63" y="43"/>
                    <a:pt x="40" y="54"/>
                    <a:pt x="54" y="80"/>
                  </a:cubicBezTo>
                  <a:close/>
                  <a:moveTo>
                    <a:pt x="54" y="19"/>
                  </a:moveTo>
                  <a:cubicBezTo>
                    <a:pt x="59" y="13"/>
                    <a:pt x="71" y="5"/>
                    <a:pt x="87" y="9"/>
                  </a:cubicBezTo>
                  <a:cubicBezTo>
                    <a:pt x="104" y="13"/>
                    <a:pt x="110" y="25"/>
                    <a:pt x="112" y="34"/>
                  </a:cubicBezTo>
                  <a:lnTo>
                    <a:pt x="54" y="19"/>
                  </a:lnTo>
                  <a:close/>
                  <a:moveTo>
                    <a:pt x="71" y="84"/>
                  </a:moveTo>
                  <a:cubicBezTo>
                    <a:pt x="68" y="49"/>
                    <a:pt x="80" y="45"/>
                    <a:pt x="80" y="45"/>
                  </a:cubicBezTo>
                  <a:cubicBezTo>
                    <a:pt x="82" y="72"/>
                    <a:pt x="71" y="84"/>
                    <a:pt x="71" y="84"/>
                  </a:cubicBezTo>
                  <a:close/>
                  <a:moveTo>
                    <a:pt x="82" y="86"/>
                  </a:moveTo>
                  <a:cubicBezTo>
                    <a:pt x="106" y="71"/>
                    <a:pt x="91" y="50"/>
                    <a:pt x="91" y="50"/>
                  </a:cubicBezTo>
                  <a:cubicBezTo>
                    <a:pt x="122" y="78"/>
                    <a:pt x="82" y="86"/>
                    <a:pt x="82" y="86"/>
                  </a:cubicBezTo>
                  <a:close/>
                  <a:moveTo>
                    <a:pt x="101" y="93"/>
                  </a:moveTo>
                  <a:cubicBezTo>
                    <a:pt x="130" y="75"/>
                    <a:pt x="112" y="50"/>
                    <a:pt x="112" y="50"/>
                  </a:cubicBezTo>
                  <a:cubicBezTo>
                    <a:pt x="148" y="83"/>
                    <a:pt x="101" y="93"/>
                    <a:pt x="101" y="9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2973" y="1520"/>
              <a:ext cx="340" cy="315"/>
            </a:xfrm>
            <a:custGeom>
              <a:avLst/>
              <a:gdLst>
                <a:gd name="T0" fmla="*/ 115 w 144"/>
                <a:gd name="T1" fmla="*/ 51 h 133"/>
                <a:gd name="T2" fmla="*/ 114 w 144"/>
                <a:gd name="T3" fmla="*/ 38 h 133"/>
                <a:gd name="T4" fmla="*/ 114 w 144"/>
                <a:gd name="T5" fmla="*/ 38 h 133"/>
                <a:gd name="T6" fmla="*/ 114 w 144"/>
                <a:gd name="T7" fmla="*/ 38 h 133"/>
                <a:gd name="T8" fmla="*/ 92 w 144"/>
                <a:gd name="T9" fmla="*/ 7 h 133"/>
                <a:gd name="T10" fmla="*/ 55 w 144"/>
                <a:gd name="T11" fmla="*/ 18 h 133"/>
                <a:gd name="T12" fmla="*/ 55 w 144"/>
                <a:gd name="T13" fmla="*/ 18 h 133"/>
                <a:gd name="T14" fmla="*/ 54 w 144"/>
                <a:gd name="T15" fmla="*/ 18 h 133"/>
                <a:gd name="T16" fmla="*/ 47 w 144"/>
                <a:gd name="T17" fmla="*/ 24 h 133"/>
                <a:gd name="T18" fmla="*/ 13 w 144"/>
                <a:gd name="T19" fmla="*/ 45 h 133"/>
                <a:gd name="T20" fmla="*/ 29 w 144"/>
                <a:gd name="T21" fmla="*/ 80 h 133"/>
                <a:gd name="T22" fmla="*/ 29 w 144"/>
                <a:gd name="T23" fmla="*/ 79 h 133"/>
                <a:gd name="T24" fmla="*/ 26 w 144"/>
                <a:gd name="T25" fmla="*/ 88 h 133"/>
                <a:gd name="T26" fmla="*/ 57 w 144"/>
                <a:gd name="T27" fmla="*/ 99 h 133"/>
                <a:gd name="T28" fmla="*/ 50 w 144"/>
                <a:gd name="T29" fmla="*/ 120 h 133"/>
                <a:gd name="T30" fmla="*/ 25 w 144"/>
                <a:gd name="T31" fmla="*/ 128 h 133"/>
                <a:gd name="T32" fmla="*/ 58 w 144"/>
                <a:gd name="T33" fmla="*/ 129 h 133"/>
                <a:gd name="T34" fmla="*/ 62 w 144"/>
                <a:gd name="T35" fmla="*/ 100 h 133"/>
                <a:gd name="T36" fmla="*/ 94 w 144"/>
                <a:gd name="T37" fmla="*/ 111 h 133"/>
                <a:gd name="T38" fmla="*/ 97 w 144"/>
                <a:gd name="T39" fmla="*/ 103 h 133"/>
                <a:gd name="T40" fmla="*/ 131 w 144"/>
                <a:gd name="T41" fmla="*/ 85 h 133"/>
                <a:gd name="T42" fmla="*/ 115 w 144"/>
                <a:gd name="T43" fmla="*/ 51 h 133"/>
                <a:gd name="T44" fmla="*/ 33 w 144"/>
                <a:gd name="T45" fmla="*/ 75 h 133"/>
                <a:gd name="T46" fmla="*/ 47 w 144"/>
                <a:gd name="T47" fmla="*/ 33 h 133"/>
                <a:gd name="T48" fmla="*/ 33 w 144"/>
                <a:gd name="T49" fmla="*/ 75 h 133"/>
                <a:gd name="T50" fmla="*/ 52 w 144"/>
                <a:gd name="T51" fmla="*/ 79 h 133"/>
                <a:gd name="T52" fmla="*/ 63 w 144"/>
                <a:gd name="T53" fmla="*/ 44 h 133"/>
                <a:gd name="T54" fmla="*/ 52 w 144"/>
                <a:gd name="T55" fmla="*/ 79 h 133"/>
                <a:gd name="T56" fmla="*/ 56 w 144"/>
                <a:gd name="T57" fmla="*/ 19 h 133"/>
                <a:gd name="T58" fmla="*/ 90 w 144"/>
                <a:gd name="T59" fmla="*/ 11 h 133"/>
                <a:gd name="T60" fmla="*/ 113 w 144"/>
                <a:gd name="T61" fmla="*/ 38 h 133"/>
                <a:gd name="T62" fmla="*/ 56 w 144"/>
                <a:gd name="T63" fmla="*/ 19 h 133"/>
                <a:gd name="T64" fmla="*/ 68 w 144"/>
                <a:gd name="T65" fmla="*/ 84 h 133"/>
                <a:gd name="T66" fmla="*/ 80 w 144"/>
                <a:gd name="T67" fmla="*/ 46 h 133"/>
                <a:gd name="T68" fmla="*/ 68 w 144"/>
                <a:gd name="T69" fmla="*/ 84 h 133"/>
                <a:gd name="T70" fmla="*/ 79 w 144"/>
                <a:gd name="T71" fmla="*/ 88 h 133"/>
                <a:gd name="T72" fmla="*/ 91 w 144"/>
                <a:gd name="T73" fmla="*/ 53 h 133"/>
                <a:gd name="T74" fmla="*/ 79 w 144"/>
                <a:gd name="T75" fmla="*/ 88 h 133"/>
                <a:gd name="T76" fmla="*/ 97 w 144"/>
                <a:gd name="T77" fmla="*/ 96 h 133"/>
                <a:gd name="T78" fmla="*/ 111 w 144"/>
                <a:gd name="T79" fmla="*/ 54 h 133"/>
                <a:gd name="T80" fmla="*/ 97 w 144"/>
                <a:gd name="T81" fmla="*/ 9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133">
                  <a:moveTo>
                    <a:pt x="115" y="51"/>
                  </a:moveTo>
                  <a:cubicBezTo>
                    <a:pt x="114" y="38"/>
                    <a:pt x="114" y="38"/>
                    <a:pt x="114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7" y="28"/>
                    <a:pt x="110" y="13"/>
                    <a:pt x="92" y="7"/>
                  </a:cubicBezTo>
                  <a:cubicBezTo>
                    <a:pt x="73" y="0"/>
                    <a:pt x="58" y="9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30" y="26"/>
                    <a:pt x="17" y="33"/>
                    <a:pt x="13" y="45"/>
                  </a:cubicBezTo>
                  <a:cubicBezTo>
                    <a:pt x="9" y="57"/>
                    <a:pt x="16" y="68"/>
                    <a:pt x="29" y="8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0" y="120"/>
                    <a:pt x="37" y="130"/>
                    <a:pt x="25" y="128"/>
                  </a:cubicBezTo>
                  <a:cubicBezTo>
                    <a:pt x="25" y="128"/>
                    <a:pt x="63" y="133"/>
                    <a:pt x="58" y="129"/>
                  </a:cubicBezTo>
                  <a:cubicBezTo>
                    <a:pt x="52" y="124"/>
                    <a:pt x="62" y="100"/>
                    <a:pt x="62" y="10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15" y="101"/>
                    <a:pt x="127" y="97"/>
                    <a:pt x="131" y="85"/>
                  </a:cubicBezTo>
                  <a:cubicBezTo>
                    <a:pt x="135" y="72"/>
                    <a:pt x="128" y="63"/>
                    <a:pt x="115" y="51"/>
                  </a:cubicBezTo>
                  <a:close/>
                  <a:moveTo>
                    <a:pt x="33" y="75"/>
                  </a:moveTo>
                  <a:cubicBezTo>
                    <a:pt x="33" y="75"/>
                    <a:pt x="0" y="41"/>
                    <a:pt x="47" y="33"/>
                  </a:cubicBezTo>
                  <a:cubicBezTo>
                    <a:pt x="47" y="33"/>
                    <a:pt x="19" y="44"/>
                    <a:pt x="33" y="75"/>
                  </a:cubicBezTo>
                  <a:close/>
                  <a:moveTo>
                    <a:pt x="52" y="79"/>
                  </a:moveTo>
                  <a:cubicBezTo>
                    <a:pt x="52" y="79"/>
                    <a:pt x="23" y="51"/>
                    <a:pt x="63" y="44"/>
                  </a:cubicBezTo>
                  <a:cubicBezTo>
                    <a:pt x="63" y="44"/>
                    <a:pt x="40" y="53"/>
                    <a:pt x="52" y="79"/>
                  </a:cubicBezTo>
                  <a:close/>
                  <a:moveTo>
                    <a:pt x="56" y="19"/>
                  </a:moveTo>
                  <a:cubicBezTo>
                    <a:pt x="62" y="12"/>
                    <a:pt x="74" y="6"/>
                    <a:pt x="90" y="11"/>
                  </a:cubicBezTo>
                  <a:cubicBezTo>
                    <a:pt x="106" y="16"/>
                    <a:pt x="112" y="29"/>
                    <a:pt x="113" y="38"/>
                  </a:cubicBezTo>
                  <a:lnTo>
                    <a:pt x="56" y="19"/>
                  </a:lnTo>
                  <a:close/>
                  <a:moveTo>
                    <a:pt x="68" y="84"/>
                  </a:moveTo>
                  <a:cubicBezTo>
                    <a:pt x="68" y="49"/>
                    <a:pt x="80" y="46"/>
                    <a:pt x="80" y="46"/>
                  </a:cubicBezTo>
                  <a:cubicBezTo>
                    <a:pt x="80" y="73"/>
                    <a:pt x="68" y="84"/>
                    <a:pt x="68" y="84"/>
                  </a:cubicBezTo>
                  <a:close/>
                  <a:moveTo>
                    <a:pt x="79" y="88"/>
                  </a:moveTo>
                  <a:cubicBezTo>
                    <a:pt x="104" y="74"/>
                    <a:pt x="91" y="53"/>
                    <a:pt x="91" y="53"/>
                  </a:cubicBezTo>
                  <a:cubicBezTo>
                    <a:pt x="119" y="83"/>
                    <a:pt x="79" y="88"/>
                    <a:pt x="79" y="88"/>
                  </a:cubicBezTo>
                  <a:close/>
                  <a:moveTo>
                    <a:pt x="97" y="96"/>
                  </a:moveTo>
                  <a:cubicBezTo>
                    <a:pt x="127" y="80"/>
                    <a:pt x="111" y="54"/>
                    <a:pt x="111" y="54"/>
                  </a:cubicBezTo>
                  <a:cubicBezTo>
                    <a:pt x="144" y="90"/>
                    <a:pt x="97" y="96"/>
                    <a:pt x="97" y="9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4305" y="1553"/>
              <a:ext cx="338" cy="316"/>
            </a:xfrm>
            <a:custGeom>
              <a:avLst/>
              <a:gdLst>
                <a:gd name="T0" fmla="*/ 13 w 143"/>
                <a:gd name="T1" fmla="*/ 87 h 133"/>
                <a:gd name="T2" fmla="*/ 48 w 143"/>
                <a:gd name="T3" fmla="*/ 104 h 133"/>
                <a:gd name="T4" fmla="*/ 51 w 143"/>
                <a:gd name="T5" fmla="*/ 112 h 133"/>
                <a:gd name="T6" fmla="*/ 83 w 143"/>
                <a:gd name="T7" fmla="*/ 100 h 133"/>
                <a:gd name="T8" fmla="*/ 88 w 143"/>
                <a:gd name="T9" fmla="*/ 128 h 133"/>
                <a:gd name="T10" fmla="*/ 121 w 143"/>
                <a:gd name="T11" fmla="*/ 127 h 133"/>
                <a:gd name="T12" fmla="*/ 96 w 143"/>
                <a:gd name="T13" fmla="*/ 119 h 133"/>
                <a:gd name="T14" fmla="*/ 88 w 143"/>
                <a:gd name="T15" fmla="*/ 98 h 133"/>
                <a:gd name="T16" fmla="*/ 119 w 143"/>
                <a:gd name="T17" fmla="*/ 87 h 133"/>
                <a:gd name="T18" fmla="*/ 116 w 143"/>
                <a:gd name="T19" fmla="*/ 78 h 133"/>
                <a:gd name="T20" fmla="*/ 115 w 143"/>
                <a:gd name="T21" fmla="*/ 78 h 133"/>
                <a:gd name="T22" fmla="*/ 130 w 143"/>
                <a:gd name="T23" fmla="*/ 43 h 133"/>
                <a:gd name="T24" fmla="*/ 95 w 143"/>
                <a:gd name="T25" fmla="*/ 23 h 133"/>
                <a:gd name="T26" fmla="*/ 88 w 143"/>
                <a:gd name="T27" fmla="*/ 18 h 133"/>
                <a:gd name="T28" fmla="*/ 87 w 143"/>
                <a:gd name="T29" fmla="*/ 18 h 133"/>
                <a:gd name="T30" fmla="*/ 87 w 143"/>
                <a:gd name="T31" fmla="*/ 17 h 133"/>
                <a:gd name="T32" fmla="*/ 50 w 143"/>
                <a:gd name="T33" fmla="*/ 7 h 133"/>
                <a:gd name="T34" fmla="*/ 29 w 143"/>
                <a:gd name="T35" fmla="*/ 40 h 133"/>
                <a:gd name="T36" fmla="*/ 29 w 143"/>
                <a:gd name="T37" fmla="*/ 40 h 133"/>
                <a:gd name="T38" fmla="*/ 29 w 143"/>
                <a:gd name="T39" fmla="*/ 40 h 133"/>
                <a:gd name="T40" fmla="*/ 29 w 143"/>
                <a:gd name="T41" fmla="*/ 53 h 133"/>
                <a:gd name="T42" fmla="*/ 13 w 143"/>
                <a:gd name="T43" fmla="*/ 87 h 133"/>
                <a:gd name="T44" fmla="*/ 95 w 143"/>
                <a:gd name="T45" fmla="*/ 32 h 133"/>
                <a:gd name="T46" fmla="*/ 111 w 143"/>
                <a:gd name="T47" fmla="*/ 73 h 133"/>
                <a:gd name="T48" fmla="*/ 95 w 143"/>
                <a:gd name="T49" fmla="*/ 32 h 133"/>
                <a:gd name="T50" fmla="*/ 80 w 143"/>
                <a:gd name="T51" fmla="*/ 43 h 133"/>
                <a:gd name="T52" fmla="*/ 93 w 143"/>
                <a:gd name="T53" fmla="*/ 78 h 133"/>
                <a:gd name="T54" fmla="*/ 80 w 143"/>
                <a:gd name="T55" fmla="*/ 43 h 133"/>
                <a:gd name="T56" fmla="*/ 30 w 143"/>
                <a:gd name="T57" fmla="*/ 40 h 133"/>
                <a:gd name="T58" fmla="*/ 52 w 143"/>
                <a:gd name="T59" fmla="*/ 12 h 133"/>
                <a:gd name="T60" fmla="*/ 86 w 143"/>
                <a:gd name="T61" fmla="*/ 18 h 133"/>
                <a:gd name="T62" fmla="*/ 30 w 143"/>
                <a:gd name="T63" fmla="*/ 40 h 133"/>
                <a:gd name="T64" fmla="*/ 63 w 143"/>
                <a:gd name="T65" fmla="*/ 47 h 133"/>
                <a:gd name="T66" fmla="*/ 77 w 143"/>
                <a:gd name="T67" fmla="*/ 84 h 133"/>
                <a:gd name="T68" fmla="*/ 63 w 143"/>
                <a:gd name="T69" fmla="*/ 47 h 133"/>
                <a:gd name="T70" fmla="*/ 53 w 143"/>
                <a:gd name="T71" fmla="*/ 53 h 133"/>
                <a:gd name="T72" fmla="*/ 66 w 143"/>
                <a:gd name="T73" fmla="*/ 88 h 133"/>
                <a:gd name="T74" fmla="*/ 53 w 143"/>
                <a:gd name="T75" fmla="*/ 53 h 133"/>
                <a:gd name="T76" fmla="*/ 32 w 143"/>
                <a:gd name="T77" fmla="*/ 56 h 133"/>
                <a:gd name="T78" fmla="*/ 48 w 143"/>
                <a:gd name="T79" fmla="*/ 97 h 133"/>
                <a:gd name="T80" fmla="*/ 32 w 143"/>
                <a:gd name="T81" fmla="*/ 5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33">
                  <a:moveTo>
                    <a:pt x="13" y="87"/>
                  </a:moveTo>
                  <a:cubicBezTo>
                    <a:pt x="18" y="99"/>
                    <a:pt x="31" y="103"/>
                    <a:pt x="48" y="104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00"/>
                    <a:pt x="94" y="123"/>
                    <a:pt x="88" y="128"/>
                  </a:cubicBezTo>
                  <a:cubicBezTo>
                    <a:pt x="83" y="133"/>
                    <a:pt x="121" y="127"/>
                    <a:pt x="121" y="127"/>
                  </a:cubicBezTo>
                  <a:cubicBezTo>
                    <a:pt x="110" y="129"/>
                    <a:pt x="96" y="119"/>
                    <a:pt x="96" y="119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115" y="78"/>
                    <a:pt x="115" y="78"/>
                    <a:pt x="115" y="78"/>
                  </a:cubicBezTo>
                  <a:cubicBezTo>
                    <a:pt x="127" y="66"/>
                    <a:pt x="134" y="55"/>
                    <a:pt x="130" y="43"/>
                  </a:cubicBezTo>
                  <a:cubicBezTo>
                    <a:pt x="125" y="31"/>
                    <a:pt x="112" y="24"/>
                    <a:pt x="95" y="23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7"/>
                  </a:cubicBezTo>
                  <a:cubicBezTo>
                    <a:pt x="84" y="8"/>
                    <a:pt x="69" y="0"/>
                    <a:pt x="50" y="7"/>
                  </a:cubicBezTo>
                  <a:cubicBezTo>
                    <a:pt x="32" y="14"/>
                    <a:pt x="25" y="3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16" y="65"/>
                    <a:pt x="9" y="75"/>
                    <a:pt x="13" y="87"/>
                  </a:cubicBezTo>
                  <a:close/>
                  <a:moveTo>
                    <a:pt x="95" y="32"/>
                  </a:moveTo>
                  <a:cubicBezTo>
                    <a:pt x="143" y="39"/>
                    <a:pt x="111" y="73"/>
                    <a:pt x="111" y="73"/>
                  </a:cubicBezTo>
                  <a:cubicBezTo>
                    <a:pt x="124" y="42"/>
                    <a:pt x="95" y="32"/>
                    <a:pt x="95" y="32"/>
                  </a:cubicBezTo>
                  <a:close/>
                  <a:moveTo>
                    <a:pt x="80" y="43"/>
                  </a:moveTo>
                  <a:cubicBezTo>
                    <a:pt x="120" y="49"/>
                    <a:pt x="93" y="78"/>
                    <a:pt x="93" y="78"/>
                  </a:cubicBezTo>
                  <a:cubicBezTo>
                    <a:pt x="104" y="52"/>
                    <a:pt x="80" y="43"/>
                    <a:pt x="80" y="43"/>
                  </a:cubicBezTo>
                  <a:close/>
                  <a:moveTo>
                    <a:pt x="30" y="40"/>
                  </a:moveTo>
                  <a:cubicBezTo>
                    <a:pt x="31" y="31"/>
                    <a:pt x="36" y="18"/>
                    <a:pt x="52" y="12"/>
                  </a:cubicBezTo>
                  <a:cubicBezTo>
                    <a:pt x="68" y="6"/>
                    <a:pt x="80" y="12"/>
                    <a:pt x="86" y="18"/>
                  </a:cubicBezTo>
                  <a:lnTo>
                    <a:pt x="30" y="40"/>
                  </a:lnTo>
                  <a:close/>
                  <a:moveTo>
                    <a:pt x="63" y="47"/>
                  </a:moveTo>
                  <a:cubicBezTo>
                    <a:pt x="63" y="47"/>
                    <a:pt x="76" y="49"/>
                    <a:pt x="77" y="84"/>
                  </a:cubicBezTo>
                  <a:cubicBezTo>
                    <a:pt x="77" y="84"/>
                    <a:pt x="64" y="74"/>
                    <a:pt x="63" y="47"/>
                  </a:cubicBezTo>
                  <a:close/>
                  <a:moveTo>
                    <a:pt x="53" y="53"/>
                  </a:moveTo>
                  <a:cubicBezTo>
                    <a:pt x="53" y="53"/>
                    <a:pt x="40" y="76"/>
                    <a:pt x="66" y="88"/>
                  </a:cubicBezTo>
                  <a:cubicBezTo>
                    <a:pt x="66" y="88"/>
                    <a:pt x="26" y="85"/>
                    <a:pt x="53" y="53"/>
                  </a:cubicBezTo>
                  <a:close/>
                  <a:moveTo>
                    <a:pt x="32" y="56"/>
                  </a:moveTo>
                  <a:cubicBezTo>
                    <a:pt x="32" y="56"/>
                    <a:pt x="17" y="82"/>
                    <a:pt x="48" y="97"/>
                  </a:cubicBezTo>
                  <a:cubicBezTo>
                    <a:pt x="48" y="97"/>
                    <a:pt x="0" y="93"/>
                    <a:pt x="32" y="5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3675" y="1570"/>
              <a:ext cx="275" cy="246"/>
            </a:xfrm>
            <a:custGeom>
              <a:avLst/>
              <a:gdLst>
                <a:gd name="T0" fmla="*/ 86 w 116"/>
                <a:gd name="T1" fmla="*/ 27 h 104"/>
                <a:gd name="T2" fmla="*/ 82 w 116"/>
                <a:gd name="T3" fmla="*/ 18 h 104"/>
                <a:gd name="T4" fmla="*/ 82 w 116"/>
                <a:gd name="T5" fmla="*/ 18 h 104"/>
                <a:gd name="T6" fmla="*/ 82 w 116"/>
                <a:gd name="T7" fmla="*/ 17 h 104"/>
                <a:gd name="T8" fmla="*/ 58 w 116"/>
                <a:gd name="T9" fmla="*/ 0 h 104"/>
                <a:gd name="T10" fmla="*/ 34 w 116"/>
                <a:gd name="T11" fmla="*/ 17 h 104"/>
                <a:gd name="T12" fmla="*/ 34 w 116"/>
                <a:gd name="T13" fmla="*/ 18 h 104"/>
                <a:gd name="T14" fmla="*/ 34 w 116"/>
                <a:gd name="T15" fmla="*/ 18 h 104"/>
                <a:gd name="T16" fmla="*/ 30 w 116"/>
                <a:gd name="T17" fmla="*/ 23 h 104"/>
                <a:gd name="T18" fmla="*/ 11 w 116"/>
                <a:gd name="T19" fmla="*/ 47 h 104"/>
                <a:gd name="T20" fmla="*/ 31 w 116"/>
                <a:gd name="T21" fmla="*/ 68 h 104"/>
                <a:gd name="T22" fmla="*/ 30 w 116"/>
                <a:gd name="T23" fmla="*/ 68 h 104"/>
                <a:gd name="T24" fmla="*/ 30 w 116"/>
                <a:gd name="T25" fmla="*/ 75 h 104"/>
                <a:gd name="T26" fmla="*/ 55 w 116"/>
                <a:gd name="T27" fmla="*/ 75 h 104"/>
                <a:gd name="T28" fmla="*/ 55 w 116"/>
                <a:gd name="T29" fmla="*/ 92 h 104"/>
                <a:gd name="T30" fmla="*/ 40 w 116"/>
                <a:gd name="T31" fmla="*/ 104 h 104"/>
                <a:gd name="T32" fmla="*/ 63 w 116"/>
                <a:gd name="T33" fmla="*/ 97 h 104"/>
                <a:gd name="T34" fmla="*/ 60 w 116"/>
                <a:gd name="T35" fmla="*/ 75 h 104"/>
                <a:gd name="T36" fmla="*/ 86 w 116"/>
                <a:gd name="T37" fmla="*/ 75 h 104"/>
                <a:gd name="T38" fmla="*/ 86 w 116"/>
                <a:gd name="T39" fmla="*/ 68 h 104"/>
                <a:gd name="T40" fmla="*/ 106 w 116"/>
                <a:gd name="T41" fmla="*/ 47 h 104"/>
                <a:gd name="T42" fmla="*/ 86 w 116"/>
                <a:gd name="T43" fmla="*/ 27 h 104"/>
                <a:gd name="T44" fmla="*/ 33 w 116"/>
                <a:gd name="T45" fmla="*/ 64 h 104"/>
                <a:gd name="T46" fmla="*/ 33 w 116"/>
                <a:gd name="T47" fmla="*/ 30 h 104"/>
                <a:gd name="T48" fmla="*/ 33 w 116"/>
                <a:gd name="T49" fmla="*/ 64 h 104"/>
                <a:gd name="T50" fmla="*/ 47 w 116"/>
                <a:gd name="T51" fmla="*/ 62 h 104"/>
                <a:gd name="T52" fmla="*/ 47 w 116"/>
                <a:gd name="T53" fmla="*/ 34 h 104"/>
                <a:gd name="T54" fmla="*/ 47 w 116"/>
                <a:gd name="T55" fmla="*/ 62 h 104"/>
                <a:gd name="T56" fmla="*/ 35 w 116"/>
                <a:gd name="T57" fmla="*/ 18 h 104"/>
                <a:gd name="T58" fmla="*/ 58 w 116"/>
                <a:gd name="T59" fmla="*/ 4 h 104"/>
                <a:gd name="T60" fmla="*/ 81 w 116"/>
                <a:gd name="T61" fmla="*/ 18 h 104"/>
                <a:gd name="T62" fmla="*/ 35 w 116"/>
                <a:gd name="T63" fmla="*/ 18 h 104"/>
                <a:gd name="T64" fmla="*/ 60 w 116"/>
                <a:gd name="T65" fmla="*/ 62 h 104"/>
                <a:gd name="T66" fmla="*/ 60 w 116"/>
                <a:gd name="T67" fmla="*/ 31 h 104"/>
                <a:gd name="T68" fmla="*/ 60 w 116"/>
                <a:gd name="T69" fmla="*/ 62 h 104"/>
                <a:gd name="T70" fmla="*/ 69 w 116"/>
                <a:gd name="T71" fmla="*/ 62 h 104"/>
                <a:gd name="T72" fmla="*/ 69 w 116"/>
                <a:gd name="T73" fmla="*/ 34 h 104"/>
                <a:gd name="T74" fmla="*/ 69 w 116"/>
                <a:gd name="T75" fmla="*/ 62 h 104"/>
                <a:gd name="T76" fmla="*/ 84 w 116"/>
                <a:gd name="T77" fmla="*/ 64 h 104"/>
                <a:gd name="T78" fmla="*/ 84 w 116"/>
                <a:gd name="T79" fmla="*/ 30 h 104"/>
                <a:gd name="T80" fmla="*/ 84 w 116"/>
                <a:gd name="T81" fmla="*/ 6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04">
                  <a:moveTo>
                    <a:pt x="86" y="27"/>
                  </a:move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7"/>
                    <a:pt x="82" y="17"/>
                  </a:cubicBezTo>
                  <a:cubicBezTo>
                    <a:pt x="82" y="10"/>
                    <a:pt x="73" y="0"/>
                    <a:pt x="58" y="0"/>
                  </a:cubicBezTo>
                  <a:cubicBezTo>
                    <a:pt x="43" y="0"/>
                    <a:pt x="34" y="10"/>
                    <a:pt x="34" y="17"/>
                  </a:cubicBezTo>
                  <a:cubicBezTo>
                    <a:pt x="34" y="17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9"/>
                    <a:pt x="11" y="37"/>
                    <a:pt x="11" y="47"/>
                  </a:cubicBezTo>
                  <a:cubicBezTo>
                    <a:pt x="11" y="57"/>
                    <a:pt x="19" y="63"/>
                    <a:pt x="31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49" y="103"/>
                    <a:pt x="40" y="104"/>
                  </a:cubicBezTo>
                  <a:cubicBezTo>
                    <a:pt x="40" y="104"/>
                    <a:pt x="68" y="98"/>
                    <a:pt x="63" y="97"/>
                  </a:cubicBezTo>
                  <a:cubicBezTo>
                    <a:pt x="58" y="95"/>
                    <a:pt x="60" y="75"/>
                    <a:pt x="60" y="7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98" y="63"/>
                    <a:pt x="106" y="57"/>
                    <a:pt x="106" y="47"/>
                  </a:cubicBezTo>
                  <a:cubicBezTo>
                    <a:pt x="106" y="37"/>
                    <a:pt x="98" y="32"/>
                    <a:pt x="86" y="27"/>
                  </a:cubicBezTo>
                  <a:close/>
                  <a:moveTo>
                    <a:pt x="33" y="64"/>
                  </a:moveTo>
                  <a:cubicBezTo>
                    <a:pt x="33" y="64"/>
                    <a:pt x="0" y="47"/>
                    <a:pt x="33" y="30"/>
                  </a:cubicBezTo>
                  <a:cubicBezTo>
                    <a:pt x="33" y="30"/>
                    <a:pt x="15" y="45"/>
                    <a:pt x="33" y="64"/>
                  </a:cubicBezTo>
                  <a:close/>
                  <a:moveTo>
                    <a:pt x="47" y="62"/>
                  </a:moveTo>
                  <a:cubicBezTo>
                    <a:pt x="47" y="62"/>
                    <a:pt x="19" y="49"/>
                    <a:pt x="47" y="34"/>
                  </a:cubicBezTo>
                  <a:cubicBezTo>
                    <a:pt x="47" y="34"/>
                    <a:pt x="32" y="46"/>
                    <a:pt x="47" y="62"/>
                  </a:cubicBezTo>
                  <a:close/>
                  <a:moveTo>
                    <a:pt x="35" y="18"/>
                  </a:moveTo>
                  <a:cubicBezTo>
                    <a:pt x="38" y="12"/>
                    <a:pt x="45" y="4"/>
                    <a:pt x="58" y="4"/>
                  </a:cubicBezTo>
                  <a:cubicBezTo>
                    <a:pt x="71" y="4"/>
                    <a:pt x="78" y="12"/>
                    <a:pt x="81" y="18"/>
                  </a:cubicBezTo>
                  <a:lnTo>
                    <a:pt x="35" y="18"/>
                  </a:lnTo>
                  <a:close/>
                  <a:moveTo>
                    <a:pt x="60" y="62"/>
                  </a:moveTo>
                  <a:cubicBezTo>
                    <a:pt x="51" y="37"/>
                    <a:pt x="60" y="31"/>
                    <a:pt x="60" y="31"/>
                  </a:cubicBezTo>
                  <a:cubicBezTo>
                    <a:pt x="66" y="51"/>
                    <a:pt x="60" y="62"/>
                    <a:pt x="60" y="62"/>
                  </a:cubicBezTo>
                  <a:close/>
                  <a:moveTo>
                    <a:pt x="69" y="62"/>
                  </a:moveTo>
                  <a:cubicBezTo>
                    <a:pt x="84" y="46"/>
                    <a:pt x="69" y="34"/>
                    <a:pt x="69" y="34"/>
                  </a:cubicBezTo>
                  <a:cubicBezTo>
                    <a:pt x="96" y="49"/>
                    <a:pt x="69" y="62"/>
                    <a:pt x="69" y="62"/>
                  </a:cubicBezTo>
                  <a:close/>
                  <a:moveTo>
                    <a:pt x="84" y="64"/>
                  </a:moveTo>
                  <a:cubicBezTo>
                    <a:pt x="102" y="45"/>
                    <a:pt x="84" y="30"/>
                    <a:pt x="84" y="30"/>
                  </a:cubicBezTo>
                  <a:cubicBezTo>
                    <a:pt x="116" y="47"/>
                    <a:pt x="84" y="64"/>
                    <a:pt x="84" y="6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4904" y="1520"/>
              <a:ext cx="317" cy="306"/>
            </a:xfrm>
            <a:custGeom>
              <a:avLst/>
              <a:gdLst>
                <a:gd name="T0" fmla="*/ 12 w 134"/>
                <a:gd name="T1" fmla="*/ 93 h 129"/>
                <a:gd name="T2" fmla="*/ 49 w 134"/>
                <a:gd name="T3" fmla="*/ 105 h 129"/>
                <a:gd name="T4" fmla="*/ 53 w 134"/>
                <a:gd name="T5" fmla="*/ 113 h 129"/>
                <a:gd name="T6" fmla="*/ 83 w 134"/>
                <a:gd name="T7" fmla="*/ 96 h 129"/>
                <a:gd name="T8" fmla="*/ 92 w 134"/>
                <a:gd name="T9" fmla="*/ 124 h 129"/>
                <a:gd name="T10" fmla="*/ 125 w 134"/>
                <a:gd name="T11" fmla="*/ 117 h 129"/>
                <a:gd name="T12" fmla="*/ 99 w 134"/>
                <a:gd name="T13" fmla="*/ 113 h 129"/>
                <a:gd name="T14" fmla="*/ 88 w 134"/>
                <a:gd name="T15" fmla="*/ 94 h 129"/>
                <a:gd name="T16" fmla="*/ 117 w 134"/>
                <a:gd name="T17" fmla="*/ 78 h 129"/>
                <a:gd name="T18" fmla="*/ 112 w 134"/>
                <a:gd name="T19" fmla="*/ 70 h 129"/>
                <a:gd name="T20" fmla="*/ 112 w 134"/>
                <a:gd name="T21" fmla="*/ 70 h 129"/>
                <a:gd name="T22" fmla="*/ 121 w 134"/>
                <a:gd name="T23" fmla="*/ 33 h 129"/>
                <a:gd name="T24" fmla="*/ 84 w 134"/>
                <a:gd name="T25" fmla="*/ 19 h 129"/>
                <a:gd name="T26" fmla="*/ 76 w 134"/>
                <a:gd name="T27" fmla="*/ 14 h 129"/>
                <a:gd name="T28" fmla="*/ 76 w 134"/>
                <a:gd name="T29" fmla="*/ 14 h 129"/>
                <a:gd name="T30" fmla="*/ 76 w 134"/>
                <a:gd name="T31" fmla="*/ 14 h 129"/>
                <a:gd name="T32" fmla="*/ 37 w 134"/>
                <a:gd name="T33" fmla="*/ 9 h 129"/>
                <a:gd name="T34" fmla="*/ 21 w 134"/>
                <a:gd name="T35" fmla="*/ 44 h 129"/>
                <a:gd name="T36" fmla="*/ 21 w 134"/>
                <a:gd name="T37" fmla="*/ 44 h 129"/>
                <a:gd name="T38" fmla="*/ 21 w 134"/>
                <a:gd name="T39" fmla="*/ 44 h 129"/>
                <a:gd name="T40" fmla="*/ 23 w 134"/>
                <a:gd name="T41" fmla="*/ 57 h 129"/>
                <a:gd name="T42" fmla="*/ 12 w 134"/>
                <a:gd name="T43" fmla="*/ 93 h 129"/>
                <a:gd name="T44" fmla="*/ 86 w 134"/>
                <a:gd name="T45" fmla="*/ 27 h 129"/>
                <a:gd name="T46" fmla="*/ 107 w 134"/>
                <a:gd name="T47" fmla="*/ 66 h 129"/>
                <a:gd name="T48" fmla="*/ 86 w 134"/>
                <a:gd name="T49" fmla="*/ 27 h 129"/>
                <a:gd name="T50" fmla="*/ 72 w 134"/>
                <a:gd name="T51" fmla="*/ 41 h 129"/>
                <a:gd name="T52" fmla="*/ 89 w 134"/>
                <a:gd name="T53" fmla="*/ 73 h 129"/>
                <a:gd name="T54" fmla="*/ 72 w 134"/>
                <a:gd name="T55" fmla="*/ 41 h 129"/>
                <a:gd name="T56" fmla="*/ 22 w 134"/>
                <a:gd name="T57" fmla="*/ 44 h 129"/>
                <a:gd name="T58" fmla="*/ 40 w 134"/>
                <a:gd name="T59" fmla="*/ 13 h 129"/>
                <a:gd name="T60" fmla="*/ 75 w 134"/>
                <a:gd name="T61" fmla="*/ 15 h 129"/>
                <a:gd name="T62" fmla="*/ 22 w 134"/>
                <a:gd name="T63" fmla="*/ 44 h 129"/>
                <a:gd name="T64" fmla="*/ 55 w 134"/>
                <a:gd name="T65" fmla="*/ 46 h 129"/>
                <a:gd name="T66" fmla="*/ 75 w 134"/>
                <a:gd name="T67" fmla="*/ 81 h 129"/>
                <a:gd name="T68" fmla="*/ 55 w 134"/>
                <a:gd name="T69" fmla="*/ 46 h 129"/>
                <a:gd name="T70" fmla="*/ 46 w 134"/>
                <a:gd name="T71" fmla="*/ 54 h 129"/>
                <a:gd name="T72" fmla="*/ 64 w 134"/>
                <a:gd name="T73" fmla="*/ 87 h 129"/>
                <a:gd name="T74" fmla="*/ 46 w 134"/>
                <a:gd name="T75" fmla="*/ 54 h 129"/>
                <a:gd name="T76" fmla="*/ 26 w 134"/>
                <a:gd name="T77" fmla="*/ 60 h 129"/>
                <a:gd name="T78" fmla="*/ 48 w 134"/>
                <a:gd name="T79" fmla="*/ 99 h 129"/>
                <a:gd name="T80" fmla="*/ 26 w 134"/>
                <a:gd name="T81" fmla="*/ 6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4" h="129">
                  <a:moveTo>
                    <a:pt x="12" y="93"/>
                  </a:moveTo>
                  <a:cubicBezTo>
                    <a:pt x="19" y="105"/>
                    <a:pt x="32" y="107"/>
                    <a:pt x="49" y="10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3" y="96"/>
                    <a:pt x="98" y="118"/>
                    <a:pt x="92" y="124"/>
                  </a:cubicBezTo>
                  <a:cubicBezTo>
                    <a:pt x="88" y="129"/>
                    <a:pt x="125" y="117"/>
                    <a:pt x="125" y="117"/>
                  </a:cubicBezTo>
                  <a:cubicBezTo>
                    <a:pt x="113" y="121"/>
                    <a:pt x="99" y="113"/>
                    <a:pt x="99" y="113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22" y="57"/>
                    <a:pt x="127" y="45"/>
                    <a:pt x="121" y="33"/>
                  </a:cubicBezTo>
                  <a:cubicBezTo>
                    <a:pt x="115" y="22"/>
                    <a:pt x="101" y="17"/>
                    <a:pt x="84" y="1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5"/>
                    <a:pt x="55" y="0"/>
                    <a:pt x="37" y="9"/>
                  </a:cubicBezTo>
                  <a:cubicBezTo>
                    <a:pt x="20" y="19"/>
                    <a:pt x="16" y="35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12" y="71"/>
                    <a:pt x="6" y="82"/>
                    <a:pt x="12" y="93"/>
                  </a:cubicBezTo>
                  <a:close/>
                  <a:moveTo>
                    <a:pt x="86" y="27"/>
                  </a:moveTo>
                  <a:cubicBezTo>
                    <a:pt x="134" y="27"/>
                    <a:pt x="107" y="66"/>
                    <a:pt x="107" y="66"/>
                  </a:cubicBezTo>
                  <a:cubicBezTo>
                    <a:pt x="115" y="33"/>
                    <a:pt x="86" y="27"/>
                    <a:pt x="86" y="27"/>
                  </a:cubicBezTo>
                  <a:close/>
                  <a:moveTo>
                    <a:pt x="72" y="41"/>
                  </a:moveTo>
                  <a:cubicBezTo>
                    <a:pt x="113" y="40"/>
                    <a:pt x="89" y="73"/>
                    <a:pt x="89" y="73"/>
                  </a:cubicBezTo>
                  <a:cubicBezTo>
                    <a:pt x="97" y="45"/>
                    <a:pt x="72" y="41"/>
                    <a:pt x="72" y="41"/>
                  </a:cubicBezTo>
                  <a:close/>
                  <a:moveTo>
                    <a:pt x="22" y="44"/>
                  </a:moveTo>
                  <a:cubicBezTo>
                    <a:pt x="22" y="35"/>
                    <a:pt x="25" y="22"/>
                    <a:pt x="40" y="13"/>
                  </a:cubicBezTo>
                  <a:cubicBezTo>
                    <a:pt x="54" y="5"/>
                    <a:pt x="68" y="10"/>
                    <a:pt x="75" y="15"/>
                  </a:cubicBezTo>
                  <a:lnTo>
                    <a:pt x="22" y="44"/>
                  </a:lnTo>
                  <a:close/>
                  <a:moveTo>
                    <a:pt x="55" y="46"/>
                  </a:moveTo>
                  <a:cubicBezTo>
                    <a:pt x="55" y="46"/>
                    <a:pt x="68" y="47"/>
                    <a:pt x="75" y="81"/>
                  </a:cubicBezTo>
                  <a:cubicBezTo>
                    <a:pt x="75" y="81"/>
                    <a:pt x="61" y="73"/>
                    <a:pt x="55" y="46"/>
                  </a:cubicBezTo>
                  <a:close/>
                  <a:moveTo>
                    <a:pt x="46" y="54"/>
                  </a:moveTo>
                  <a:cubicBezTo>
                    <a:pt x="46" y="54"/>
                    <a:pt x="37" y="78"/>
                    <a:pt x="64" y="87"/>
                  </a:cubicBezTo>
                  <a:cubicBezTo>
                    <a:pt x="64" y="87"/>
                    <a:pt x="24" y="89"/>
                    <a:pt x="46" y="54"/>
                  </a:cubicBezTo>
                  <a:close/>
                  <a:moveTo>
                    <a:pt x="26" y="60"/>
                  </a:moveTo>
                  <a:cubicBezTo>
                    <a:pt x="26" y="60"/>
                    <a:pt x="15" y="88"/>
                    <a:pt x="48" y="99"/>
                  </a:cubicBezTo>
                  <a:cubicBezTo>
                    <a:pt x="48" y="99"/>
                    <a:pt x="0" y="101"/>
                    <a:pt x="26" y="6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069" y="1333"/>
              <a:ext cx="3554" cy="367"/>
            </a:xfrm>
            <a:custGeom>
              <a:avLst/>
              <a:gdLst>
                <a:gd name="T0" fmla="*/ 63 w 1502"/>
                <a:gd name="T1" fmla="*/ 7 h 155"/>
                <a:gd name="T2" fmla="*/ 39 w 1502"/>
                <a:gd name="T3" fmla="*/ 40 h 155"/>
                <a:gd name="T4" fmla="*/ 1475 w 1502"/>
                <a:gd name="T5" fmla="*/ 40 h 155"/>
                <a:gd name="T6" fmla="*/ 1470 w 1502"/>
                <a:gd name="T7" fmla="*/ 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2" h="155">
                  <a:moveTo>
                    <a:pt x="63" y="7"/>
                  </a:moveTo>
                  <a:cubicBezTo>
                    <a:pt x="63" y="7"/>
                    <a:pt x="0" y="12"/>
                    <a:pt x="39" y="40"/>
                  </a:cubicBezTo>
                  <a:cubicBezTo>
                    <a:pt x="77" y="67"/>
                    <a:pt x="1178" y="155"/>
                    <a:pt x="1475" y="40"/>
                  </a:cubicBezTo>
                  <a:cubicBezTo>
                    <a:pt x="1498" y="31"/>
                    <a:pt x="1502" y="0"/>
                    <a:pt x="1470" y="5"/>
                  </a:cubicBezTo>
                </a:path>
              </a:pathLst>
            </a:custGeom>
            <a:noFill/>
            <a:ln w="15875" cap="flat">
              <a:solidFill>
                <a:srgbClr val="E7251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5339" y="1226"/>
              <a:ext cx="367" cy="725"/>
            </a:xfrm>
            <a:custGeom>
              <a:avLst/>
              <a:gdLst>
                <a:gd name="T0" fmla="*/ 42 w 155"/>
                <a:gd name="T1" fmla="*/ 23 h 306"/>
                <a:gd name="T2" fmla="*/ 8 w 155"/>
                <a:gd name="T3" fmla="*/ 21 h 306"/>
                <a:gd name="T4" fmla="*/ 155 w 155"/>
                <a:gd name="T5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" h="306">
                  <a:moveTo>
                    <a:pt x="42" y="23"/>
                  </a:moveTo>
                  <a:cubicBezTo>
                    <a:pt x="35" y="10"/>
                    <a:pt x="14" y="0"/>
                    <a:pt x="8" y="21"/>
                  </a:cubicBezTo>
                  <a:cubicBezTo>
                    <a:pt x="0" y="49"/>
                    <a:pt x="68" y="173"/>
                    <a:pt x="155" y="306"/>
                  </a:cubicBezTo>
                </a:path>
              </a:pathLst>
            </a:custGeom>
            <a:noFill/>
            <a:ln w="15875" cap="flat">
              <a:solidFill>
                <a:srgbClr val="E7251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981" y="1520"/>
              <a:ext cx="223" cy="590"/>
            </a:xfrm>
            <a:custGeom>
              <a:avLst/>
              <a:gdLst>
                <a:gd name="T0" fmla="*/ 39 w 94"/>
                <a:gd name="T1" fmla="*/ 75 h 249"/>
                <a:gd name="T2" fmla="*/ 43 w 94"/>
                <a:gd name="T3" fmla="*/ 16 h 249"/>
                <a:gd name="T4" fmla="*/ 0 w 94"/>
                <a:gd name="T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249">
                  <a:moveTo>
                    <a:pt x="39" y="75"/>
                  </a:moveTo>
                  <a:cubicBezTo>
                    <a:pt x="27" y="92"/>
                    <a:pt x="3" y="31"/>
                    <a:pt x="43" y="16"/>
                  </a:cubicBezTo>
                  <a:cubicBezTo>
                    <a:pt x="82" y="0"/>
                    <a:pt x="94" y="143"/>
                    <a:pt x="0" y="249"/>
                  </a:cubicBezTo>
                </a:path>
              </a:pathLst>
            </a:custGeom>
            <a:noFill/>
            <a:ln w="15875" cap="flat">
              <a:solidFill>
                <a:srgbClr val="E7251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 baseline="-250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9491" y="-1"/>
            <a:ext cx="8960556" cy="5040313"/>
            <a:chOff x="0" y="0"/>
            <a:chExt cx="12192000" cy="6858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0" y="0"/>
              <a:ext cx="12192000" cy="1389858"/>
              <a:chOff x="0" y="0"/>
              <a:chExt cx="12192000" cy="1389858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10843387" y="0"/>
                <a:ext cx="1348613" cy="1389858"/>
                <a:chOff x="7230830" y="518120"/>
                <a:chExt cx="4464050" cy="4600576"/>
              </a:xfrm>
              <a:solidFill>
                <a:srgbClr val="C00000"/>
              </a:solidFill>
            </p:grpSpPr>
            <p:sp>
              <p:nvSpPr>
                <p:cNvPr id="122" name="Freeform 18"/>
                <p:cNvSpPr>
                  <a:spLocks noEditPoints="1"/>
                </p:cNvSpPr>
                <p:nvPr/>
              </p:nvSpPr>
              <p:spPr bwMode="auto">
                <a:xfrm>
                  <a:off x="8780230" y="626070"/>
                  <a:ext cx="2782888" cy="2854325"/>
                </a:xfrm>
                <a:custGeom>
                  <a:avLst/>
                  <a:gdLst>
                    <a:gd name="T0" fmla="*/ 99 w 1175"/>
                    <a:gd name="T1" fmla="*/ 154 h 1205"/>
                    <a:gd name="T2" fmla="*/ 536 w 1175"/>
                    <a:gd name="T3" fmla="*/ 169 h 1205"/>
                    <a:gd name="T4" fmla="*/ 1140 w 1175"/>
                    <a:gd name="T5" fmla="*/ 76 h 1205"/>
                    <a:gd name="T6" fmla="*/ 935 w 1175"/>
                    <a:gd name="T7" fmla="*/ 133 h 1205"/>
                    <a:gd name="T8" fmla="*/ 882 w 1175"/>
                    <a:gd name="T9" fmla="*/ 232 h 1205"/>
                    <a:gd name="T10" fmla="*/ 992 w 1175"/>
                    <a:gd name="T11" fmla="*/ 314 h 1205"/>
                    <a:gd name="T12" fmla="*/ 1015 w 1175"/>
                    <a:gd name="T13" fmla="*/ 299 h 1205"/>
                    <a:gd name="T14" fmla="*/ 1066 w 1175"/>
                    <a:gd name="T15" fmla="*/ 279 h 1205"/>
                    <a:gd name="T16" fmla="*/ 1021 w 1175"/>
                    <a:gd name="T17" fmla="*/ 677 h 1205"/>
                    <a:gd name="T18" fmla="*/ 1100 w 1175"/>
                    <a:gd name="T19" fmla="*/ 905 h 1205"/>
                    <a:gd name="T20" fmla="*/ 975 w 1175"/>
                    <a:gd name="T21" fmla="*/ 685 h 1205"/>
                    <a:gd name="T22" fmla="*/ 955 w 1175"/>
                    <a:gd name="T23" fmla="*/ 608 h 1205"/>
                    <a:gd name="T24" fmla="*/ 1043 w 1175"/>
                    <a:gd name="T25" fmla="*/ 908 h 1205"/>
                    <a:gd name="T26" fmla="*/ 861 w 1175"/>
                    <a:gd name="T27" fmla="*/ 1175 h 1205"/>
                    <a:gd name="T28" fmla="*/ 856 w 1175"/>
                    <a:gd name="T29" fmla="*/ 987 h 1205"/>
                    <a:gd name="T30" fmla="*/ 1012 w 1175"/>
                    <a:gd name="T31" fmla="*/ 792 h 1205"/>
                    <a:gd name="T32" fmla="*/ 822 w 1175"/>
                    <a:gd name="T33" fmla="*/ 922 h 1205"/>
                    <a:gd name="T34" fmla="*/ 733 w 1175"/>
                    <a:gd name="T35" fmla="*/ 876 h 1205"/>
                    <a:gd name="T36" fmla="*/ 398 w 1175"/>
                    <a:gd name="T37" fmla="*/ 915 h 1205"/>
                    <a:gd name="T38" fmla="*/ 649 w 1175"/>
                    <a:gd name="T39" fmla="*/ 827 h 1205"/>
                    <a:gd name="T40" fmla="*/ 856 w 1175"/>
                    <a:gd name="T41" fmla="*/ 683 h 1205"/>
                    <a:gd name="T42" fmla="*/ 845 w 1175"/>
                    <a:gd name="T43" fmla="*/ 474 h 1205"/>
                    <a:gd name="T44" fmla="*/ 642 w 1175"/>
                    <a:gd name="T45" fmla="*/ 363 h 1205"/>
                    <a:gd name="T46" fmla="*/ 391 w 1175"/>
                    <a:gd name="T47" fmla="*/ 514 h 1205"/>
                    <a:gd name="T48" fmla="*/ 356 w 1175"/>
                    <a:gd name="T49" fmla="*/ 545 h 1205"/>
                    <a:gd name="T50" fmla="*/ 339 w 1175"/>
                    <a:gd name="T51" fmla="*/ 742 h 1205"/>
                    <a:gd name="T52" fmla="*/ 290 w 1175"/>
                    <a:gd name="T53" fmla="*/ 429 h 1205"/>
                    <a:gd name="T54" fmla="*/ 314 w 1175"/>
                    <a:gd name="T55" fmla="*/ 829 h 1205"/>
                    <a:gd name="T56" fmla="*/ 422 w 1175"/>
                    <a:gd name="T57" fmla="*/ 342 h 1205"/>
                    <a:gd name="T58" fmla="*/ 331 w 1175"/>
                    <a:gd name="T59" fmla="*/ 344 h 1205"/>
                    <a:gd name="T60" fmla="*/ 388 w 1175"/>
                    <a:gd name="T61" fmla="*/ 974 h 1205"/>
                    <a:gd name="T62" fmla="*/ 322 w 1175"/>
                    <a:gd name="T63" fmla="*/ 884 h 1205"/>
                    <a:gd name="T64" fmla="*/ 118 w 1175"/>
                    <a:gd name="T65" fmla="*/ 440 h 1205"/>
                    <a:gd name="T66" fmla="*/ 77 w 1175"/>
                    <a:gd name="T67" fmla="*/ 639 h 1205"/>
                    <a:gd name="T68" fmla="*/ 168 w 1175"/>
                    <a:gd name="T69" fmla="*/ 517 h 1205"/>
                    <a:gd name="T70" fmla="*/ 307 w 1175"/>
                    <a:gd name="T71" fmla="*/ 234 h 1205"/>
                    <a:gd name="T72" fmla="*/ 52 w 1175"/>
                    <a:gd name="T73" fmla="*/ 64 h 1205"/>
                    <a:gd name="T74" fmla="*/ 739 w 1175"/>
                    <a:gd name="T75" fmla="*/ 160 h 1205"/>
                    <a:gd name="T76" fmla="*/ 599 w 1175"/>
                    <a:gd name="T77" fmla="*/ 121 h 1205"/>
                    <a:gd name="T78" fmla="*/ 555 w 1175"/>
                    <a:gd name="T79" fmla="*/ 287 h 1205"/>
                    <a:gd name="T80" fmla="*/ 494 w 1175"/>
                    <a:gd name="T81" fmla="*/ 458 h 1205"/>
                    <a:gd name="T82" fmla="*/ 628 w 1175"/>
                    <a:gd name="T83" fmla="*/ 490 h 1205"/>
                    <a:gd name="T84" fmla="*/ 441 w 1175"/>
                    <a:gd name="T85" fmla="*/ 260 h 1205"/>
                    <a:gd name="T86" fmla="*/ 933 w 1175"/>
                    <a:gd name="T87" fmla="*/ 427 h 1205"/>
                    <a:gd name="T88" fmla="*/ 882 w 1175"/>
                    <a:gd name="T89" fmla="*/ 696 h 1205"/>
                    <a:gd name="T90" fmla="*/ 1003 w 1175"/>
                    <a:gd name="T91" fmla="*/ 353 h 1205"/>
                    <a:gd name="T92" fmla="*/ 832 w 1175"/>
                    <a:gd name="T93" fmla="*/ 302 h 1205"/>
                    <a:gd name="T94" fmla="*/ 919 w 1175"/>
                    <a:gd name="T95" fmla="*/ 797 h 1205"/>
                    <a:gd name="T96" fmla="*/ 728 w 1175"/>
                    <a:gd name="T97" fmla="*/ 703 h 1205"/>
                    <a:gd name="T98" fmla="*/ 942 w 1175"/>
                    <a:gd name="T99" fmla="*/ 385 h 1205"/>
                    <a:gd name="T100" fmla="*/ 770 w 1175"/>
                    <a:gd name="T101" fmla="*/ 162 h 1205"/>
                    <a:gd name="T102" fmla="*/ 1109 w 1175"/>
                    <a:gd name="T103" fmla="*/ 93 h 1205"/>
                    <a:gd name="T104" fmla="*/ 291 w 1175"/>
                    <a:gd name="T105" fmla="*/ 173 h 1205"/>
                    <a:gd name="T106" fmla="*/ 1014 w 1175"/>
                    <a:gd name="T107" fmla="*/ 891 h 1205"/>
                    <a:gd name="T108" fmla="*/ 267 w 1175"/>
                    <a:gd name="T109" fmla="*/ 252 h 1205"/>
                    <a:gd name="T110" fmla="*/ 790 w 1175"/>
                    <a:gd name="T111" fmla="*/ 489 h 1205"/>
                    <a:gd name="T112" fmla="*/ 248 w 1175"/>
                    <a:gd name="T113" fmla="*/ 253 h 1205"/>
                    <a:gd name="T114" fmla="*/ 749 w 1175"/>
                    <a:gd name="T115" fmla="*/ 311 h 1205"/>
                    <a:gd name="T116" fmla="*/ 790 w 1175"/>
                    <a:gd name="T117" fmla="*/ 422 h 1205"/>
                    <a:gd name="T118" fmla="*/ 806 w 1175"/>
                    <a:gd name="T119" fmla="*/ 788 h 1205"/>
                    <a:gd name="T120" fmla="*/ 902 w 1175"/>
                    <a:gd name="T121" fmla="*/ 799 h 1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75" h="1205">
                      <a:moveTo>
                        <a:pt x="7" y="279"/>
                      </a:moveTo>
                      <a:cubicBezTo>
                        <a:pt x="22" y="263"/>
                        <a:pt x="37" y="246"/>
                        <a:pt x="53" y="229"/>
                      </a:cubicBezTo>
                      <a:cubicBezTo>
                        <a:pt x="44" y="217"/>
                        <a:pt x="33" y="202"/>
                        <a:pt x="24" y="187"/>
                      </a:cubicBezTo>
                      <a:cubicBezTo>
                        <a:pt x="0" y="145"/>
                        <a:pt x="4" y="81"/>
                        <a:pt x="46" y="44"/>
                      </a:cubicBezTo>
                      <a:cubicBezTo>
                        <a:pt x="83" y="10"/>
                        <a:pt x="139" y="2"/>
                        <a:pt x="182" y="29"/>
                      </a:cubicBezTo>
                      <a:cubicBezTo>
                        <a:pt x="206" y="45"/>
                        <a:pt x="220" y="68"/>
                        <a:pt x="224" y="97"/>
                      </a:cubicBezTo>
                      <a:cubicBezTo>
                        <a:pt x="228" y="124"/>
                        <a:pt x="199" y="157"/>
                        <a:pt x="171" y="159"/>
                      </a:cubicBezTo>
                      <a:cubicBezTo>
                        <a:pt x="146" y="162"/>
                        <a:pt x="126" y="141"/>
                        <a:pt x="122" y="110"/>
                      </a:cubicBezTo>
                      <a:cubicBezTo>
                        <a:pt x="122" y="107"/>
                        <a:pt x="121" y="105"/>
                        <a:pt x="121" y="102"/>
                      </a:cubicBezTo>
                      <a:cubicBezTo>
                        <a:pt x="97" y="105"/>
                        <a:pt x="86" y="134"/>
                        <a:pt x="99" y="154"/>
                      </a:cubicBezTo>
                      <a:cubicBezTo>
                        <a:pt x="119" y="182"/>
                        <a:pt x="148" y="185"/>
                        <a:pt x="179" y="182"/>
                      </a:cubicBezTo>
                      <a:cubicBezTo>
                        <a:pt x="196" y="180"/>
                        <a:pt x="208" y="173"/>
                        <a:pt x="216" y="157"/>
                      </a:cubicBezTo>
                      <a:cubicBezTo>
                        <a:pt x="248" y="97"/>
                        <a:pt x="299" y="61"/>
                        <a:pt x="366" y="54"/>
                      </a:cubicBezTo>
                      <a:cubicBezTo>
                        <a:pt x="391" y="51"/>
                        <a:pt x="419" y="58"/>
                        <a:pt x="444" y="64"/>
                      </a:cubicBezTo>
                      <a:cubicBezTo>
                        <a:pt x="463" y="68"/>
                        <a:pt x="477" y="69"/>
                        <a:pt x="493" y="54"/>
                      </a:cubicBezTo>
                      <a:cubicBezTo>
                        <a:pt x="524" y="25"/>
                        <a:pt x="577" y="25"/>
                        <a:pt x="604" y="51"/>
                      </a:cubicBezTo>
                      <a:cubicBezTo>
                        <a:pt x="625" y="71"/>
                        <a:pt x="630" y="117"/>
                        <a:pt x="614" y="137"/>
                      </a:cubicBezTo>
                      <a:cubicBezTo>
                        <a:pt x="597" y="159"/>
                        <a:pt x="575" y="161"/>
                        <a:pt x="554" y="144"/>
                      </a:cubicBezTo>
                      <a:cubicBezTo>
                        <a:pt x="550" y="141"/>
                        <a:pt x="546" y="137"/>
                        <a:pt x="535" y="134"/>
                      </a:cubicBezTo>
                      <a:cubicBezTo>
                        <a:pt x="535" y="146"/>
                        <a:pt x="532" y="159"/>
                        <a:pt x="536" y="169"/>
                      </a:cubicBezTo>
                      <a:cubicBezTo>
                        <a:pt x="538" y="174"/>
                        <a:pt x="551" y="176"/>
                        <a:pt x="560" y="178"/>
                      </a:cubicBezTo>
                      <a:cubicBezTo>
                        <a:pt x="599" y="187"/>
                        <a:pt x="612" y="153"/>
                        <a:pt x="626" y="130"/>
                      </a:cubicBezTo>
                      <a:cubicBezTo>
                        <a:pt x="658" y="79"/>
                        <a:pt x="702" y="51"/>
                        <a:pt x="760" y="46"/>
                      </a:cubicBezTo>
                      <a:cubicBezTo>
                        <a:pt x="795" y="43"/>
                        <a:pt x="830" y="42"/>
                        <a:pt x="863" y="56"/>
                      </a:cubicBezTo>
                      <a:cubicBezTo>
                        <a:pt x="883" y="65"/>
                        <a:pt x="901" y="78"/>
                        <a:pt x="920" y="89"/>
                      </a:cubicBezTo>
                      <a:cubicBezTo>
                        <a:pt x="927" y="93"/>
                        <a:pt x="932" y="99"/>
                        <a:pt x="940" y="105"/>
                      </a:cubicBezTo>
                      <a:cubicBezTo>
                        <a:pt x="958" y="68"/>
                        <a:pt x="983" y="41"/>
                        <a:pt x="1016" y="21"/>
                      </a:cubicBezTo>
                      <a:cubicBezTo>
                        <a:pt x="1051" y="0"/>
                        <a:pt x="1113" y="12"/>
                        <a:pt x="1126" y="51"/>
                      </a:cubicBezTo>
                      <a:cubicBezTo>
                        <a:pt x="1129" y="60"/>
                        <a:pt x="1135" y="68"/>
                        <a:pt x="1140" y="76"/>
                      </a:cubicBezTo>
                      <a:cubicBezTo>
                        <a:pt x="1140" y="76"/>
                        <a:pt x="1140" y="76"/>
                        <a:pt x="1140" y="76"/>
                      </a:cubicBezTo>
                      <a:cubicBezTo>
                        <a:pt x="1134" y="87"/>
                        <a:pt x="1126" y="98"/>
                        <a:pt x="1122" y="110"/>
                      </a:cubicBezTo>
                      <a:cubicBezTo>
                        <a:pt x="1111" y="152"/>
                        <a:pt x="1092" y="190"/>
                        <a:pt x="1049" y="208"/>
                      </a:cubicBezTo>
                      <a:cubicBezTo>
                        <a:pt x="1030" y="216"/>
                        <a:pt x="1008" y="220"/>
                        <a:pt x="988" y="221"/>
                      </a:cubicBezTo>
                      <a:cubicBezTo>
                        <a:pt x="970" y="223"/>
                        <a:pt x="971" y="208"/>
                        <a:pt x="972" y="195"/>
                      </a:cubicBezTo>
                      <a:cubicBezTo>
                        <a:pt x="974" y="150"/>
                        <a:pt x="1002" y="121"/>
                        <a:pt x="1035" y="97"/>
                      </a:cubicBezTo>
                      <a:cubicBezTo>
                        <a:pt x="1058" y="81"/>
                        <a:pt x="1083" y="69"/>
                        <a:pt x="1108" y="56"/>
                      </a:cubicBezTo>
                      <a:cubicBezTo>
                        <a:pt x="1099" y="29"/>
                        <a:pt x="1061" y="18"/>
                        <a:pt x="1030" y="33"/>
                      </a:cubicBezTo>
                      <a:cubicBezTo>
                        <a:pt x="989" y="54"/>
                        <a:pt x="959" y="84"/>
                        <a:pt x="952" y="132"/>
                      </a:cubicBezTo>
                      <a:cubicBezTo>
                        <a:pt x="951" y="135"/>
                        <a:pt x="947" y="141"/>
                        <a:pt x="945" y="140"/>
                      </a:cubicBezTo>
                      <a:cubicBezTo>
                        <a:pt x="942" y="139"/>
                        <a:pt x="938" y="136"/>
                        <a:pt x="935" y="133"/>
                      </a:cubicBezTo>
                      <a:cubicBezTo>
                        <a:pt x="918" y="117"/>
                        <a:pt x="903" y="96"/>
                        <a:pt x="883" y="85"/>
                      </a:cubicBezTo>
                      <a:cubicBezTo>
                        <a:pt x="825" y="52"/>
                        <a:pt x="763" y="51"/>
                        <a:pt x="702" y="80"/>
                      </a:cubicBezTo>
                      <a:cubicBezTo>
                        <a:pt x="691" y="86"/>
                        <a:pt x="679" y="93"/>
                        <a:pt x="671" y="103"/>
                      </a:cubicBezTo>
                      <a:cubicBezTo>
                        <a:pt x="652" y="125"/>
                        <a:pt x="635" y="149"/>
                        <a:pt x="616" y="173"/>
                      </a:cubicBezTo>
                      <a:cubicBezTo>
                        <a:pt x="643" y="184"/>
                        <a:pt x="656" y="182"/>
                        <a:pt x="664" y="162"/>
                      </a:cubicBezTo>
                      <a:cubicBezTo>
                        <a:pt x="684" y="111"/>
                        <a:pt x="726" y="93"/>
                        <a:pt x="777" y="89"/>
                      </a:cubicBezTo>
                      <a:cubicBezTo>
                        <a:pt x="839" y="85"/>
                        <a:pt x="898" y="123"/>
                        <a:pt x="920" y="180"/>
                      </a:cubicBezTo>
                      <a:cubicBezTo>
                        <a:pt x="922" y="185"/>
                        <a:pt x="923" y="191"/>
                        <a:pt x="924" y="196"/>
                      </a:cubicBezTo>
                      <a:cubicBezTo>
                        <a:pt x="928" y="214"/>
                        <a:pt x="921" y="222"/>
                        <a:pt x="903" y="223"/>
                      </a:cubicBezTo>
                      <a:cubicBezTo>
                        <a:pt x="896" y="224"/>
                        <a:pt x="886" y="227"/>
                        <a:pt x="882" y="232"/>
                      </a:cubicBezTo>
                      <a:cubicBezTo>
                        <a:pt x="876" y="241"/>
                        <a:pt x="886" y="254"/>
                        <a:pt x="898" y="255"/>
                      </a:cubicBezTo>
                      <a:cubicBezTo>
                        <a:pt x="928" y="258"/>
                        <a:pt x="931" y="261"/>
                        <a:pt x="933" y="290"/>
                      </a:cubicBezTo>
                      <a:cubicBezTo>
                        <a:pt x="934" y="292"/>
                        <a:pt x="933" y="295"/>
                        <a:pt x="934" y="296"/>
                      </a:cubicBezTo>
                      <a:cubicBezTo>
                        <a:pt x="940" y="304"/>
                        <a:pt x="947" y="311"/>
                        <a:pt x="953" y="318"/>
                      </a:cubicBezTo>
                      <a:cubicBezTo>
                        <a:pt x="956" y="310"/>
                        <a:pt x="960" y="302"/>
                        <a:pt x="963" y="293"/>
                      </a:cubicBezTo>
                      <a:cubicBezTo>
                        <a:pt x="965" y="286"/>
                        <a:pt x="966" y="275"/>
                        <a:pt x="971" y="270"/>
                      </a:cubicBezTo>
                      <a:cubicBezTo>
                        <a:pt x="979" y="263"/>
                        <a:pt x="988" y="267"/>
                        <a:pt x="1000" y="280"/>
                      </a:cubicBezTo>
                      <a:cubicBezTo>
                        <a:pt x="996" y="282"/>
                        <a:pt x="992" y="283"/>
                        <a:pt x="990" y="285"/>
                      </a:cubicBezTo>
                      <a:cubicBezTo>
                        <a:pt x="985" y="289"/>
                        <a:pt x="978" y="295"/>
                        <a:pt x="979" y="298"/>
                      </a:cubicBezTo>
                      <a:cubicBezTo>
                        <a:pt x="981" y="304"/>
                        <a:pt x="987" y="314"/>
                        <a:pt x="992" y="314"/>
                      </a:cubicBezTo>
                      <a:cubicBezTo>
                        <a:pt x="1015" y="315"/>
                        <a:pt x="1018" y="329"/>
                        <a:pt x="1017" y="348"/>
                      </a:cubicBezTo>
                      <a:cubicBezTo>
                        <a:pt x="1016" y="368"/>
                        <a:pt x="1017" y="388"/>
                        <a:pt x="1017" y="408"/>
                      </a:cubicBezTo>
                      <a:cubicBezTo>
                        <a:pt x="1017" y="421"/>
                        <a:pt x="1021" y="432"/>
                        <a:pt x="1034" y="439"/>
                      </a:cubicBezTo>
                      <a:cubicBezTo>
                        <a:pt x="1054" y="450"/>
                        <a:pt x="1059" y="470"/>
                        <a:pt x="1058" y="490"/>
                      </a:cubicBezTo>
                      <a:cubicBezTo>
                        <a:pt x="1058" y="498"/>
                        <a:pt x="1047" y="506"/>
                        <a:pt x="1039" y="513"/>
                      </a:cubicBezTo>
                      <a:cubicBezTo>
                        <a:pt x="1036" y="516"/>
                        <a:pt x="1028" y="515"/>
                        <a:pt x="1025" y="519"/>
                      </a:cubicBezTo>
                      <a:cubicBezTo>
                        <a:pt x="1022" y="523"/>
                        <a:pt x="1022" y="530"/>
                        <a:pt x="1020" y="536"/>
                      </a:cubicBezTo>
                      <a:cubicBezTo>
                        <a:pt x="1025" y="536"/>
                        <a:pt x="1030" y="536"/>
                        <a:pt x="1034" y="534"/>
                      </a:cubicBezTo>
                      <a:cubicBezTo>
                        <a:pt x="1075" y="511"/>
                        <a:pt x="1090" y="474"/>
                        <a:pt x="1086" y="428"/>
                      </a:cubicBezTo>
                      <a:cubicBezTo>
                        <a:pt x="1081" y="375"/>
                        <a:pt x="1058" y="332"/>
                        <a:pt x="1015" y="299"/>
                      </a:cubicBezTo>
                      <a:cubicBezTo>
                        <a:pt x="1012" y="297"/>
                        <a:pt x="1011" y="293"/>
                        <a:pt x="1008" y="290"/>
                      </a:cubicBezTo>
                      <a:cubicBezTo>
                        <a:pt x="1009" y="289"/>
                        <a:pt x="1010" y="287"/>
                        <a:pt x="1011" y="285"/>
                      </a:cubicBezTo>
                      <a:cubicBezTo>
                        <a:pt x="1017" y="287"/>
                        <a:pt x="1024" y="288"/>
                        <a:pt x="1029" y="292"/>
                      </a:cubicBezTo>
                      <a:cubicBezTo>
                        <a:pt x="1066" y="320"/>
                        <a:pt x="1087" y="357"/>
                        <a:pt x="1096" y="402"/>
                      </a:cubicBezTo>
                      <a:cubicBezTo>
                        <a:pt x="1099" y="418"/>
                        <a:pt x="1100" y="435"/>
                        <a:pt x="1100" y="451"/>
                      </a:cubicBezTo>
                      <a:cubicBezTo>
                        <a:pt x="1101" y="495"/>
                        <a:pt x="1077" y="525"/>
                        <a:pt x="1042" y="547"/>
                      </a:cubicBezTo>
                      <a:cubicBezTo>
                        <a:pt x="1018" y="563"/>
                        <a:pt x="1016" y="565"/>
                        <a:pt x="1025" y="599"/>
                      </a:cubicBezTo>
                      <a:cubicBezTo>
                        <a:pt x="1047" y="582"/>
                        <a:pt x="1069" y="567"/>
                        <a:pt x="1090" y="550"/>
                      </a:cubicBezTo>
                      <a:cubicBezTo>
                        <a:pt x="1128" y="520"/>
                        <a:pt x="1138" y="475"/>
                        <a:pt x="1139" y="432"/>
                      </a:cubicBezTo>
                      <a:cubicBezTo>
                        <a:pt x="1140" y="372"/>
                        <a:pt x="1114" y="319"/>
                        <a:pt x="1066" y="279"/>
                      </a:cubicBezTo>
                      <a:cubicBezTo>
                        <a:pt x="1061" y="275"/>
                        <a:pt x="1058" y="267"/>
                        <a:pt x="1054" y="261"/>
                      </a:cubicBezTo>
                      <a:cubicBezTo>
                        <a:pt x="1060" y="258"/>
                        <a:pt x="1066" y="253"/>
                        <a:pt x="1073" y="251"/>
                      </a:cubicBezTo>
                      <a:cubicBezTo>
                        <a:pt x="1110" y="241"/>
                        <a:pt x="1138" y="222"/>
                        <a:pt x="1150" y="184"/>
                      </a:cubicBezTo>
                      <a:cubicBezTo>
                        <a:pt x="1153" y="174"/>
                        <a:pt x="1157" y="164"/>
                        <a:pt x="1160" y="153"/>
                      </a:cubicBezTo>
                      <a:cubicBezTo>
                        <a:pt x="1175" y="166"/>
                        <a:pt x="1171" y="200"/>
                        <a:pt x="1147" y="224"/>
                      </a:cubicBezTo>
                      <a:cubicBezTo>
                        <a:pt x="1130" y="242"/>
                        <a:pt x="1105" y="254"/>
                        <a:pt x="1081" y="269"/>
                      </a:cubicBezTo>
                      <a:cubicBezTo>
                        <a:pt x="1093" y="285"/>
                        <a:pt x="1108" y="301"/>
                        <a:pt x="1120" y="319"/>
                      </a:cubicBezTo>
                      <a:cubicBezTo>
                        <a:pt x="1153" y="370"/>
                        <a:pt x="1159" y="424"/>
                        <a:pt x="1145" y="483"/>
                      </a:cubicBezTo>
                      <a:cubicBezTo>
                        <a:pt x="1133" y="537"/>
                        <a:pt x="1097" y="570"/>
                        <a:pt x="1054" y="597"/>
                      </a:cubicBezTo>
                      <a:cubicBezTo>
                        <a:pt x="1021" y="617"/>
                        <a:pt x="1016" y="644"/>
                        <a:pt x="1021" y="677"/>
                      </a:cubicBezTo>
                      <a:cubicBezTo>
                        <a:pt x="1022" y="682"/>
                        <a:pt x="1026" y="689"/>
                        <a:pt x="1030" y="691"/>
                      </a:cubicBezTo>
                      <a:cubicBezTo>
                        <a:pt x="1034" y="692"/>
                        <a:pt x="1042" y="689"/>
                        <a:pt x="1044" y="686"/>
                      </a:cubicBezTo>
                      <a:cubicBezTo>
                        <a:pt x="1046" y="683"/>
                        <a:pt x="1044" y="676"/>
                        <a:pt x="1042" y="672"/>
                      </a:cubicBezTo>
                      <a:cubicBezTo>
                        <a:pt x="1030" y="650"/>
                        <a:pt x="1039" y="621"/>
                        <a:pt x="1060" y="608"/>
                      </a:cubicBezTo>
                      <a:cubicBezTo>
                        <a:pt x="1081" y="596"/>
                        <a:pt x="1108" y="602"/>
                        <a:pt x="1122" y="623"/>
                      </a:cubicBezTo>
                      <a:cubicBezTo>
                        <a:pt x="1148" y="661"/>
                        <a:pt x="1143" y="702"/>
                        <a:pt x="1110" y="740"/>
                      </a:cubicBezTo>
                      <a:cubicBezTo>
                        <a:pt x="1123" y="767"/>
                        <a:pt x="1139" y="790"/>
                        <a:pt x="1145" y="816"/>
                      </a:cubicBezTo>
                      <a:cubicBezTo>
                        <a:pt x="1153" y="853"/>
                        <a:pt x="1135" y="885"/>
                        <a:pt x="1112" y="913"/>
                      </a:cubicBezTo>
                      <a:cubicBezTo>
                        <a:pt x="1110" y="915"/>
                        <a:pt x="1105" y="914"/>
                        <a:pt x="1101" y="915"/>
                      </a:cubicBezTo>
                      <a:cubicBezTo>
                        <a:pt x="1101" y="912"/>
                        <a:pt x="1098" y="907"/>
                        <a:pt x="1100" y="905"/>
                      </a:cubicBezTo>
                      <a:cubicBezTo>
                        <a:pt x="1103" y="898"/>
                        <a:pt x="1107" y="892"/>
                        <a:pt x="1111" y="886"/>
                      </a:cubicBezTo>
                      <a:cubicBezTo>
                        <a:pt x="1136" y="851"/>
                        <a:pt x="1141" y="790"/>
                        <a:pt x="1094" y="757"/>
                      </a:cubicBezTo>
                      <a:cubicBezTo>
                        <a:pt x="1081" y="748"/>
                        <a:pt x="1080" y="739"/>
                        <a:pt x="1095" y="732"/>
                      </a:cubicBezTo>
                      <a:cubicBezTo>
                        <a:pt x="1121" y="720"/>
                        <a:pt x="1132" y="665"/>
                        <a:pt x="1117" y="639"/>
                      </a:cubicBezTo>
                      <a:cubicBezTo>
                        <a:pt x="1107" y="623"/>
                        <a:pt x="1089" y="614"/>
                        <a:pt x="1075" y="619"/>
                      </a:cubicBezTo>
                      <a:cubicBezTo>
                        <a:pt x="1059" y="624"/>
                        <a:pt x="1050" y="635"/>
                        <a:pt x="1054" y="652"/>
                      </a:cubicBezTo>
                      <a:cubicBezTo>
                        <a:pt x="1055" y="659"/>
                        <a:pt x="1059" y="667"/>
                        <a:pt x="1064" y="670"/>
                      </a:cubicBezTo>
                      <a:cubicBezTo>
                        <a:pt x="1076" y="678"/>
                        <a:pt x="1074" y="686"/>
                        <a:pt x="1066" y="694"/>
                      </a:cubicBezTo>
                      <a:cubicBezTo>
                        <a:pt x="1047" y="714"/>
                        <a:pt x="994" y="714"/>
                        <a:pt x="977" y="694"/>
                      </a:cubicBezTo>
                      <a:cubicBezTo>
                        <a:pt x="975" y="692"/>
                        <a:pt x="974" y="687"/>
                        <a:pt x="975" y="685"/>
                      </a:cubicBezTo>
                      <a:cubicBezTo>
                        <a:pt x="977" y="683"/>
                        <a:pt x="981" y="680"/>
                        <a:pt x="984" y="680"/>
                      </a:cubicBezTo>
                      <a:cubicBezTo>
                        <a:pt x="990" y="681"/>
                        <a:pt x="995" y="684"/>
                        <a:pt x="1003" y="686"/>
                      </a:cubicBezTo>
                      <a:cubicBezTo>
                        <a:pt x="1004" y="674"/>
                        <a:pt x="1006" y="663"/>
                        <a:pt x="1006" y="652"/>
                      </a:cubicBezTo>
                      <a:cubicBezTo>
                        <a:pt x="1007" y="607"/>
                        <a:pt x="1007" y="562"/>
                        <a:pt x="1007" y="517"/>
                      </a:cubicBezTo>
                      <a:cubicBezTo>
                        <a:pt x="1007" y="513"/>
                        <a:pt x="1005" y="508"/>
                        <a:pt x="1003" y="507"/>
                      </a:cubicBezTo>
                      <a:cubicBezTo>
                        <a:pt x="996" y="506"/>
                        <a:pt x="985" y="504"/>
                        <a:pt x="982" y="507"/>
                      </a:cubicBezTo>
                      <a:cubicBezTo>
                        <a:pt x="975" y="515"/>
                        <a:pt x="968" y="526"/>
                        <a:pt x="968" y="535"/>
                      </a:cubicBezTo>
                      <a:cubicBezTo>
                        <a:pt x="966" y="564"/>
                        <a:pt x="967" y="593"/>
                        <a:pt x="967" y="622"/>
                      </a:cubicBezTo>
                      <a:cubicBezTo>
                        <a:pt x="965" y="623"/>
                        <a:pt x="964" y="623"/>
                        <a:pt x="962" y="624"/>
                      </a:cubicBezTo>
                      <a:cubicBezTo>
                        <a:pt x="960" y="619"/>
                        <a:pt x="955" y="614"/>
                        <a:pt x="955" y="608"/>
                      </a:cubicBezTo>
                      <a:cubicBezTo>
                        <a:pt x="953" y="581"/>
                        <a:pt x="951" y="554"/>
                        <a:pt x="953" y="527"/>
                      </a:cubicBezTo>
                      <a:cubicBezTo>
                        <a:pt x="955" y="494"/>
                        <a:pt x="987" y="479"/>
                        <a:pt x="1016" y="494"/>
                      </a:cubicBezTo>
                      <a:cubicBezTo>
                        <a:pt x="1022" y="497"/>
                        <a:pt x="1033" y="498"/>
                        <a:pt x="1037" y="495"/>
                      </a:cubicBezTo>
                      <a:cubicBezTo>
                        <a:pt x="1041" y="491"/>
                        <a:pt x="1043" y="480"/>
                        <a:pt x="1042" y="474"/>
                      </a:cubicBezTo>
                      <a:cubicBezTo>
                        <a:pt x="1036" y="443"/>
                        <a:pt x="979" y="431"/>
                        <a:pt x="952" y="452"/>
                      </a:cubicBezTo>
                      <a:cubicBezTo>
                        <a:pt x="910" y="485"/>
                        <a:pt x="897" y="541"/>
                        <a:pt x="928" y="586"/>
                      </a:cubicBezTo>
                      <a:cubicBezTo>
                        <a:pt x="932" y="592"/>
                        <a:pt x="931" y="603"/>
                        <a:pt x="928" y="610"/>
                      </a:cubicBezTo>
                      <a:cubicBezTo>
                        <a:pt x="910" y="668"/>
                        <a:pt x="937" y="721"/>
                        <a:pt x="992" y="743"/>
                      </a:cubicBezTo>
                      <a:cubicBezTo>
                        <a:pt x="1019" y="754"/>
                        <a:pt x="1048" y="767"/>
                        <a:pt x="1070" y="786"/>
                      </a:cubicBezTo>
                      <a:cubicBezTo>
                        <a:pt x="1108" y="819"/>
                        <a:pt x="1090" y="890"/>
                        <a:pt x="1043" y="908"/>
                      </a:cubicBezTo>
                      <a:cubicBezTo>
                        <a:pt x="1038" y="910"/>
                        <a:pt x="1034" y="911"/>
                        <a:pt x="1029" y="913"/>
                      </a:cubicBezTo>
                      <a:cubicBezTo>
                        <a:pt x="1006" y="921"/>
                        <a:pt x="1004" y="919"/>
                        <a:pt x="998" y="895"/>
                      </a:cubicBezTo>
                      <a:cubicBezTo>
                        <a:pt x="997" y="888"/>
                        <a:pt x="993" y="877"/>
                        <a:pt x="987" y="874"/>
                      </a:cubicBezTo>
                      <a:cubicBezTo>
                        <a:pt x="971" y="865"/>
                        <a:pt x="959" y="874"/>
                        <a:pt x="961" y="893"/>
                      </a:cubicBezTo>
                      <a:cubicBezTo>
                        <a:pt x="962" y="906"/>
                        <a:pt x="962" y="919"/>
                        <a:pt x="963" y="933"/>
                      </a:cubicBezTo>
                      <a:cubicBezTo>
                        <a:pt x="931" y="943"/>
                        <a:pt x="903" y="926"/>
                        <a:pt x="875" y="920"/>
                      </a:cubicBezTo>
                      <a:cubicBezTo>
                        <a:pt x="872" y="953"/>
                        <a:pt x="874" y="957"/>
                        <a:pt x="903" y="966"/>
                      </a:cubicBezTo>
                      <a:cubicBezTo>
                        <a:pt x="920" y="971"/>
                        <a:pt x="937" y="977"/>
                        <a:pt x="954" y="981"/>
                      </a:cubicBezTo>
                      <a:cubicBezTo>
                        <a:pt x="968" y="985"/>
                        <a:pt x="972" y="993"/>
                        <a:pt x="971" y="1006"/>
                      </a:cubicBezTo>
                      <a:cubicBezTo>
                        <a:pt x="964" y="1082"/>
                        <a:pt x="930" y="1141"/>
                        <a:pt x="861" y="1175"/>
                      </a:cubicBezTo>
                      <a:cubicBezTo>
                        <a:pt x="827" y="1191"/>
                        <a:pt x="789" y="1205"/>
                        <a:pt x="753" y="1177"/>
                      </a:cubicBezTo>
                      <a:cubicBezTo>
                        <a:pt x="746" y="1171"/>
                        <a:pt x="741" y="1161"/>
                        <a:pt x="735" y="1153"/>
                      </a:cubicBezTo>
                      <a:cubicBezTo>
                        <a:pt x="737" y="1152"/>
                        <a:pt x="739" y="1150"/>
                        <a:pt x="742" y="1148"/>
                      </a:cubicBezTo>
                      <a:cubicBezTo>
                        <a:pt x="747" y="1152"/>
                        <a:pt x="753" y="1155"/>
                        <a:pt x="758" y="1160"/>
                      </a:cubicBezTo>
                      <a:cubicBezTo>
                        <a:pt x="772" y="1173"/>
                        <a:pt x="788" y="1178"/>
                        <a:pt x="807" y="1175"/>
                      </a:cubicBezTo>
                      <a:cubicBezTo>
                        <a:pt x="881" y="1164"/>
                        <a:pt x="937" y="1109"/>
                        <a:pt x="951" y="1035"/>
                      </a:cubicBezTo>
                      <a:cubicBezTo>
                        <a:pt x="958" y="999"/>
                        <a:pt x="958" y="1000"/>
                        <a:pt x="922" y="988"/>
                      </a:cubicBezTo>
                      <a:cubicBezTo>
                        <a:pt x="911" y="984"/>
                        <a:pt x="902" y="981"/>
                        <a:pt x="892" y="976"/>
                      </a:cubicBezTo>
                      <a:cubicBezTo>
                        <a:pt x="882" y="972"/>
                        <a:pt x="873" y="971"/>
                        <a:pt x="866" y="982"/>
                      </a:cubicBezTo>
                      <a:cubicBezTo>
                        <a:pt x="864" y="985"/>
                        <a:pt x="859" y="987"/>
                        <a:pt x="856" y="987"/>
                      </a:cubicBezTo>
                      <a:cubicBezTo>
                        <a:pt x="813" y="987"/>
                        <a:pt x="771" y="987"/>
                        <a:pt x="728" y="986"/>
                      </a:cubicBezTo>
                      <a:cubicBezTo>
                        <a:pt x="724" y="986"/>
                        <a:pt x="720" y="983"/>
                        <a:pt x="716" y="978"/>
                      </a:cubicBezTo>
                      <a:cubicBezTo>
                        <a:pt x="762" y="967"/>
                        <a:pt x="809" y="973"/>
                        <a:pt x="856" y="970"/>
                      </a:cubicBezTo>
                      <a:cubicBezTo>
                        <a:pt x="856" y="943"/>
                        <a:pt x="856" y="917"/>
                        <a:pt x="856" y="890"/>
                      </a:cubicBezTo>
                      <a:cubicBezTo>
                        <a:pt x="856" y="884"/>
                        <a:pt x="856" y="878"/>
                        <a:pt x="856" y="872"/>
                      </a:cubicBezTo>
                      <a:cubicBezTo>
                        <a:pt x="856" y="849"/>
                        <a:pt x="856" y="850"/>
                        <a:pt x="878" y="855"/>
                      </a:cubicBezTo>
                      <a:cubicBezTo>
                        <a:pt x="889" y="857"/>
                        <a:pt x="900" y="855"/>
                        <a:pt x="912" y="855"/>
                      </a:cubicBezTo>
                      <a:cubicBezTo>
                        <a:pt x="941" y="855"/>
                        <a:pt x="970" y="855"/>
                        <a:pt x="1000" y="855"/>
                      </a:cubicBezTo>
                      <a:cubicBezTo>
                        <a:pt x="1010" y="855"/>
                        <a:pt x="1015" y="852"/>
                        <a:pt x="1014" y="840"/>
                      </a:cubicBezTo>
                      <a:cubicBezTo>
                        <a:pt x="1013" y="824"/>
                        <a:pt x="1013" y="808"/>
                        <a:pt x="1012" y="792"/>
                      </a:cubicBezTo>
                      <a:cubicBezTo>
                        <a:pt x="1011" y="766"/>
                        <a:pt x="1003" y="758"/>
                        <a:pt x="972" y="757"/>
                      </a:cubicBezTo>
                      <a:cubicBezTo>
                        <a:pt x="972" y="776"/>
                        <a:pt x="972" y="796"/>
                        <a:pt x="972" y="821"/>
                      </a:cubicBezTo>
                      <a:cubicBezTo>
                        <a:pt x="937" y="821"/>
                        <a:pt x="905" y="822"/>
                        <a:pt x="874" y="820"/>
                      </a:cubicBezTo>
                      <a:cubicBezTo>
                        <a:pt x="869" y="820"/>
                        <a:pt x="862" y="810"/>
                        <a:pt x="860" y="804"/>
                      </a:cubicBezTo>
                      <a:cubicBezTo>
                        <a:pt x="857" y="793"/>
                        <a:pt x="860" y="780"/>
                        <a:pt x="856" y="770"/>
                      </a:cubicBezTo>
                      <a:cubicBezTo>
                        <a:pt x="854" y="763"/>
                        <a:pt x="844" y="758"/>
                        <a:pt x="837" y="753"/>
                      </a:cubicBezTo>
                      <a:cubicBezTo>
                        <a:pt x="833" y="758"/>
                        <a:pt x="826" y="763"/>
                        <a:pt x="825" y="769"/>
                      </a:cubicBezTo>
                      <a:cubicBezTo>
                        <a:pt x="823" y="786"/>
                        <a:pt x="832" y="806"/>
                        <a:pt x="811" y="819"/>
                      </a:cubicBezTo>
                      <a:cubicBezTo>
                        <a:pt x="810" y="820"/>
                        <a:pt x="810" y="830"/>
                        <a:pt x="813" y="834"/>
                      </a:cubicBezTo>
                      <a:cubicBezTo>
                        <a:pt x="830" y="862"/>
                        <a:pt x="822" y="892"/>
                        <a:pt x="822" y="922"/>
                      </a:cubicBezTo>
                      <a:cubicBezTo>
                        <a:pt x="822" y="926"/>
                        <a:pt x="810" y="935"/>
                        <a:pt x="803" y="935"/>
                      </a:cubicBezTo>
                      <a:cubicBezTo>
                        <a:pt x="767" y="936"/>
                        <a:pt x="730" y="933"/>
                        <a:pt x="694" y="934"/>
                      </a:cubicBezTo>
                      <a:cubicBezTo>
                        <a:pt x="643" y="934"/>
                        <a:pt x="593" y="937"/>
                        <a:pt x="542" y="938"/>
                      </a:cubicBezTo>
                      <a:cubicBezTo>
                        <a:pt x="500" y="940"/>
                        <a:pt x="457" y="941"/>
                        <a:pt x="415" y="942"/>
                      </a:cubicBezTo>
                      <a:cubicBezTo>
                        <a:pt x="409" y="942"/>
                        <a:pt x="403" y="934"/>
                        <a:pt x="397" y="930"/>
                      </a:cubicBezTo>
                      <a:cubicBezTo>
                        <a:pt x="402" y="926"/>
                        <a:pt x="407" y="920"/>
                        <a:pt x="412" y="920"/>
                      </a:cubicBezTo>
                      <a:cubicBezTo>
                        <a:pt x="449" y="921"/>
                        <a:pt x="486" y="923"/>
                        <a:pt x="523" y="923"/>
                      </a:cubicBezTo>
                      <a:cubicBezTo>
                        <a:pt x="603" y="923"/>
                        <a:pt x="684" y="921"/>
                        <a:pt x="764" y="920"/>
                      </a:cubicBezTo>
                      <a:cubicBezTo>
                        <a:pt x="770" y="920"/>
                        <a:pt x="776" y="919"/>
                        <a:pt x="782" y="918"/>
                      </a:cubicBezTo>
                      <a:cubicBezTo>
                        <a:pt x="777" y="890"/>
                        <a:pt x="760" y="876"/>
                        <a:pt x="733" y="876"/>
                      </a:cubicBezTo>
                      <a:cubicBezTo>
                        <a:pt x="709" y="877"/>
                        <a:pt x="685" y="877"/>
                        <a:pt x="661" y="876"/>
                      </a:cubicBezTo>
                      <a:cubicBezTo>
                        <a:pt x="638" y="876"/>
                        <a:pt x="635" y="872"/>
                        <a:pt x="635" y="850"/>
                      </a:cubicBezTo>
                      <a:cubicBezTo>
                        <a:pt x="635" y="807"/>
                        <a:pt x="633" y="763"/>
                        <a:pt x="632" y="720"/>
                      </a:cubicBezTo>
                      <a:cubicBezTo>
                        <a:pt x="632" y="706"/>
                        <a:pt x="626" y="700"/>
                        <a:pt x="612" y="700"/>
                      </a:cubicBezTo>
                      <a:cubicBezTo>
                        <a:pt x="573" y="700"/>
                        <a:pt x="573" y="699"/>
                        <a:pt x="574" y="738"/>
                      </a:cubicBezTo>
                      <a:cubicBezTo>
                        <a:pt x="574" y="777"/>
                        <a:pt x="575" y="816"/>
                        <a:pt x="576" y="854"/>
                      </a:cubicBezTo>
                      <a:cubicBezTo>
                        <a:pt x="576" y="874"/>
                        <a:pt x="569" y="881"/>
                        <a:pt x="548" y="881"/>
                      </a:cubicBezTo>
                      <a:cubicBezTo>
                        <a:pt x="514" y="880"/>
                        <a:pt x="479" y="880"/>
                        <a:pt x="445" y="881"/>
                      </a:cubicBezTo>
                      <a:cubicBezTo>
                        <a:pt x="429" y="882"/>
                        <a:pt x="409" y="880"/>
                        <a:pt x="412" y="906"/>
                      </a:cubicBezTo>
                      <a:cubicBezTo>
                        <a:pt x="412" y="909"/>
                        <a:pt x="406" y="913"/>
                        <a:pt x="398" y="915"/>
                      </a:cubicBezTo>
                      <a:cubicBezTo>
                        <a:pt x="396" y="901"/>
                        <a:pt x="393" y="886"/>
                        <a:pt x="393" y="872"/>
                      </a:cubicBezTo>
                      <a:cubicBezTo>
                        <a:pt x="393" y="868"/>
                        <a:pt x="403" y="862"/>
                        <a:pt x="409" y="862"/>
                      </a:cubicBezTo>
                      <a:cubicBezTo>
                        <a:pt x="452" y="862"/>
                        <a:pt x="495" y="863"/>
                        <a:pt x="539" y="865"/>
                      </a:cubicBezTo>
                      <a:cubicBezTo>
                        <a:pt x="552" y="865"/>
                        <a:pt x="560" y="861"/>
                        <a:pt x="559" y="848"/>
                      </a:cubicBezTo>
                      <a:cubicBezTo>
                        <a:pt x="558" y="804"/>
                        <a:pt x="558" y="760"/>
                        <a:pt x="555" y="716"/>
                      </a:cubicBezTo>
                      <a:cubicBezTo>
                        <a:pt x="553" y="688"/>
                        <a:pt x="555" y="683"/>
                        <a:pt x="583" y="683"/>
                      </a:cubicBezTo>
                      <a:cubicBezTo>
                        <a:pt x="599" y="683"/>
                        <a:pt x="615" y="682"/>
                        <a:pt x="630" y="684"/>
                      </a:cubicBezTo>
                      <a:cubicBezTo>
                        <a:pt x="636" y="684"/>
                        <a:pt x="645" y="693"/>
                        <a:pt x="645" y="698"/>
                      </a:cubicBezTo>
                      <a:cubicBezTo>
                        <a:pt x="648" y="737"/>
                        <a:pt x="649" y="777"/>
                        <a:pt x="650" y="817"/>
                      </a:cubicBezTo>
                      <a:cubicBezTo>
                        <a:pt x="650" y="820"/>
                        <a:pt x="649" y="824"/>
                        <a:pt x="649" y="827"/>
                      </a:cubicBezTo>
                      <a:cubicBezTo>
                        <a:pt x="650" y="844"/>
                        <a:pt x="652" y="859"/>
                        <a:pt x="675" y="857"/>
                      </a:cubicBezTo>
                      <a:cubicBezTo>
                        <a:pt x="693" y="856"/>
                        <a:pt x="711" y="859"/>
                        <a:pt x="729" y="858"/>
                      </a:cubicBezTo>
                      <a:cubicBezTo>
                        <a:pt x="735" y="858"/>
                        <a:pt x="746" y="850"/>
                        <a:pt x="746" y="847"/>
                      </a:cubicBezTo>
                      <a:cubicBezTo>
                        <a:pt x="744" y="839"/>
                        <a:pt x="738" y="830"/>
                        <a:pt x="733" y="822"/>
                      </a:cubicBezTo>
                      <a:cubicBezTo>
                        <a:pt x="733" y="821"/>
                        <a:pt x="730" y="822"/>
                        <a:pt x="728" y="821"/>
                      </a:cubicBezTo>
                      <a:cubicBezTo>
                        <a:pt x="689" y="814"/>
                        <a:pt x="689" y="814"/>
                        <a:pt x="687" y="776"/>
                      </a:cubicBezTo>
                      <a:cubicBezTo>
                        <a:pt x="686" y="752"/>
                        <a:pt x="684" y="729"/>
                        <a:pt x="683" y="706"/>
                      </a:cubicBezTo>
                      <a:cubicBezTo>
                        <a:pt x="682" y="688"/>
                        <a:pt x="691" y="679"/>
                        <a:pt x="710" y="679"/>
                      </a:cubicBezTo>
                      <a:cubicBezTo>
                        <a:pt x="738" y="678"/>
                        <a:pt x="767" y="675"/>
                        <a:pt x="796" y="676"/>
                      </a:cubicBezTo>
                      <a:cubicBezTo>
                        <a:pt x="814" y="676"/>
                        <a:pt x="833" y="680"/>
                        <a:pt x="856" y="683"/>
                      </a:cubicBezTo>
                      <a:cubicBezTo>
                        <a:pt x="856" y="672"/>
                        <a:pt x="857" y="661"/>
                        <a:pt x="855" y="651"/>
                      </a:cubicBezTo>
                      <a:cubicBezTo>
                        <a:pt x="854" y="646"/>
                        <a:pt x="845" y="638"/>
                        <a:pt x="840" y="638"/>
                      </a:cubicBezTo>
                      <a:cubicBezTo>
                        <a:pt x="793" y="639"/>
                        <a:pt x="746" y="640"/>
                        <a:pt x="699" y="643"/>
                      </a:cubicBezTo>
                      <a:cubicBezTo>
                        <a:pt x="684" y="644"/>
                        <a:pt x="680" y="639"/>
                        <a:pt x="680" y="628"/>
                      </a:cubicBezTo>
                      <a:cubicBezTo>
                        <a:pt x="679" y="612"/>
                        <a:pt x="679" y="596"/>
                        <a:pt x="679" y="580"/>
                      </a:cubicBezTo>
                      <a:cubicBezTo>
                        <a:pt x="679" y="561"/>
                        <a:pt x="691" y="553"/>
                        <a:pt x="710" y="553"/>
                      </a:cubicBezTo>
                      <a:cubicBezTo>
                        <a:pt x="755" y="554"/>
                        <a:pt x="800" y="553"/>
                        <a:pt x="845" y="552"/>
                      </a:cubicBezTo>
                      <a:cubicBezTo>
                        <a:pt x="849" y="552"/>
                        <a:pt x="855" y="543"/>
                        <a:pt x="855" y="538"/>
                      </a:cubicBezTo>
                      <a:cubicBezTo>
                        <a:pt x="856" y="522"/>
                        <a:pt x="856" y="506"/>
                        <a:pt x="854" y="490"/>
                      </a:cubicBezTo>
                      <a:cubicBezTo>
                        <a:pt x="854" y="484"/>
                        <a:pt x="848" y="479"/>
                        <a:pt x="845" y="474"/>
                      </a:cubicBezTo>
                      <a:cubicBezTo>
                        <a:pt x="838" y="478"/>
                        <a:pt x="827" y="481"/>
                        <a:pt x="825" y="487"/>
                      </a:cubicBezTo>
                      <a:cubicBezTo>
                        <a:pt x="815" y="518"/>
                        <a:pt x="816" y="517"/>
                        <a:pt x="784" y="517"/>
                      </a:cubicBezTo>
                      <a:cubicBezTo>
                        <a:pt x="757" y="517"/>
                        <a:pt x="730" y="519"/>
                        <a:pt x="703" y="519"/>
                      </a:cubicBezTo>
                      <a:cubicBezTo>
                        <a:pt x="696" y="519"/>
                        <a:pt x="686" y="513"/>
                        <a:pt x="685" y="507"/>
                      </a:cubicBezTo>
                      <a:cubicBezTo>
                        <a:pt x="680" y="494"/>
                        <a:pt x="678" y="479"/>
                        <a:pt x="677" y="464"/>
                      </a:cubicBezTo>
                      <a:cubicBezTo>
                        <a:pt x="676" y="440"/>
                        <a:pt x="677" y="415"/>
                        <a:pt x="677" y="391"/>
                      </a:cubicBezTo>
                      <a:cubicBezTo>
                        <a:pt x="677" y="378"/>
                        <a:pt x="685" y="373"/>
                        <a:pt x="695" y="375"/>
                      </a:cubicBezTo>
                      <a:cubicBezTo>
                        <a:pt x="718" y="378"/>
                        <a:pt x="725" y="364"/>
                        <a:pt x="731" y="340"/>
                      </a:cubicBezTo>
                      <a:cubicBezTo>
                        <a:pt x="703" y="341"/>
                        <a:pt x="677" y="342"/>
                        <a:pt x="651" y="345"/>
                      </a:cubicBezTo>
                      <a:cubicBezTo>
                        <a:pt x="647" y="345"/>
                        <a:pt x="642" y="357"/>
                        <a:pt x="642" y="363"/>
                      </a:cubicBezTo>
                      <a:cubicBezTo>
                        <a:pt x="642" y="406"/>
                        <a:pt x="643" y="448"/>
                        <a:pt x="645" y="491"/>
                      </a:cubicBezTo>
                      <a:cubicBezTo>
                        <a:pt x="647" y="525"/>
                        <a:pt x="645" y="527"/>
                        <a:pt x="612" y="529"/>
                      </a:cubicBezTo>
                      <a:cubicBezTo>
                        <a:pt x="558" y="533"/>
                        <a:pt x="559" y="533"/>
                        <a:pt x="559" y="480"/>
                      </a:cubicBezTo>
                      <a:cubicBezTo>
                        <a:pt x="560" y="441"/>
                        <a:pt x="557" y="402"/>
                        <a:pt x="555" y="363"/>
                      </a:cubicBezTo>
                      <a:cubicBezTo>
                        <a:pt x="554" y="347"/>
                        <a:pt x="540" y="348"/>
                        <a:pt x="529" y="349"/>
                      </a:cubicBezTo>
                      <a:cubicBezTo>
                        <a:pt x="515" y="349"/>
                        <a:pt x="520" y="360"/>
                        <a:pt x="521" y="368"/>
                      </a:cubicBezTo>
                      <a:cubicBezTo>
                        <a:pt x="523" y="413"/>
                        <a:pt x="526" y="458"/>
                        <a:pt x="528" y="503"/>
                      </a:cubicBezTo>
                      <a:cubicBezTo>
                        <a:pt x="529" y="522"/>
                        <a:pt x="522" y="532"/>
                        <a:pt x="500" y="530"/>
                      </a:cubicBezTo>
                      <a:cubicBezTo>
                        <a:pt x="471" y="528"/>
                        <a:pt x="442" y="530"/>
                        <a:pt x="414" y="531"/>
                      </a:cubicBezTo>
                      <a:cubicBezTo>
                        <a:pt x="401" y="531"/>
                        <a:pt x="392" y="527"/>
                        <a:pt x="391" y="514"/>
                      </a:cubicBezTo>
                      <a:cubicBezTo>
                        <a:pt x="390" y="507"/>
                        <a:pt x="392" y="501"/>
                        <a:pt x="393" y="494"/>
                      </a:cubicBezTo>
                      <a:cubicBezTo>
                        <a:pt x="399" y="497"/>
                        <a:pt x="404" y="500"/>
                        <a:pt x="410" y="504"/>
                      </a:cubicBezTo>
                      <a:cubicBezTo>
                        <a:pt x="412" y="506"/>
                        <a:pt x="414" y="510"/>
                        <a:pt x="417" y="510"/>
                      </a:cubicBezTo>
                      <a:cubicBezTo>
                        <a:pt x="444" y="507"/>
                        <a:pt x="473" y="524"/>
                        <a:pt x="500" y="510"/>
                      </a:cubicBezTo>
                      <a:cubicBezTo>
                        <a:pt x="506" y="506"/>
                        <a:pt x="509" y="495"/>
                        <a:pt x="510" y="487"/>
                      </a:cubicBezTo>
                      <a:cubicBezTo>
                        <a:pt x="510" y="485"/>
                        <a:pt x="499" y="479"/>
                        <a:pt x="492" y="478"/>
                      </a:cubicBezTo>
                      <a:cubicBezTo>
                        <a:pt x="471" y="477"/>
                        <a:pt x="449" y="475"/>
                        <a:pt x="429" y="479"/>
                      </a:cubicBezTo>
                      <a:cubicBezTo>
                        <a:pt x="408" y="482"/>
                        <a:pt x="390" y="486"/>
                        <a:pt x="372" y="469"/>
                      </a:cubicBezTo>
                      <a:cubicBezTo>
                        <a:pt x="366" y="463"/>
                        <a:pt x="353" y="466"/>
                        <a:pt x="353" y="480"/>
                      </a:cubicBezTo>
                      <a:cubicBezTo>
                        <a:pt x="353" y="501"/>
                        <a:pt x="353" y="524"/>
                        <a:pt x="356" y="545"/>
                      </a:cubicBezTo>
                      <a:cubicBezTo>
                        <a:pt x="356" y="551"/>
                        <a:pt x="366" y="560"/>
                        <a:pt x="371" y="560"/>
                      </a:cubicBezTo>
                      <a:cubicBezTo>
                        <a:pt x="409" y="562"/>
                        <a:pt x="446" y="562"/>
                        <a:pt x="484" y="561"/>
                      </a:cubicBezTo>
                      <a:cubicBezTo>
                        <a:pt x="513" y="559"/>
                        <a:pt x="517" y="561"/>
                        <a:pt x="517" y="590"/>
                      </a:cubicBezTo>
                      <a:cubicBezTo>
                        <a:pt x="517" y="595"/>
                        <a:pt x="517" y="601"/>
                        <a:pt x="517" y="606"/>
                      </a:cubicBezTo>
                      <a:cubicBezTo>
                        <a:pt x="518" y="656"/>
                        <a:pt x="522" y="649"/>
                        <a:pt x="472" y="652"/>
                      </a:cubicBezTo>
                      <a:cubicBezTo>
                        <a:pt x="442" y="653"/>
                        <a:pt x="411" y="653"/>
                        <a:pt x="380" y="654"/>
                      </a:cubicBezTo>
                      <a:cubicBezTo>
                        <a:pt x="355" y="655"/>
                        <a:pt x="352" y="659"/>
                        <a:pt x="354" y="684"/>
                      </a:cubicBezTo>
                      <a:cubicBezTo>
                        <a:pt x="356" y="703"/>
                        <a:pt x="356" y="723"/>
                        <a:pt x="356" y="742"/>
                      </a:cubicBezTo>
                      <a:cubicBezTo>
                        <a:pt x="355" y="747"/>
                        <a:pt x="350" y="751"/>
                        <a:pt x="348" y="756"/>
                      </a:cubicBezTo>
                      <a:cubicBezTo>
                        <a:pt x="345" y="751"/>
                        <a:pt x="339" y="747"/>
                        <a:pt x="339" y="742"/>
                      </a:cubicBezTo>
                      <a:cubicBezTo>
                        <a:pt x="338" y="715"/>
                        <a:pt x="337" y="688"/>
                        <a:pt x="339" y="660"/>
                      </a:cubicBezTo>
                      <a:cubicBezTo>
                        <a:pt x="340" y="638"/>
                        <a:pt x="347" y="635"/>
                        <a:pt x="368" y="636"/>
                      </a:cubicBezTo>
                      <a:cubicBezTo>
                        <a:pt x="383" y="637"/>
                        <a:pt x="398" y="635"/>
                        <a:pt x="413" y="634"/>
                      </a:cubicBezTo>
                      <a:cubicBezTo>
                        <a:pt x="436" y="633"/>
                        <a:pt x="459" y="632"/>
                        <a:pt x="481" y="633"/>
                      </a:cubicBezTo>
                      <a:cubicBezTo>
                        <a:pt x="496" y="634"/>
                        <a:pt x="502" y="630"/>
                        <a:pt x="502" y="615"/>
                      </a:cubicBezTo>
                      <a:cubicBezTo>
                        <a:pt x="501" y="577"/>
                        <a:pt x="499" y="576"/>
                        <a:pt x="462" y="576"/>
                      </a:cubicBezTo>
                      <a:cubicBezTo>
                        <a:pt x="430" y="577"/>
                        <a:pt x="397" y="577"/>
                        <a:pt x="365" y="577"/>
                      </a:cubicBezTo>
                      <a:cubicBezTo>
                        <a:pt x="340" y="578"/>
                        <a:pt x="336" y="573"/>
                        <a:pt x="336" y="548"/>
                      </a:cubicBezTo>
                      <a:cubicBezTo>
                        <a:pt x="336" y="530"/>
                        <a:pt x="336" y="511"/>
                        <a:pt x="336" y="492"/>
                      </a:cubicBezTo>
                      <a:cubicBezTo>
                        <a:pt x="336" y="453"/>
                        <a:pt x="331" y="445"/>
                        <a:pt x="290" y="429"/>
                      </a:cubicBezTo>
                      <a:cubicBezTo>
                        <a:pt x="289" y="436"/>
                        <a:pt x="287" y="443"/>
                        <a:pt x="286" y="450"/>
                      </a:cubicBezTo>
                      <a:cubicBezTo>
                        <a:pt x="286" y="485"/>
                        <a:pt x="284" y="521"/>
                        <a:pt x="285" y="556"/>
                      </a:cubicBezTo>
                      <a:cubicBezTo>
                        <a:pt x="287" y="621"/>
                        <a:pt x="290" y="686"/>
                        <a:pt x="292" y="751"/>
                      </a:cubicBezTo>
                      <a:cubicBezTo>
                        <a:pt x="292" y="763"/>
                        <a:pt x="291" y="775"/>
                        <a:pt x="292" y="787"/>
                      </a:cubicBezTo>
                      <a:cubicBezTo>
                        <a:pt x="292" y="806"/>
                        <a:pt x="306" y="811"/>
                        <a:pt x="322" y="810"/>
                      </a:cubicBezTo>
                      <a:cubicBezTo>
                        <a:pt x="339" y="809"/>
                        <a:pt x="339" y="797"/>
                        <a:pt x="339" y="784"/>
                      </a:cubicBezTo>
                      <a:cubicBezTo>
                        <a:pt x="339" y="777"/>
                        <a:pt x="340" y="770"/>
                        <a:pt x="341" y="763"/>
                      </a:cubicBezTo>
                      <a:cubicBezTo>
                        <a:pt x="342" y="763"/>
                        <a:pt x="344" y="762"/>
                        <a:pt x="346" y="762"/>
                      </a:cubicBezTo>
                      <a:cubicBezTo>
                        <a:pt x="349" y="767"/>
                        <a:pt x="354" y="771"/>
                        <a:pt x="355" y="776"/>
                      </a:cubicBezTo>
                      <a:cubicBezTo>
                        <a:pt x="366" y="817"/>
                        <a:pt x="357" y="829"/>
                        <a:pt x="314" y="829"/>
                      </a:cubicBezTo>
                      <a:cubicBezTo>
                        <a:pt x="309" y="829"/>
                        <a:pt x="304" y="829"/>
                        <a:pt x="298" y="829"/>
                      </a:cubicBezTo>
                      <a:cubicBezTo>
                        <a:pt x="282" y="831"/>
                        <a:pt x="275" y="823"/>
                        <a:pt x="275" y="807"/>
                      </a:cubicBezTo>
                      <a:cubicBezTo>
                        <a:pt x="274" y="743"/>
                        <a:pt x="272" y="679"/>
                        <a:pt x="271" y="615"/>
                      </a:cubicBezTo>
                      <a:cubicBezTo>
                        <a:pt x="270" y="545"/>
                        <a:pt x="269" y="476"/>
                        <a:pt x="267" y="406"/>
                      </a:cubicBezTo>
                      <a:cubicBezTo>
                        <a:pt x="267" y="380"/>
                        <a:pt x="271" y="376"/>
                        <a:pt x="297" y="376"/>
                      </a:cubicBezTo>
                      <a:cubicBezTo>
                        <a:pt x="320" y="375"/>
                        <a:pt x="343" y="376"/>
                        <a:pt x="364" y="390"/>
                      </a:cubicBezTo>
                      <a:cubicBezTo>
                        <a:pt x="372" y="396"/>
                        <a:pt x="381" y="398"/>
                        <a:pt x="391" y="386"/>
                      </a:cubicBezTo>
                      <a:cubicBezTo>
                        <a:pt x="396" y="379"/>
                        <a:pt x="411" y="380"/>
                        <a:pt x="422" y="378"/>
                      </a:cubicBezTo>
                      <a:cubicBezTo>
                        <a:pt x="431" y="377"/>
                        <a:pt x="443" y="380"/>
                        <a:pt x="444" y="364"/>
                      </a:cubicBezTo>
                      <a:cubicBezTo>
                        <a:pt x="444" y="349"/>
                        <a:pt x="436" y="344"/>
                        <a:pt x="422" y="342"/>
                      </a:cubicBezTo>
                      <a:cubicBezTo>
                        <a:pt x="391" y="339"/>
                        <a:pt x="388" y="336"/>
                        <a:pt x="387" y="304"/>
                      </a:cubicBezTo>
                      <a:cubicBezTo>
                        <a:pt x="386" y="288"/>
                        <a:pt x="387" y="271"/>
                        <a:pt x="386" y="254"/>
                      </a:cubicBezTo>
                      <a:cubicBezTo>
                        <a:pt x="386" y="239"/>
                        <a:pt x="394" y="232"/>
                        <a:pt x="408" y="231"/>
                      </a:cubicBezTo>
                      <a:cubicBezTo>
                        <a:pt x="421" y="230"/>
                        <a:pt x="435" y="233"/>
                        <a:pt x="448" y="232"/>
                      </a:cubicBezTo>
                      <a:cubicBezTo>
                        <a:pt x="457" y="230"/>
                        <a:pt x="469" y="227"/>
                        <a:pt x="473" y="221"/>
                      </a:cubicBezTo>
                      <a:cubicBezTo>
                        <a:pt x="478" y="212"/>
                        <a:pt x="461" y="194"/>
                        <a:pt x="451" y="194"/>
                      </a:cubicBezTo>
                      <a:cubicBezTo>
                        <a:pt x="422" y="194"/>
                        <a:pt x="394" y="193"/>
                        <a:pt x="365" y="194"/>
                      </a:cubicBezTo>
                      <a:cubicBezTo>
                        <a:pt x="352" y="195"/>
                        <a:pt x="348" y="205"/>
                        <a:pt x="349" y="217"/>
                      </a:cubicBezTo>
                      <a:cubicBezTo>
                        <a:pt x="349" y="252"/>
                        <a:pt x="349" y="287"/>
                        <a:pt x="351" y="322"/>
                      </a:cubicBezTo>
                      <a:cubicBezTo>
                        <a:pt x="352" y="339"/>
                        <a:pt x="345" y="344"/>
                        <a:pt x="331" y="344"/>
                      </a:cubicBezTo>
                      <a:cubicBezTo>
                        <a:pt x="307" y="344"/>
                        <a:pt x="283" y="345"/>
                        <a:pt x="259" y="344"/>
                      </a:cubicBezTo>
                      <a:cubicBezTo>
                        <a:pt x="243" y="344"/>
                        <a:pt x="236" y="350"/>
                        <a:pt x="237" y="366"/>
                      </a:cubicBezTo>
                      <a:cubicBezTo>
                        <a:pt x="237" y="420"/>
                        <a:pt x="238" y="474"/>
                        <a:pt x="238" y="528"/>
                      </a:cubicBezTo>
                      <a:cubicBezTo>
                        <a:pt x="238" y="592"/>
                        <a:pt x="237" y="656"/>
                        <a:pt x="238" y="719"/>
                      </a:cubicBezTo>
                      <a:cubicBezTo>
                        <a:pt x="238" y="760"/>
                        <a:pt x="240" y="801"/>
                        <a:pt x="241" y="841"/>
                      </a:cubicBezTo>
                      <a:cubicBezTo>
                        <a:pt x="242" y="855"/>
                        <a:pt x="247" y="863"/>
                        <a:pt x="263" y="863"/>
                      </a:cubicBezTo>
                      <a:cubicBezTo>
                        <a:pt x="288" y="862"/>
                        <a:pt x="313" y="865"/>
                        <a:pt x="339" y="865"/>
                      </a:cubicBezTo>
                      <a:cubicBezTo>
                        <a:pt x="351" y="865"/>
                        <a:pt x="356" y="871"/>
                        <a:pt x="357" y="881"/>
                      </a:cubicBezTo>
                      <a:cubicBezTo>
                        <a:pt x="358" y="902"/>
                        <a:pt x="361" y="924"/>
                        <a:pt x="361" y="945"/>
                      </a:cubicBezTo>
                      <a:cubicBezTo>
                        <a:pt x="360" y="966"/>
                        <a:pt x="370" y="974"/>
                        <a:pt x="388" y="974"/>
                      </a:cubicBezTo>
                      <a:cubicBezTo>
                        <a:pt x="440" y="974"/>
                        <a:pt x="491" y="973"/>
                        <a:pt x="542" y="973"/>
                      </a:cubicBezTo>
                      <a:cubicBezTo>
                        <a:pt x="592" y="972"/>
                        <a:pt x="642" y="972"/>
                        <a:pt x="692" y="972"/>
                      </a:cubicBezTo>
                      <a:cubicBezTo>
                        <a:pt x="698" y="972"/>
                        <a:pt x="705" y="976"/>
                        <a:pt x="711" y="979"/>
                      </a:cubicBezTo>
                      <a:cubicBezTo>
                        <a:pt x="711" y="981"/>
                        <a:pt x="710" y="983"/>
                        <a:pt x="710" y="985"/>
                      </a:cubicBezTo>
                      <a:cubicBezTo>
                        <a:pt x="701" y="986"/>
                        <a:pt x="691" y="988"/>
                        <a:pt x="682" y="988"/>
                      </a:cubicBezTo>
                      <a:cubicBezTo>
                        <a:pt x="587" y="989"/>
                        <a:pt x="492" y="989"/>
                        <a:pt x="396" y="989"/>
                      </a:cubicBezTo>
                      <a:cubicBezTo>
                        <a:pt x="386" y="989"/>
                        <a:pt x="377" y="992"/>
                        <a:pt x="367" y="992"/>
                      </a:cubicBezTo>
                      <a:cubicBezTo>
                        <a:pt x="346" y="992"/>
                        <a:pt x="341" y="986"/>
                        <a:pt x="342" y="965"/>
                      </a:cubicBezTo>
                      <a:cubicBezTo>
                        <a:pt x="343" y="944"/>
                        <a:pt x="342" y="923"/>
                        <a:pt x="341" y="902"/>
                      </a:cubicBezTo>
                      <a:cubicBezTo>
                        <a:pt x="341" y="890"/>
                        <a:pt x="334" y="884"/>
                        <a:pt x="322" y="884"/>
                      </a:cubicBezTo>
                      <a:cubicBezTo>
                        <a:pt x="297" y="884"/>
                        <a:pt x="272" y="882"/>
                        <a:pt x="246" y="884"/>
                      </a:cubicBezTo>
                      <a:cubicBezTo>
                        <a:pt x="227" y="885"/>
                        <a:pt x="224" y="873"/>
                        <a:pt x="224" y="858"/>
                      </a:cubicBezTo>
                      <a:cubicBezTo>
                        <a:pt x="224" y="816"/>
                        <a:pt x="224" y="773"/>
                        <a:pt x="223" y="730"/>
                      </a:cubicBezTo>
                      <a:cubicBezTo>
                        <a:pt x="223" y="650"/>
                        <a:pt x="221" y="569"/>
                        <a:pt x="221" y="489"/>
                      </a:cubicBezTo>
                      <a:cubicBezTo>
                        <a:pt x="220" y="443"/>
                        <a:pt x="221" y="397"/>
                        <a:pt x="220" y="351"/>
                      </a:cubicBezTo>
                      <a:cubicBezTo>
                        <a:pt x="219" y="322"/>
                        <a:pt x="220" y="292"/>
                        <a:pt x="202" y="267"/>
                      </a:cubicBezTo>
                      <a:cubicBezTo>
                        <a:pt x="198" y="262"/>
                        <a:pt x="189" y="256"/>
                        <a:pt x="183" y="258"/>
                      </a:cubicBezTo>
                      <a:cubicBezTo>
                        <a:pt x="124" y="272"/>
                        <a:pt x="66" y="309"/>
                        <a:pt x="59" y="380"/>
                      </a:cubicBezTo>
                      <a:cubicBezTo>
                        <a:pt x="57" y="401"/>
                        <a:pt x="62" y="420"/>
                        <a:pt x="77" y="435"/>
                      </a:cubicBezTo>
                      <a:cubicBezTo>
                        <a:pt x="89" y="447"/>
                        <a:pt x="102" y="448"/>
                        <a:pt x="118" y="440"/>
                      </a:cubicBezTo>
                      <a:cubicBezTo>
                        <a:pt x="116" y="437"/>
                        <a:pt x="115" y="434"/>
                        <a:pt x="113" y="433"/>
                      </a:cubicBezTo>
                      <a:cubicBezTo>
                        <a:pt x="92" y="419"/>
                        <a:pt x="80" y="402"/>
                        <a:pt x="86" y="376"/>
                      </a:cubicBezTo>
                      <a:cubicBezTo>
                        <a:pt x="92" y="349"/>
                        <a:pt x="108" y="332"/>
                        <a:pt x="134" y="325"/>
                      </a:cubicBezTo>
                      <a:cubicBezTo>
                        <a:pt x="161" y="319"/>
                        <a:pt x="182" y="331"/>
                        <a:pt x="198" y="353"/>
                      </a:cubicBezTo>
                      <a:cubicBezTo>
                        <a:pt x="225" y="392"/>
                        <a:pt x="220" y="455"/>
                        <a:pt x="189" y="491"/>
                      </a:cubicBezTo>
                      <a:cubicBezTo>
                        <a:pt x="186" y="494"/>
                        <a:pt x="184" y="497"/>
                        <a:pt x="180" y="501"/>
                      </a:cubicBezTo>
                      <a:cubicBezTo>
                        <a:pt x="209" y="535"/>
                        <a:pt x="209" y="574"/>
                        <a:pt x="196" y="611"/>
                      </a:cubicBezTo>
                      <a:cubicBezTo>
                        <a:pt x="182" y="648"/>
                        <a:pt x="163" y="685"/>
                        <a:pt x="118" y="694"/>
                      </a:cubicBezTo>
                      <a:cubicBezTo>
                        <a:pt x="106" y="697"/>
                        <a:pt x="91" y="694"/>
                        <a:pt x="80" y="688"/>
                      </a:cubicBezTo>
                      <a:cubicBezTo>
                        <a:pt x="57" y="676"/>
                        <a:pt x="57" y="656"/>
                        <a:pt x="77" y="639"/>
                      </a:cubicBezTo>
                      <a:cubicBezTo>
                        <a:pt x="113" y="609"/>
                        <a:pt x="113" y="566"/>
                        <a:pt x="75" y="538"/>
                      </a:cubicBezTo>
                      <a:cubicBezTo>
                        <a:pt x="60" y="527"/>
                        <a:pt x="45" y="517"/>
                        <a:pt x="31" y="506"/>
                      </a:cubicBezTo>
                      <a:cubicBezTo>
                        <a:pt x="28" y="504"/>
                        <a:pt x="27" y="498"/>
                        <a:pt x="25" y="493"/>
                      </a:cubicBezTo>
                      <a:cubicBezTo>
                        <a:pt x="30" y="493"/>
                        <a:pt x="36" y="491"/>
                        <a:pt x="39" y="493"/>
                      </a:cubicBezTo>
                      <a:cubicBezTo>
                        <a:pt x="58" y="506"/>
                        <a:pt x="78" y="517"/>
                        <a:pt x="94" y="533"/>
                      </a:cubicBezTo>
                      <a:cubicBezTo>
                        <a:pt x="129" y="565"/>
                        <a:pt x="129" y="606"/>
                        <a:pt x="96" y="642"/>
                      </a:cubicBezTo>
                      <a:cubicBezTo>
                        <a:pt x="89" y="649"/>
                        <a:pt x="73" y="653"/>
                        <a:pt x="82" y="668"/>
                      </a:cubicBezTo>
                      <a:cubicBezTo>
                        <a:pt x="88" y="679"/>
                        <a:pt x="118" y="682"/>
                        <a:pt x="130" y="674"/>
                      </a:cubicBezTo>
                      <a:cubicBezTo>
                        <a:pt x="162" y="651"/>
                        <a:pt x="178" y="620"/>
                        <a:pt x="184" y="582"/>
                      </a:cubicBezTo>
                      <a:cubicBezTo>
                        <a:pt x="187" y="557"/>
                        <a:pt x="185" y="536"/>
                        <a:pt x="168" y="517"/>
                      </a:cubicBezTo>
                      <a:cubicBezTo>
                        <a:pt x="157" y="506"/>
                        <a:pt x="155" y="495"/>
                        <a:pt x="172" y="485"/>
                      </a:cubicBezTo>
                      <a:cubicBezTo>
                        <a:pt x="197" y="469"/>
                        <a:pt x="208" y="389"/>
                        <a:pt x="182" y="361"/>
                      </a:cubicBezTo>
                      <a:cubicBezTo>
                        <a:pt x="169" y="346"/>
                        <a:pt x="153" y="338"/>
                        <a:pt x="132" y="344"/>
                      </a:cubicBezTo>
                      <a:cubicBezTo>
                        <a:pt x="113" y="350"/>
                        <a:pt x="106" y="366"/>
                        <a:pt x="102" y="383"/>
                      </a:cubicBezTo>
                      <a:cubicBezTo>
                        <a:pt x="97" y="406"/>
                        <a:pt x="118" y="421"/>
                        <a:pt x="147" y="418"/>
                      </a:cubicBezTo>
                      <a:cubicBezTo>
                        <a:pt x="152" y="434"/>
                        <a:pt x="139" y="455"/>
                        <a:pt x="120" y="460"/>
                      </a:cubicBezTo>
                      <a:cubicBezTo>
                        <a:pt x="89" y="469"/>
                        <a:pt x="59" y="454"/>
                        <a:pt x="49" y="421"/>
                      </a:cubicBezTo>
                      <a:cubicBezTo>
                        <a:pt x="34" y="374"/>
                        <a:pt x="46" y="330"/>
                        <a:pt x="79" y="296"/>
                      </a:cubicBezTo>
                      <a:cubicBezTo>
                        <a:pt x="110" y="263"/>
                        <a:pt x="148" y="238"/>
                        <a:pt x="196" y="235"/>
                      </a:cubicBezTo>
                      <a:cubicBezTo>
                        <a:pt x="233" y="234"/>
                        <a:pt x="270" y="235"/>
                        <a:pt x="307" y="234"/>
                      </a:cubicBezTo>
                      <a:cubicBezTo>
                        <a:pt x="315" y="234"/>
                        <a:pt x="328" y="241"/>
                        <a:pt x="331" y="225"/>
                      </a:cubicBezTo>
                      <a:cubicBezTo>
                        <a:pt x="333" y="210"/>
                        <a:pt x="326" y="203"/>
                        <a:pt x="311" y="199"/>
                      </a:cubicBezTo>
                      <a:cubicBezTo>
                        <a:pt x="272" y="188"/>
                        <a:pt x="234" y="192"/>
                        <a:pt x="196" y="199"/>
                      </a:cubicBezTo>
                      <a:cubicBezTo>
                        <a:pt x="141" y="208"/>
                        <a:pt x="106" y="197"/>
                        <a:pt x="84" y="160"/>
                      </a:cubicBezTo>
                      <a:cubicBezTo>
                        <a:pt x="63" y="126"/>
                        <a:pt x="88" y="79"/>
                        <a:pt x="128" y="78"/>
                      </a:cubicBezTo>
                      <a:cubicBezTo>
                        <a:pt x="147" y="77"/>
                        <a:pt x="152" y="84"/>
                        <a:pt x="144" y="102"/>
                      </a:cubicBezTo>
                      <a:cubicBezTo>
                        <a:pt x="139" y="114"/>
                        <a:pt x="139" y="126"/>
                        <a:pt x="150" y="132"/>
                      </a:cubicBezTo>
                      <a:cubicBezTo>
                        <a:pt x="159" y="136"/>
                        <a:pt x="173" y="139"/>
                        <a:pt x="181" y="135"/>
                      </a:cubicBezTo>
                      <a:cubicBezTo>
                        <a:pt x="220" y="116"/>
                        <a:pt x="211" y="74"/>
                        <a:pt x="185" y="55"/>
                      </a:cubicBezTo>
                      <a:cubicBezTo>
                        <a:pt x="137" y="19"/>
                        <a:pt x="88" y="23"/>
                        <a:pt x="52" y="64"/>
                      </a:cubicBezTo>
                      <a:cubicBezTo>
                        <a:pt x="16" y="106"/>
                        <a:pt x="19" y="168"/>
                        <a:pt x="57" y="207"/>
                      </a:cubicBezTo>
                      <a:cubicBezTo>
                        <a:pt x="65" y="216"/>
                        <a:pt x="73" y="225"/>
                        <a:pt x="81" y="234"/>
                      </a:cubicBezTo>
                      <a:cubicBezTo>
                        <a:pt x="71" y="240"/>
                        <a:pt x="62" y="247"/>
                        <a:pt x="53" y="254"/>
                      </a:cubicBezTo>
                      <a:cubicBezTo>
                        <a:pt x="44" y="260"/>
                        <a:pt x="37" y="268"/>
                        <a:pt x="28" y="274"/>
                      </a:cubicBezTo>
                      <a:cubicBezTo>
                        <a:pt x="23" y="278"/>
                        <a:pt x="15" y="278"/>
                        <a:pt x="9" y="281"/>
                      </a:cubicBezTo>
                      <a:cubicBezTo>
                        <a:pt x="8" y="280"/>
                        <a:pt x="8" y="279"/>
                        <a:pt x="7" y="279"/>
                      </a:cubicBezTo>
                      <a:close/>
                      <a:moveTo>
                        <a:pt x="681" y="315"/>
                      </a:moveTo>
                      <a:cubicBezTo>
                        <a:pt x="685" y="312"/>
                        <a:pt x="689" y="306"/>
                        <a:pt x="695" y="304"/>
                      </a:cubicBezTo>
                      <a:cubicBezTo>
                        <a:pt x="746" y="284"/>
                        <a:pt x="762" y="247"/>
                        <a:pt x="763" y="193"/>
                      </a:cubicBezTo>
                      <a:cubicBezTo>
                        <a:pt x="763" y="177"/>
                        <a:pt x="754" y="165"/>
                        <a:pt x="739" y="160"/>
                      </a:cubicBezTo>
                      <a:cubicBezTo>
                        <a:pt x="733" y="157"/>
                        <a:pt x="724" y="158"/>
                        <a:pt x="719" y="162"/>
                      </a:cubicBezTo>
                      <a:cubicBezTo>
                        <a:pt x="715" y="164"/>
                        <a:pt x="714" y="173"/>
                        <a:pt x="715" y="179"/>
                      </a:cubicBezTo>
                      <a:cubicBezTo>
                        <a:pt x="716" y="194"/>
                        <a:pt x="720" y="209"/>
                        <a:pt x="720" y="224"/>
                      </a:cubicBezTo>
                      <a:cubicBezTo>
                        <a:pt x="720" y="240"/>
                        <a:pt x="712" y="250"/>
                        <a:pt x="694" y="249"/>
                      </a:cubicBezTo>
                      <a:cubicBezTo>
                        <a:pt x="670" y="248"/>
                        <a:pt x="647" y="247"/>
                        <a:pt x="624" y="249"/>
                      </a:cubicBezTo>
                      <a:cubicBezTo>
                        <a:pt x="574" y="256"/>
                        <a:pt x="545" y="228"/>
                        <a:pt x="524" y="189"/>
                      </a:cubicBezTo>
                      <a:cubicBezTo>
                        <a:pt x="509" y="163"/>
                        <a:pt x="511" y="136"/>
                        <a:pt x="528" y="112"/>
                      </a:cubicBezTo>
                      <a:cubicBezTo>
                        <a:pt x="539" y="95"/>
                        <a:pt x="547" y="97"/>
                        <a:pt x="557" y="114"/>
                      </a:cubicBezTo>
                      <a:cubicBezTo>
                        <a:pt x="562" y="122"/>
                        <a:pt x="570" y="130"/>
                        <a:pt x="578" y="132"/>
                      </a:cubicBezTo>
                      <a:cubicBezTo>
                        <a:pt x="584" y="134"/>
                        <a:pt x="595" y="127"/>
                        <a:pt x="599" y="121"/>
                      </a:cubicBezTo>
                      <a:cubicBezTo>
                        <a:pt x="614" y="101"/>
                        <a:pt x="601" y="62"/>
                        <a:pt x="577" y="54"/>
                      </a:cubicBezTo>
                      <a:cubicBezTo>
                        <a:pt x="546" y="43"/>
                        <a:pt x="509" y="53"/>
                        <a:pt x="493" y="82"/>
                      </a:cubicBezTo>
                      <a:cubicBezTo>
                        <a:pt x="483" y="99"/>
                        <a:pt x="474" y="98"/>
                        <a:pt x="460" y="90"/>
                      </a:cubicBezTo>
                      <a:cubicBezTo>
                        <a:pt x="395" y="58"/>
                        <a:pt x="333" y="65"/>
                        <a:pt x="277" y="110"/>
                      </a:cubicBezTo>
                      <a:cubicBezTo>
                        <a:pt x="257" y="126"/>
                        <a:pt x="241" y="145"/>
                        <a:pt x="236" y="173"/>
                      </a:cubicBezTo>
                      <a:cubicBezTo>
                        <a:pt x="248" y="172"/>
                        <a:pt x="259" y="169"/>
                        <a:pt x="268" y="163"/>
                      </a:cubicBezTo>
                      <a:cubicBezTo>
                        <a:pt x="285" y="152"/>
                        <a:pt x="301" y="138"/>
                        <a:pt x="318" y="127"/>
                      </a:cubicBezTo>
                      <a:cubicBezTo>
                        <a:pt x="352" y="108"/>
                        <a:pt x="387" y="106"/>
                        <a:pt x="423" y="126"/>
                      </a:cubicBezTo>
                      <a:cubicBezTo>
                        <a:pt x="454" y="143"/>
                        <a:pt x="471" y="172"/>
                        <a:pt x="485" y="203"/>
                      </a:cubicBezTo>
                      <a:cubicBezTo>
                        <a:pt x="501" y="237"/>
                        <a:pt x="522" y="268"/>
                        <a:pt x="555" y="287"/>
                      </a:cubicBezTo>
                      <a:cubicBezTo>
                        <a:pt x="569" y="295"/>
                        <a:pt x="590" y="301"/>
                        <a:pt x="604" y="297"/>
                      </a:cubicBezTo>
                      <a:cubicBezTo>
                        <a:pt x="636" y="287"/>
                        <a:pt x="656" y="306"/>
                        <a:pt x="681" y="315"/>
                      </a:cubicBezTo>
                      <a:close/>
                      <a:moveTo>
                        <a:pt x="405" y="255"/>
                      </a:moveTo>
                      <a:cubicBezTo>
                        <a:pt x="409" y="262"/>
                        <a:pt x="412" y="266"/>
                        <a:pt x="415" y="270"/>
                      </a:cubicBezTo>
                      <a:cubicBezTo>
                        <a:pt x="453" y="309"/>
                        <a:pt x="467" y="357"/>
                        <a:pt x="469" y="410"/>
                      </a:cubicBezTo>
                      <a:cubicBezTo>
                        <a:pt x="470" y="429"/>
                        <a:pt x="463" y="435"/>
                        <a:pt x="445" y="430"/>
                      </a:cubicBezTo>
                      <a:cubicBezTo>
                        <a:pt x="412" y="421"/>
                        <a:pt x="378" y="412"/>
                        <a:pt x="345" y="400"/>
                      </a:cubicBezTo>
                      <a:cubicBezTo>
                        <a:pt x="328" y="394"/>
                        <a:pt x="312" y="391"/>
                        <a:pt x="292" y="398"/>
                      </a:cubicBezTo>
                      <a:cubicBezTo>
                        <a:pt x="317" y="423"/>
                        <a:pt x="342" y="444"/>
                        <a:pt x="373" y="449"/>
                      </a:cubicBezTo>
                      <a:cubicBezTo>
                        <a:pt x="413" y="456"/>
                        <a:pt x="454" y="457"/>
                        <a:pt x="494" y="458"/>
                      </a:cubicBezTo>
                      <a:cubicBezTo>
                        <a:pt x="499" y="459"/>
                        <a:pt x="507" y="448"/>
                        <a:pt x="508" y="442"/>
                      </a:cubicBezTo>
                      <a:cubicBezTo>
                        <a:pt x="513" y="399"/>
                        <a:pt x="506" y="359"/>
                        <a:pt x="485" y="321"/>
                      </a:cubicBezTo>
                      <a:cubicBezTo>
                        <a:pt x="482" y="317"/>
                        <a:pt x="485" y="310"/>
                        <a:pt x="485" y="304"/>
                      </a:cubicBezTo>
                      <a:cubicBezTo>
                        <a:pt x="490" y="307"/>
                        <a:pt x="498" y="308"/>
                        <a:pt x="500" y="313"/>
                      </a:cubicBezTo>
                      <a:cubicBezTo>
                        <a:pt x="506" y="326"/>
                        <a:pt x="516" y="328"/>
                        <a:pt x="528" y="328"/>
                      </a:cubicBezTo>
                      <a:cubicBezTo>
                        <a:pt x="541" y="327"/>
                        <a:pt x="554" y="326"/>
                        <a:pt x="569" y="325"/>
                      </a:cubicBezTo>
                      <a:cubicBezTo>
                        <a:pt x="570" y="332"/>
                        <a:pt x="572" y="339"/>
                        <a:pt x="572" y="346"/>
                      </a:cubicBezTo>
                      <a:cubicBezTo>
                        <a:pt x="574" y="394"/>
                        <a:pt x="575" y="443"/>
                        <a:pt x="576" y="491"/>
                      </a:cubicBezTo>
                      <a:cubicBezTo>
                        <a:pt x="576" y="511"/>
                        <a:pt x="588" y="511"/>
                        <a:pt x="602" y="510"/>
                      </a:cubicBezTo>
                      <a:cubicBezTo>
                        <a:pt x="615" y="510"/>
                        <a:pt x="629" y="511"/>
                        <a:pt x="628" y="490"/>
                      </a:cubicBezTo>
                      <a:cubicBezTo>
                        <a:pt x="626" y="445"/>
                        <a:pt x="625" y="399"/>
                        <a:pt x="623" y="354"/>
                      </a:cubicBezTo>
                      <a:cubicBezTo>
                        <a:pt x="622" y="335"/>
                        <a:pt x="624" y="320"/>
                        <a:pt x="649" y="320"/>
                      </a:cubicBezTo>
                      <a:cubicBezTo>
                        <a:pt x="638" y="316"/>
                        <a:pt x="626" y="312"/>
                        <a:pt x="617" y="315"/>
                      </a:cubicBezTo>
                      <a:cubicBezTo>
                        <a:pt x="597" y="323"/>
                        <a:pt x="577" y="322"/>
                        <a:pt x="561" y="311"/>
                      </a:cubicBezTo>
                      <a:cubicBezTo>
                        <a:pt x="540" y="296"/>
                        <a:pt x="521" y="278"/>
                        <a:pt x="503" y="261"/>
                      </a:cubicBezTo>
                      <a:cubicBezTo>
                        <a:pt x="491" y="249"/>
                        <a:pt x="480" y="243"/>
                        <a:pt x="462" y="253"/>
                      </a:cubicBezTo>
                      <a:cubicBezTo>
                        <a:pt x="468" y="263"/>
                        <a:pt x="476" y="272"/>
                        <a:pt x="481" y="283"/>
                      </a:cubicBezTo>
                      <a:cubicBezTo>
                        <a:pt x="484" y="287"/>
                        <a:pt x="483" y="294"/>
                        <a:pt x="484" y="300"/>
                      </a:cubicBezTo>
                      <a:cubicBezTo>
                        <a:pt x="478" y="297"/>
                        <a:pt x="471" y="296"/>
                        <a:pt x="467" y="292"/>
                      </a:cubicBezTo>
                      <a:cubicBezTo>
                        <a:pt x="458" y="282"/>
                        <a:pt x="449" y="271"/>
                        <a:pt x="441" y="260"/>
                      </a:cubicBezTo>
                      <a:cubicBezTo>
                        <a:pt x="431" y="245"/>
                        <a:pt x="420" y="247"/>
                        <a:pt x="405" y="255"/>
                      </a:cubicBezTo>
                      <a:close/>
                      <a:moveTo>
                        <a:pt x="950" y="752"/>
                      </a:moveTo>
                      <a:cubicBezTo>
                        <a:pt x="952" y="750"/>
                        <a:pt x="954" y="748"/>
                        <a:pt x="956" y="746"/>
                      </a:cubicBezTo>
                      <a:cubicBezTo>
                        <a:pt x="950" y="740"/>
                        <a:pt x="944" y="733"/>
                        <a:pt x="938" y="727"/>
                      </a:cubicBezTo>
                      <a:cubicBezTo>
                        <a:pt x="909" y="695"/>
                        <a:pt x="900" y="657"/>
                        <a:pt x="907" y="614"/>
                      </a:cubicBezTo>
                      <a:cubicBezTo>
                        <a:pt x="910" y="601"/>
                        <a:pt x="908" y="587"/>
                        <a:pt x="906" y="573"/>
                      </a:cubicBezTo>
                      <a:cubicBezTo>
                        <a:pt x="904" y="559"/>
                        <a:pt x="895" y="545"/>
                        <a:pt x="895" y="532"/>
                      </a:cubicBezTo>
                      <a:cubicBezTo>
                        <a:pt x="895" y="493"/>
                        <a:pt x="913" y="464"/>
                        <a:pt x="943" y="440"/>
                      </a:cubicBezTo>
                      <a:cubicBezTo>
                        <a:pt x="946" y="437"/>
                        <a:pt x="947" y="429"/>
                        <a:pt x="949" y="424"/>
                      </a:cubicBezTo>
                      <a:cubicBezTo>
                        <a:pt x="943" y="425"/>
                        <a:pt x="937" y="425"/>
                        <a:pt x="933" y="427"/>
                      </a:cubicBezTo>
                      <a:cubicBezTo>
                        <a:pt x="918" y="436"/>
                        <a:pt x="904" y="446"/>
                        <a:pt x="889" y="453"/>
                      </a:cubicBezTo>
                      <a:cubicBezTo>
                        <a:pt x="878" y="459"/>
                        <a:pt x="871" y="466"/>
                        <a:pt x="871" y="479"/>
                      </a:cubicBezTo>
                      <a:cubicBezTo>
                        <a:pt x="872" y="499"/>
                        <a:pt x="872" y="519"/>
                        <a:pt x="872" y="539"/>
                      </a:cubicBezTo>
                      <a:cubicBezTo>
                        <a:pt x="872" y="563"/>
                        <a:pt x="866" y="569"/>
                        <a:pt x="842" y="569"/>
                      </a:cubicBezTo>
                      <a:cubicBezTo>
                        <a:pt x="800" y="570"/>
                        <a:pt x="757" y="570"/>
                        <a:pt x="715" y="571"/>
                      </a:cubicBezTo>
                      <a:cubicBezTo>
                        <a:pt x="705" y="571"/>
                        <a:pt x="693" y="571"/>
                        <a:pt x="695" y="586"/>
                      </a:cubicBezTo>
                      <a:cubicBezTo>
                        <a:pt x="697" y="601"/>
                        <a:pt x="687" y="623"/>
                        <a:pt x="713" y="623"/>
                      </a:cubicBezTo>
                      <a:cubicBezTo>
                        <a:pt x="753" y="624"/>
                        <a:pt x="794" y="623"/>
                        <a:pt x="835" y="621"/>
                      </a:cubicBezTo>
                      <a:cubicBezTo>
                        <a:pt x="868" y="620"/>
                        <a:pt x="872" y="623"/>
                        <a:pt x="873" y="655"/>
                      </a:cubicBezTo>
                      <a:cubicBezTo>
                        <a:pt x="873" y="669"/>
                        <a:pt x="873" y="688"/>
                        <a:pt x="882" y="696"/>
                      </a:cubicBezTo>
                      <a:cubicBezTo>
                        <a:pt x="902" y="717"/>
                        <a:pt x="927" y="734"/>
                        <a:pt x="950" y="752"/>
                      </a:cubicBezTo>
                      <a:close/>
                      <a:moveTo>
                        <a:pt x="827" y="405"/>
                      </a:moveTo>
                      <a:cubicBezTo>
                        <a:pt x="850" y="406"/>
                        <a:pt x="854" y="401"/>
                        <a:pt x="856" y="378"/>
                      </a:cubicBezTo>
                      <a:cubicBezTo>
                        <a:pt x="857" y="369"/>
                        <a:pt x="854" y="357"/>
                        <a:pt x="870" y="360"/>
                      </a:cubicBezTo>
                      <a:cubicBezTo>
                        <a:pt x="890" y="362"/>
                        <a:pt x="909" y="367"/>
                        <a:pt x="929" y="368"/>
                      </a:cubicBezTo>
                      <a:cubicBezTo>
                        <a:pt x="961" y="369"/>
                        <a:pt x="964" y="371"/>
                        <a:pt x="965" y="403"/>
                      </a:cubicBezTo>
                      <a:cubicBezTo>
                        <a:pt x="965" y="405"/>
                        <a:pt x="965" y="407"/>
                        <a:pt x="966" y="409"/>
                      </a:cubicBezTo>
                      <a:cubicBezTo>
                        <a:pt x="966" y="423"/>
                        <a:pt x="975" y="424"/>
                        <a:pt x="986" y="424"/>
                      </a:cubicBezTo>
                      <a:cubicBezTo>
                        <a:pt x="998" y="423"/>
                        <a:pt x="1004" y="419"/>
                        <a:pt x="1004" y="407"/>
                      </a:cubicBezTo>
                      <a:cubicBezTo>
                        <a:pt x="1004" y="389"/>
                        <a:pt x="1003" y="371"/>
                        <a:pt x="1003" y="353"/>
                      </a:cubicBezTo>
                      <a:cubicBezTo>
                        <a:pt x="1003" y="338"/>
                        <a:pt x="996" y="332"/>
                        <a:pt x="981" y="332"/>
                      </a:cubicBezTo>
                      <a:cubicBezTo>
                        <a:pt x="953" y="332"/>
                        <a:pt x="926" y="331"/>
                        <a:pt x="898" y="330"/>
                      </a:cubicBezTo>
                      <a:cubicBezTo>
                        <a:pt x="873" y="330"/>
                        <a:pt x="868" y="326"/>
                        <a:pt x="867" y="300"/>
                      </a:cubicBezTo>
                      <a:cubicBezTo>
                        <a:pt x="865" y="271"/>
                        <a:pt x="865" y="243"/>
                        <a:pt x="863" y="214"/>
                      </a:cubicBezTo>
                      <a:cubicBezTo>
                        <a:pt x="862" y="208"/>
                        <a:pt x="857" y="198"/>
                        <a:pt x="853" y="198"/>
                      </a:cubicBezTo>
                      <a:cubicBezTo>
                        <a:pt x="832" y="197"/>
                        <a:pt x="811" y="197"/>
                        <a:pt x="790" y="200"/>
                      </a:cubicBezTo>
                      <a:cubicBezTo>
                        <a:pt x="785" y="201"/>
                        <a:pt x="781" y="214"/>
                        <a:pt x="779" y="223"/>
                      </a:cubicBezTo>
                      <a:cubicBezTo>
                        <a:pt x="778" y="224"/>
                        <a:pt x="786" y="231"/>
                        <a:pt x="791" y="232"/>
                      </a:cubicBezTo>
                      <a:cubicBezTo>
                        <a:pt x="832" y="238"/>
                        <a:pt x="832" y="238"/>
                        <a:pt x="832" y="280"/>
                      </a:cubicBezTo>
                      <a:cubicBezTo>
                        <a:pt x="832" y="287"/>
                        <a:pt x="832" y="294"/>
                        <a:pt x="832" y="302"/>
                      </a:cubicBezTo>
                      <a:cubicBezTo>
                        <a:pt x="831" y="319"/>
                        <a:pt x="833" y="336"/>
                        <a:pt x="808" y="340"/>
                      </a:cubicBezTo>
                      <a:cubicBezTo>
                        <a:pt x="802" y="341"/>
                        <a:pt x="798" y="355"/>
                        <a:pt x="794" y="364"/>
                      </a:cubicBezTo>
                      <a:cubicBezTo>
                        <a:pt x="793" y="367"/>
                        <a:pt x="798" y="375"/>
                        <a:pt x="800" y="374"/>
                      </a:cubicBezTo>
                      <a:cubicBezTo>
                        <a:pt x="823" y="373"/>
                        <a:pt x="828" y="387"/>
                        <a:pt x="827" y="405"/>
                      </a:cubicBezTo>
                      <a:close/>
                      <a:moveTo>
                        <a:pt x="797" y="911"/>
                      </a:moveTo>
                      <a:cubicBezTo>
                        <a:pt x="800" y="910"/>
                        <a:pt x="803" y="909"/>
                        <a:pt x="806" y="907"/>
                      </a:cubicBezTo>
                      <a:cubicBezTo>
                        <a:pt x="804" y="884"/>
                        <a:pt x="810" y="861"/>
                        <a:pt x="799" y="836"/>
                      </a:cubicBezTo>
                      <a:cubicBezTo>
                        <a:pt x="788" y="812"/>
                        <a:pt x="783" y="784"/>
                        <a:pt x="780" y="758"/>
                      </a:cubicBezTo>
                      <a:cubicBezTo>
                        <a:pt x="777" y="728"/>
                        <a:pt x="787" y="723"/>
                        <a:pt x="817" y="730"/>
                      </a:cubicBezTo>
                      <a:cubicBezTo>
                        <a:pt x="860" y="739"/>
                        <a:pt x="892" y="762"/>
                        <a:pt x="919" y="797"/>
                      </a:cubicBezTo>
                      <a:cubicBezTo>
                        <a:pt x="924" y="803"/>
                        <a:pt x="939" y="800"/>
                        <a:pt x="950" y="802"/>
                      </a:cubicBezTo>
                      <a:cubicBezTo>
                        <a:pt x="950" y="794"/>
                        <a:pt x="953" y="783"/>
                        <a:pt x="949" y="779"/>
                      </a:cubicBezTo>
                      <a:cubicBezTo>
                        <a:pt x="908" y="733"/>
                        <a:pt x="863" y="694"/>
                        <a:pt x="796" y="692"/>
                      </a:cubicBezTo>
                      <a:cubicBezTo>
                        <a:pt x="770" y="692"/>
                        <a:pt x="743" y="693"/>
                        <a:pt x="716" y="694"/>
                      </a:cubicBezTo>
                      <a:cubicBezTo>
                        <a:pt x="712" y="695"/>
                        <a:pt x="704" y="702"/>
                        <a:pt x="704" y="707"/>
                      </a:cubicBezTo>
                      <a:cubicBezTo>
                        <a:pt x="703" y="735"/>
                        <a:pt x="703" y="763"/>
                        <a:pt x="705" y="790"/>
                      </a:cubicBezTo>
                      <a:cubicBezTo>
                        <a:pt x="706" y="795"/>
                        <a:pt x="719" y="799"/>
                        <a:pt x="726" y="803"/>
                      </a:cubicBezTo>
                      <a:cubicBezTo>
                        <a:pt x="728" y="797"/>
                        <a:pt x="733" y="791"/>
                        <a:pt x="732" y="786"/>
                      </a:cubicBezTo>
                      <a:cubicBezTo>
                        <a:pt x="730" y="766"/>
                        <a:pt x="726" y="745"/>
                        <a:pt x="724" y="725"/>
                      </a:cubicBezTo>
                      <a:cubicBezTo>
                        <a:pt x="723" y="718"/>
                        <a:pt x="726" y="710"/>
                        <a:pt x="728" y="703"/>
                      </a:cubicBezTo>
                      <a:cubicBezTo>
                        <a:pt x="730" y="703"/>
                        <a:pt x="733" y="703"/>
                        <a:pt x="735" y="703"/>
                      </a:cubicBezTo>
                      <a:cubicBezTo>
                        <a:pt x="737" y="710"/>
                        <a:pt x="740" y="716"/>
                        <a:pt x="740" y="723"/>
                      </a:cubicBezTo>
                      <a:cubicBezTo>
                        <a:pt x="746" y="773"/>
                        <a:pt x="752" y="823"/>
                        <a:pt x="772" y="870"/>
                      </a:cubicBezTo>
                      <a:cubicBezTo>
                        <a:pt x="779" y="884"/>
                        <a:pt x="789" y="897"/>
                        <a:pt x="797" y="911"/>
                      </a:cubicBezTo>
                      <a:close/>
                      <a:moveTo>
                        <a:pt x="817" y="273"/>
                      </a:moveTo>
                      <a:cubicBezTo>
                        <a:pt x="787" y="279"/>
                        <a:pt x="776" y="300"/>
                        <a:pt x="764" y="319"/>
                      </a:cubicBezTo>
                      <a:cubicBezTo>
                        <a:pt x="741" y="356"/>
                        <a:pt x="725" y="394"/>
                        <a:pt x="725" y="439"/>
                      </a:cubicBezTo>
                      <a:cubicBezTo>
                        <a:pt x="725" y="475"/>
                        <a:pt x="732" y="480"/>
                        <a:pt x="768" y="475"/>
                      </a:cubicBezTo>
                      <a:cubicBezTo>
                        <a:pt x="816" y="468"/>
                        <a:pt x="862" y="452"/>
                        <a:pt x="904" y="428"/>
                      </a:cubicBezTo>
                      <a:cubicBezTo>
                        <a:pt x="921" y="419"/>
                        <a:pt x="937" y="408"/>
                        <a:pt x="942" y="385"/>
                      </a:cubicBezTo>
                      <a:cubicBezTo>
                        <a:pt x="928" y="385"/>
                        <a:pt x="913" y="386"/>
                        <a:pt x="902" y="393"/>
                      </a:cubicBezTo>
                      <a:cubicBezTo>
                        <a:pt x="864" y="417"/>
                        <a:pt x="823" y="433"/>
                        <a:pt x="778" y="438"/>
                      </a:cubicBezTo>
                      <a:cubicBezTo>
                        <a:pt x="764" y="440"/>
                        <a:pt x="757" y="435"/>
                        <a:pt x="760" y="423"/>
                      </a:cubicBezTo>
                      <a:cubicBezTo>
                        <a:pt x="771" y="380"/>
                        <a:pt x="775" y="336"/>
                        <a:pt x="807" y="302"/>
                      </a:cubicBezTo>
                      <a:cubicBezTo>
                        <a:pt x="813" y="295"/>
                        <a:pt x="814" y="283"/>
                        <a:pt x="817" y="273"/>
                      </a:cubicBezTo>
                      <a:close/>
                      <a:moveTo>
                        <a:pt x="675" y="169"/>
                      </a:moveTo>
                      <a:cubicBezTo>
                        <a:pt x="679" y="172"/>
                        <a:pt x="682" y="175"/>
                        <a:pt x="685" y="178"/>
                      </a:cubicBezTo>
                      <a:cubicBezTo>
                        <a:pt x="689" y="173"/>
                        <a:pt x="694" y="169"/>
                        <a:pt x="697" y="163"/>
                      </a:cubicBezTo>
                      <a:cubicBezTo>
                        <a:pt x="703" y="147"/>
                        <a:pt x="715" y="136"/>
                        <a:pt x="731" y="140"/>
                      </a:cubicBezTo>
                      <a:cubicBezTo>
                        <a:pt x="745" y="144"/>
                        <a:pt x="760" y="152"/>
                        <a:pt x="770" y="162"/>
                      </a:cubicBezTo>
                      <a:cubicBezTo>
                        <a:pt x="779" y="172"/>
                        <a:pt x="786" y="176"/>
                        <a:pt x="798" y="176"/>
                      </a:cubicBezTo>
                      <a:cubicBezTo>
                        <a:pt x="819" y="175"/>
                        <a:pt x="839" y="175"/>
                        <a:pt x="860" y="175"/>
                      </a:cubicBezTo>
                      <a:cubicBezTo>
                        <a:pt x="872" y="175"/>
                        <a:pt x="881" y="179"/>
                        <a:pt x="881" y="194"/>
                      </a:cubicBezTo>
                      <a:cubicBezTo>
                        <a:pt x="881" y="205"/>
                        <a:pt x="887" y="211"/>
                        <a:pt x="897" y="206"/>
                      </a:cubicBezTo>
                      <a:cubicBezTo>
                        <a:pt x="902" y="204"/>
                        <a:pt x="906" y="195"/>
                        <a:pt x="906" y="189"/>
                      </a:cubicBezTo>
                      <a:cubicBezTo>
                        <a:pt x="904" y="164"/>
                        <a:pt x="884" y="150"/>
                        <a:pt x="867" y="136"/>
                      </a:cubicBezTo>
                      <a:cubicBezTo>
                        <a:pt x="826" y="100"/>
                        <a:pt x="759" y="95"/>
                        <a:pt x="716" y="128"/>
                      </a:cubicBezTo>
                      <a:cubicBezTo>
                        <a:pt x="700" y="139"/>
                        <a:pt x="689" y="155"/>
                        <a:pt x="675" y="169"/>
                      </a:cubicBezTo>
                      <a:close/>
                      <a:moveTo>
                        <a:pt x="1008" y="207"/>
                      </a:moveTo>
                      <a:cubicBezTo>
                        <a:pt x="1052" y="206"/>
                        <a:pt x="1111" y="141"/>
                        <a:pt x="1109" y="93"/>
                      </a:cubicBezTo>
                      <a:cubicBezTo>
                        <a:pt x="1108" y="81"/>
                        <a:pt x="1102" y="79"/>
                        <a:pt x="1093" y="84"/>
                      </a:cubicBezTo>
                      <a:cubicBezTo>
                        <a:pt x="1070" y="97"/>
                        <a:pt x="1047" y="109"/>
                        <a:pt x="1026" y="125"/>
                      </a:cubicBezTo>
                      <a:cubicBezTo>
                        <a:pt x="1006" y="140"/>
                        <a:pt x="992" y="160"/>
                        <a:pt x="989" y="186"/>
                      </a:cubicBezTo>
                      <a:cubicBezTo>
                        <a:pt x="988" y="198"/>
                        <a:pt x="989" y="208"/>
                        <a:pt x="1008" y="207"/>
                      </a:cubicBezTo>
                      <a:close/>
                      <a:moveTo>
                        <a:pt x="291" y="173"/>
                      </a:moveTo>
                      <a:cubicBezTo>
                        <a:pt x="304" y="177"/>
                        <a:pt x="314" y="182"/>
                        <a:pt x="324" y="182"/>
                      </a:cubicBezTo>
                      <a:cubicBezTo>
                        <a:pt x="358" y="181"/>
                        <a:pt x="391" y="180"/>
                        <a:pt x="425" y="178"/>
                      </a:cubicBezTo>
                      <a:cubicBezTo>
                        <a:pt x="431" y="177"/>
                        <a:pt x="437" y="174"/>
                        <a:pt x="443" y="172"/>
                      </a:cubicBezTo>
                      <a:cubicBezTo>
                        <a:pt x="440" y="166"/>
                        <a:pt x="438" y="159"/>
                        <a:pt x="433" y="155"/>
                      </a:cubicBezTo>
                      <a:cubicBezTo>
                        <a:pt x="394" y="119"/>
                        <a:pt x="333" y="126"/>
                        <a:pt x="291" y="173"/>
                      </a:cubicBezTo>
                      <a:close/>
                      <a:moveTo>
                        <a:pt x="552" y="197"/>
                      </a:moveTo>
                      <a:cubicBezTo>
                        <a:pt x="562" y="220"/>
                        <a:pt x="578" y="230"/>
                        <a:pt x="595" y="232"/>
                      </a:cubicBezTo>
                      <a:cubicBezTo>
                        <a:pt x="627" y="233"/>
                        <a:pt x="659" y="232"/>
                        <a:pt x="691" y="230"/>
                      </a:cubicBezTo>
                      <a:cubicBezTo>
                        <a:pt x="696" y="230"/>
                        <a:pt x="703" y="220"/>
                        <a:pt x="703" y="214"/>
                      </a:cubicBezTo>
                      <a:cubicBezTo>
                        <a:pt x="703" y="208"/>
                        <a:pt x="695" y="198"/>
                        <a:pt x="691" y="198"/>
                      </a:cubicBezTo>
                      <a:cubicBezTo>
                        <a:pt x="646" y="197"/>
                        <a:pt x="601" y="197"/>
                        <a:pt x="552" y="197"/>
                      </a:cubicBezTo>
                      <a:close/>
                      <a:moveTo>
                        <a:pt x="1028" y="777"/>
                      </a:moveTo>
                      <a:cubicBezTo>
                        <a:pt x="1028" y="795"/>
                        <a:pt x="1030" y="810"/>
                        <a:pt x="1028" y="825"/>
                      </a:cubicBezTo>
                      <a:cubicBezTo>
                        <a:pt x="1026" y="839"/>
                        <a:pt x="1040" y="857"/>
                        <a:pt x="1021" y="868"/>
                      </a:cubicBezTo>
                      <a:cubicBezTo>
                        <a:pt x="1009" y="874"/>
                        <a:pt x="1006" y="883"/>
                        <a:pt x="1014" y="891"/>
                      </a:cubicBezTo>
                      <a:cubicBezTo>
                        <a:pt x="1019" y="896"/>
                        <a:pt x="1032" y="897"/>
                        <a:pt x="1037" y="894"/>
                      </a:cubicBezTo>
                      <a:cubicBezTo>
                        <a:pt x="1060" y="880"/>
                        <a:pt x="1075" y="860"/>
                        <a:pt x="1075" y="832"/>
                      </a:cubicBezTo>
                      <a:cubicBezTo>
                        <a:pt x="1075" y="803"/>
                        <a:pt x="1055" y="790"/>
                        <a:pt x="1028" y="777"/>
                      </a:cubicBezTo>
                      <a:close/>
                      <a:moveTo>
                        <a:pt x="267" y="252"/>
                      </a:moveTo>
                      <a:cubicBezTo>
                        <a:pt x="279" y="278"/>
                        <a:pt x="287" y="299"/>
                        <a:pt x="298" y="318"/>
                      </a:cubicBezTo>
                      <a:cubicBezTo>
                        <a:pt x="302" y="324"/>
                        <a:pt x="316" y="324"/>
                        <a:pt x="325" y="323"/>
                      </a:cubicBezTo>
                      <a:cubicBezTo>
                        <a:pt x="328" y="322"/>
                        <a:pt x="329" y="311"/>
                        <a:pt x="331" y="304"/>
                      </a:cubicBezTo>
                      <a:cubicBezTo>
                        <a:pt x="332" y="299"/>
                        <a:pt x="332" y="295"/>
                        <a:pt x="332" y="290"/>
                      </a:cubicBezTo>
                      <a:cubicBezTo>
                        <a:pt x="337" y="259"/>
                        <a:pt x="333" y="254"/>
                        <a:pt x="302" y="252"/>
                      </a:cubicBezTo>
                      <a:cubicBezTo>
                        <a:pt x="293" y="252"/>
                        <a:pt x="284" y="252"/>
                        <a:pt x="267" y="252"/>
                      </a:cubicBezTo>
                      <a:close/>
                      <a:moveTo>
                        <a:pt x="874" y="873"/>
                      </a:moveTo>
                      <a:cubicBezTo>
                        <a:pt x="872" y="874"/>
                        <a:pt x="870" y="876"/>
                        <a:pt x="868" y="878"/>
                      </a:cubicBezTo>
                      <a:cubicBezTo>
                        <a:pt x="873" y="887"/>
                        <a:pt x="875" y="901"/>
                        <a:pt x="883" y="904"/>
                      </a:cubicBezTo>
                      <a:cubicBezTo>
                        <a:pt x="898" y="912"/>
                        <a:pt x="916" y="915"/>
                        <a:pt x="934" y="918"/>
                      </a:cubicBezTo>
                      <a:cubicBezTo>
                        <a:pt x="938" y="919"/>
                        <a:pt x="946" y="913"/>
                        <a:pt x="947" y="909"/>
                      </a:cubicBezTo>
                      <a:cubicBezTo>
                        <a:pt x="952" y="886"/>
                        <a:pt x="940" y="873"/>
                        <a:pt x="918" y="873"/>
                      </a:cubicBezTo>
                      <a:cubicBezTo>
                        <a:pt x="903" y="873"/>
                        <a:pt x="889" y="873"/>
                        <a:pt x="874" y="873"/>
                      </a:cubicBezTo>
                      <a:close/>
                      <a:moveTo>
                        <a:pt x="703" y="509"/>
                      </a:moveTo>
                      <a:cubicBezTo>
                        <a:pt x="738" y="493"/>
                        <a:pt x="774" y="509"/>
                        <a:pt x="805" y="492"/>
                      </a:cubicBezTo>
                      <a:cubicBezTo>
                        <a:pt x="800" y="489"/>
                        <a:pt x="795" y="489"/>
                        <a:pt x="790" y="489"/>
                      </a:cubicBezTo>
                      <a:cubicBezTo>
                        <a:pt x="772" y="489"/>
                        <a:pt x="753" y="488"/>
                        <a:pt x="735" y="489"/>
                      </a:cubicBezTo>
                      <a:cubicBezTo>
                        <a:pt x="718" y="490"/>
                        <a:pt x="711" y="482"/>
                        <a:pt x="710" y="467"/>
                      </a:cubicBezTo>
                      <a:cubicBezTo>
                        <a:pt x="710" y="448"/>
                        <a:pt x="711" y="429"/>
                        <a:pt x="710" y="410"/>
                      </a:cubicBezTo>
                      <a:cubicBezTo>
                        <a:pt x="710" y="404"/>
                        <a:pt x="709" y="399"/>
                        <a:pt x="706" y="394"/>
                      </a:cubicBezTo>
                      <a:cubicBezTo>
                        <a:pt x="706" y="392"/>
                        <a:pt x="698" y="392"/>
                        <a:pt x="698" y="394"/>
                      </a:cubicBezTo>
                      <a:cubicBezTo>
                        <a:pt x="695" y="399"/>
                        <a:pt x="693" y="405"/>
                        <a:pt x="693" y="410"/>
                      </a:cubicBezTo>
                      <a:cubicBezTo>
                        <a:pt x="694" y="430"/>
                        <a:pt x="694" y="450"/>
                        <a:pt x="696" y="470"/>
                      </a:cubicBezTo>
                      <a:cubicBezTo>
                        <a:pt x="697" y="483"/>
                        <a:pt x="700" y="495"/>
                        <a:pt x="703" y="509"/>
                      </a:cubicBezTo>
                      <a:close/>
                      <a:moveTo>
                        <a:pt x="278" y="324"/>
                      </a:moveTo>
                      <a:cubicBezTo>
                        <a:pt x="268" y="300"/>
                        <a:pt x="259" y="276"/>
                        <a:pt x="248" y="253"/>
                      </a:cubicBezTo>
                      <a:cubicBezTo>
                        <a:pt x="246" y="249"/>
                        <a:pt x="233" y="250"/>
                        <a:pt x="226" y="251"/>
                      </a:cubicBezTo>
                      <a:cubicBezTo>
                        <a:pt x="225" y="251"/>
                        <a:pt x="223" y="261"/>
                        <a:pt x="223" y="266"/>
                      </a:cubicBezTo>
                      <a:cubicBezTo>
                        <a:pt x="225" y="276"/>
                        <a:pt x="228" y="286"/>
                        <a:pt x="231" y="297"/>
                      </a:cubicBezTo>
                      <a:cubicBezTo>
                        <a:pt x="239" y="327"/>
                        <a:pt x="241" y="329"/>
                        <a:pt x="278" y="324"/>
                      </a:cubicBezTo>
                      <a:close/>
                      <a:moveTo>
                        <a:pt x="793" y="251"/>
                      </a:moveTo>
                      <a:cubicBezTo>
                        <a:pt x="779" y="242"/>
                        <a:pt x="773" y="252"/>
                        <a:pt x="766" y="263"/>
                      </a:cubicBezTo>
                      <a:cubicBezTo>
                        <a:pt x="756" y="277"/>
                        <a:pt x="744" y="290"/>
                        <a:pt x="732" y="303"/>
                      </a:cubicBezTo>
                      <a:cubicBezTo>
                        <a:pt x="725" y="310"/>
                        <a:pt x="715" y="315"/>
                        <a:pt x="707" y="320"/>
                      </a:cubicBezTo>
                      <a:cubicBezTo>
                        <a:pt x="708" y="322"/>
                        <a:pt x="709" y="325"/>
                        <a:pt x="710" y="327"/>
                      </a:cubicBezTo>
                      <a:cubicBezTo>
                        <a:pt x="723" y="322"/>
                        <a:pt x="740" y="320"/>
                        <a:pt x="749" y="311"/>
                      </a:cubicBezTo>
                      <a:cubicBezTo>
                        <a:pt x="766" y="294"/>
                        <a:pt x="778" y="272"/>
                        <a:pt x="793" y="251"/>
                      </a:cubicBezTo>
                      <a:close/>
                      <a:moveTo>
                        <a:pt x="923" y="289"/>
                      </a:moveTo>
                      <a:cubicBezTo>
                        <a:pt x="916" y="283"/>
                        <a:pt x="909" y="274"/>
                        <a:pt x="901" y="272"/>
                      </a:cubicBezTo>
                      <a:cubicBezTo>
                        <a:pt x="891" y="270"/>
                        <a:pt x="882" y="276"/>
                        <a:pt x="884" y="289"/>
                      </a:cubicBezTo>
                      <a:cubicBezTo>
                        <a:pt x="885" y="301"/>
                        <a:pt x="884" y="314"/>
                        <a:pt x="902" y="314"/>
                      </a:cubicBezTo>
                      <a:cubicBezTo>
                        <a:pt x="916" y="315"/>
                        <a:pt x="920" y="307"/>
                        <a:pt x="923" y="289"/>
                      </a:cubicBezTo>
                      <a:close/>
                      <a:moveTo>
                        <a:pt x="812" y="406"/>
                      </a:moveTo>
                      <a:cubicBezTo>
                        <a:pt x="803" y="401"/>
                        <a:pt x="797" y="396"/>
                        <a:pt x="794" y="397"/>
                      </a:cubicBezTo>
                      <a:cubicBezTo>
                        <a:pt x="789" y="400"/>
                        <a:pt x="784" y="405"/>
                        <a:pt x="781" y="411"/>
                      </a:cubicBezTo>
                      <a:cubicBezTo>
                        <a:pt x="780" y="413"/>
                        <a:pt x="789" y="422"/>
                        <a:pt x="790" y="422"/>
                      </a:cubicBezTo>
                      <a:cubicBezTo>
                        <a:pt x="797" y="418"/>
                        <a:pt x="802" y="413"/>
                        <a:pt x="812" y="406"/>
                      </a:cubicBezTo>
                      <a:close/>
                      <a:moveTo>
                        <a:pt x="408" y="408"/>
                      </a:moveTo>
                      <a:cubicBezTo>
                        <a:pt x="423" y="408"/>
                        <a:pt x="436" y="409"/>
                        <a:pt x="448" y="409"/>
                      </a:cubicBezTo>
                      <a:cubicBezTo>
                        <a:pt x="448" y="409"/>
                        <a:pt x="448" y="403"/>
                        <a:pt x="448" y="400"/>
                      </a:cubicBezTo>
                      <a:cubicBezTo>
                        <a:pt x="436" y="400"/>
                        <a:pt x="424" y="399"/>
                        <a:pt x="412" y="399"/>
                      </a:cubicBezTo>
                      <a:cubicBezTo>
                        <a:pt x="412" y="399"/>
                        <a:pt x="412" y="400"/>
                        <a:pt x="408" y="408"/>
                      </a:cubicBezTo>
                      <a:close/>
                      <a:moveTo>
                        <a:pt x="806" y="748"/>
                      </a:moveTo>
                      <a:cubicBezTo>
                        <a:pt x="803" y="748"/>
                        <a:pt x="801" y="748"/>
                        <a:pt x="799" y="748"/>
                      </a:cubicBezTo>
                      <a:cubicBezTo>
                        <a:pt x="789" y="762"/>
                        <a:pt x="799" y="775"/>
                        <a:pt x="801" y="788"/>
                      </a:cubicBezTo>
                      <a:cubicBezTo>
                        <a:pt x="802" y="788"/>
                        <a:pt x="804" y="788"/>
                        <a:pt x="806" y="788"/>
                      </a:cubicBezTo>
                      <a:cubicBezTo>
                        <a:pt x="806" y="775"/>
                        <a:pt x="806" y="761"/>
                        <a:pt x="806" y="748"/>
                      </a:cubicBezTo>
                      <a:close/>
                      <a:moveTo>
                        <a:pt x="424" y="321"/>
                      </a:moveTo>
                      <a:cubicBezTo>
                        <a:pt x="425" y="320"/>
                        <a:pt x="426" y="318"/>
                        <a:pt x="427" y="316"/>
                      </a:cubicBezTo>
                      <a:cubicBezTo>
                        <a:pt x="422" y="308"/>
                        <a:pt x="416" y="300"/>
                        <a:pt x="411" y="292"/>
                      </a:cubicBezTo>
                      <a:cubicBezTo>
                        <a:pt x="408" y="293"/>
                        <a:pt x="406" y="294"/>
                        <a:pt x="404" y="295"/>
                      </a:cubicBezTo>
                      <a:cubicBezTo>
                        <a:pt x="404" y="302"/>
                        <a:pt x="403" y="310"/>
                        <a:pt x="406" y="315"/>
                      </a:cubicBezTo>
                      <a:cubicBezTo>
                        <a:pt x="408" y="319"/>
                        <a:pt x="417" y="320"/>
                        <a:pt x="424" y="321"/>
                      </a:cubicBezTo>
                      <a:close/>
                      <a:moveTo>
                        <a:pt x="902" y="799"/>
                      </a:moveTo>
                      <a:cubicBezTo>
                        <a:pt x="894" y="792"/>
                        <a:pt x="887" y="787"/>
                        <a:pt x="879" y="780"/>
                      </a:cubicBezTo>
                      <a:cubicBezTo>
                        <a:pt x="873" y="803"/>
                        <a:pt x="877" y="806"/>
                        <a:pt x="902" y="79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sz="1323" dirty="0"/>
                    <a:t>        </a:t>
                  </a:r>
                  <a:endParaRPr lang="zh-CN" altLang="en-US" sz="1323" dirty="0"/>
                </a:p>
              </p:txBody>
            </p:sp>
            <p:sp>
              <p:nvSpPr>
                <p:cNvPr id="123" name="Freeform 20"/>
                <p:cNvSpPr>
                  <a:spLocks/>
                </p:cNvSpPr>
                <p:nvPr/>
              </p:nvSpPr>
              <p:spPr bwMode="auto">
                <a:xfrm>
                  <a:off x="7230830" y="518120"/>
                  <a:ext cx="1597025" cy="1262063"/>
                </a:xfrm>
                <a:custGeom>
                  <a:avLst/>
                  <a:gdLst>
                    <a:gd name="T0" fmla="*/ 639 w 674"/>
                    <a:gd name="T1" fmla="*/ 356 h 533"/>
                    <a:gd name="T2" fmla="*/ 508 w 674"/>
                    <a:gd name="T3" fmla="*/ 214 h 533"/>
                    <a:gd name="T4" fmla="*/ 577 w 674"/>
                    <a:gd name="T5" fmla="*/ 243 h 533"/>
                    <a:gd name="T6" fmla="*/ 587 w 674"/>
                    <a:gd name="T7" fmla="*/ 297 h 533"/>
                    <a:gd name="T8" fmla="*/ 567 w 674"/>
                    <a:gd name="T9" fmla="*/ 154 h 533"/>
                    <a:gd name="T10" fmla="*/ 445 w 674"/>
                    <a:gd name="T11" fmla="*/ 170 h 533"/>
                    <a:gd name="T12" fmla="*/ 193 w 674"/>
                    <a:gd name="T13" fmla="*/ 76 h 533"/>
                    <a:gd name="T14" fmla="*/ 81 w 674"/>
                    <a:gd name="T15" fmla="*/ 32 h 533"/>
                    <a:gd name="T16" fmla="*/ 32 w 674"/>
                    <a:gd name="T17" fmla="*/ 67 h 533"/>
                    <a:gd name="T18" fmla="*/ 200 w 674"/>
                    <a:gd name="T19" fmla="*/ 129 h 533"/>
                    <a:gd name="T20" fmla="*/ 224 w 674"/>
                    <a:gd name="T21" fmla="*/ 132 h 533"/>
                    <a:gd name="T22" fmla="*/ 203 w 674"/>
                    <a:gd name="T23" fmla="*/ 266 h 533"/>
                    <a:gd name="T24" fmla="*/ 336 w 674"/>
                    <a:gd name="T25" fmla="*/ 265 h 533"/>
                    <a:gd name="T26" fmla="*/ 259 w 674"/>
                    <a:gd name="T27" fmla="*/ 253 h 533"/>
                    <a:gd name="T28" fmla="*/ 272 w 674"/>
                    <a:gd name="T29" fmla="*/ 153 h 533"/>
                    <a:gd name="T30" fmla="*/ 427 w 674"/>
                    <a:gd name="T31" fmla="*/ 255 h 533"/>
                    <a:gd name="T32" fmla="*/ 494 w 674"/>
                    <a:gd name="T33" fmla="*/ 408 h 533"/>
                    <a:gd name="T34" fmla="*/ 659 w 674"/>
                    <a:gd name="T35" fmla="*/ 437 h 533"/>
                    <a:gd name="T36" fmla="*/ 673 w 674"/>
                    <a:gd name="T37" fmla="*/ 533 h 533"/>
                    <a:gd name="T38" fmla="*/ 640 w 674"/>
                    <a:gd name="T39" fmla="*/ 458 h 533"/>
                    <a:gd name="T40" fmla="*/ 489 w 674"/>
                    <a:gd name="T41" fmla="*/ 427 h 533"/>
                    <a:gd name="T42" fmla="*/ 404 w 674"/>
                    <a:gd name="T43" fmla="*/ 230 h 533"/>
                    <a:gd name="T44" fmla="*/ 262 w 674"/>
                    <a:gd name="T45" fmla="*/ 226 h 533"/>
                    <a:gd name="T46" fmla="*/ 352 w 674"/>
                    <a:gd name="T47" fmla="*/ 271 h 533"/>
                    <a:gd name="T48" fmla="*/ 192 w 674"/>
                    <a:gd name="T49" fmla="*/ 276 h 533"/>
                    <a:gd name="T50" fmla="*/ 187 w 674"/>
                    <a:gd name="T51" fmla="*/ 153 h 533"/>
                    <a:gd name="T52" fmla="*/ 36 w 674"/>
                    <a:gd name="T53" fmla="*/ 108 h 533"/>
                    <a:gd name="T54" fmla="*/ 96 w 674"/>
                    <a:gd name="T55" fmla="*/ 22 h 533"/>
                    <a:gd name="T56" fmla="*/ 284 w 674"/>
                    <a:gd name="T57" fmla="*/ 62 h 533"/>
                    <a:gd name="T58" fmla="*/ 471 w 674"/>
                    <a:gd name="T59" fmla="*/ 142 h 533"/>
                    <a:gd name="T60" fmla="*/ 637 w 674"/>
                    <a:gd name="T61" fmla="*/ 290 h 533"/>
                    <a:gd name="T62" fmla="*/ 555 w 674"/>
                    <a:gd name="T63" fmla="*/ 233 h 533"/>
                    <a:gd name="T64" fmla="*/ 508 w 674"/>
                    <a:gd name="T65" fmla="*/ 238 h 533"/>
                    <a:gd name="T66" fmla="*/ 649 w 674"/>
                    <a:gd name="T67" fmla="*/ 331 h 533"/>
                    <a:gd name="T68" fmla="*/ 663 w 674"/>
                    <a:gd name="T69" fmla="*/ 327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74" h="533">
                      <a:moveTo>
                        <a:pt x="663" y="327"/>
                      </a:moveTo>
                      <a:cubicBezTo>
                        <a:pt x="655" y="337"/>
                        <a:pt x="649" y="349"/>
                        <a:pt x="639" y="356"/>
                      </a:cubicBezTo>
                      <a:cubicBezTo>
                        <a:pt x="581" y="403"/>
                        <a:pt x="500" y="374"/>
                        <a:pt x="483" y="301"/>
                      </a:cubicBezTo>
                      <a:cubicBezTo>
                        <a:pt x="474" y="267"/>
                        <a:pt x="477" y="236"/>
                        <a:pt x="508" y="214"/>
                      </a:cubicBezTo>
                      <a:cubicBezTo>
                        <a:pt x="530" y="198"/>
                        <a:pt x="566" y="201"/>
                        <a:pt x="583" y="221"/>
                      </a:cubicBezTo>
                      <a:cubicBezTo>
                        <a:pt x="590" y="230"/>
                        <a:pt x="592" y="240"/>
                        <a:pt x="577" y="243"/>
                      </a:cubicBezTo>
                      <a:cubicBezTo>
                        <a:pt x="561" y="247"/>
                        <a:pt x="556" y="257"/>
                        <a:pt x="558" y="271"/>
                      </a:cubicBezTo>
                      <a:cubicBezTo>
                        <a:pt x="561" y="287"/>
                        <a:pt x="571" y="296"/>
                        <a:pt x="587" y="297"/>
                      </a:cubicBezTo>
                      <a:cubicBezTo>
                        <a:pt x="609" y="299"/>
                        <a:pt x="631" y="281"/>
                        <a:pt x="633" y="259"/>
                      </a:cubicBezTo>
                      <a:cubicBezTo>
                        <a:pt x="639" y="208"/>
                        <a:pt x="615" y="172"/>
                        <a:pt x="567" y="154"/>
                      </a:cubicBezTo>
                      <a:cubicBezTo>
                        <a:pt x="529" y="140"/>
                        <a:pt x="495" y="142"/>
                        <a:pt x="464" y="171"/>
                      </a:cubicBezTo>
                      <a:cubicBezTo>
                        <a:pt x="461" y="174"/>
                        <a:pt x="447" y="173"/>
                        <a:pt x="445" y="170"/>
                      </a:cubicBezTo>
                      <a:cubicBezTo>
                        <a:pt x="410" y="103"/>
                        <a:pt x="346" y="90"/>
                        <a:pt x="281" y="79"/>
                      </a:cubicBezTo>
                      <a:cubicBezTo>
                        <a:pt x="252" y="75"/>
                        <a:pt x="222" y="76"/>
                        <a:pt x="193" y="76"/>
                      </a:cubicBezTo>
                      <a:cubicBezTo>
                        <a:pt x="164" y="76"/>
                        <a:pt x="136" y="73"/>
                        <a:pt x="111" y="57"/>
                      </a:cubicBezTo>
                      <a:cubicBezTo>
                        <a:pt x="100" y="50"/>
                        <a:pt x="91" y="40"/>
                        <a:pt x="81" y="32"/>
                      </a:cubicBezTo>
                      <a:cubicBezTo>
                        <a:pt x="71" y="23"/>
                        <a:pt x="59" y="18"/>
                        <a:pt x="47" y="28"/>
                      </a:cubicBezTo>
                      <a:cubicBezTo>
                        <a:pt x="35" y="38"/>
                        <a:pt x="27" y="50"/>
                        <a:pt x="32" y="67"/>
                      </a:cubicBezTo>
                      <a:cubicBezTo>
                        <a:pt x="41" y="94"/>
                        <a:pt x="60" y="112"/>
                        <a:pt x="86" y="121"/>
                      </a:cubicBezTo>
                      <a:cubicBezTo>
                        <a:pt x="123" y="134"/>
                        <a:pt x="162" y="135"/>
                        <a:pt x="200" y="129"/>
                      </a:cubicBezTo>
                      <a:cubicBezTo>
                        <a:pt x="205" y="128"/>
                        <a:pt x="210" y="127"/>
                        <a:pt x="214" y="127"/>
                      </a:cubicBezTo>
                      <a:cubicBezTo>
                        <a:pt x="218" y="127"/>
                        <a:pt x="223" y="129"/>
                        <a:pt x="224" y="132"/>
                      </a:cubicBezTo>
                      <a:cubicBezTo>
                        <a:pt x="225" y="136"/>
                        <a:pt x="224" y="141"/>
                        <a:pt x="221" y="144"/>
                      </a:cubicBezTo>
                      <a:cubicBezTo>
                        <a:pt x="184" y="180"/>
                        <a:pt x="181" y="221"/>
                        <a:pt x="203" y="266"/>
                      </a:cubicBezTo>
                      <a:cubicBezTo>
                        <a:pt x="226" y="312"/>
                        <a:pt x="281" y="327"/>
                        <a:pt x="320" y="305"/>
                      </a:cubicBezTo>
                      <a:cubicBezTo>
                        <a:pt x="335" y="296"/>
                        <a:pt x="340" y="282"/>
                        <a:pt x="336" y="265"/>
                      </a:cubicBezTo>
                      <a:cubicBezTo>
                        <a:pt x="332" y="247"/>
                        <a:pt x="322" y="233"/>
                        <a:pt x="303" y="234"/>
                      </a:cubicBezTo>
                      <a:cubicBezTo>
                        <a:pt x="290" y="235"/>
                        <a:pt x="277" y="245"/>
                        <a:pt x="259" y="253"/>
                      </a:cubicBezTo>
                      <a:cubicBezTo>
                        <a:pt x="250" y="248"/>
                        <a:pt x="241" y="236"/>
                        <a:pt x="241" y="217"/>
                      </a:cubicBezTo>
                      <a:cubicBezTo>
                        <a:pt x="240" y="191"/>
                        <a:pt x="248" y="167"/>
                        <a:pt x="272" y="153"/>
                      </a:cubicBezTo>
                      <a:cubicBezTo>
                        <a:pt x="307" y="133"/>
                        <a:pt x="361" y="141"/>
                        <a:pt x="389" y="171"/>
                      </a:cubicBezTo>
                      <a:cubicBezTo>
                        <a:pt x="411" y="194"/>
                        <a:pt x="424" y="222"/>
                        <a:pt x="427" y="255"/>
                      </a:cubicBezTo>
                      <a:cubicBezTo>
                        <a:pt x="428" y="271"/>
                        <a:pt x="432" y="288"/>
                        <a:pt x="433" y="304"/>
                      </a:cubicBezTo>
                      <a:cubicBezTo>
                        <a:pt x="436" y="349"/>
                        <a:pt x="463" y="381"/>
                        <a:pt x="494" y="408"/>
                      </a:cubicBezTo>
                      <a:cubicBezTo>
                        <a:pt x="537" y="445"/>
                        <a:pt x="585" y="445"/>
                        <a:pt x="634" y="422"/>
                      </a:cubicBezTo>
                      <a:cubicBezTo>
                        <a:pt x="654" y="413"/>
                        <a:pt x="660" y="416"/>
                        <a:pt x="659" y="437"/>
                      </a:cubicBezTo>
                      <a:cubicBezTo>
                        <a:pt x="657" y="465"/>
                        <a:pt x="655" y="493"/>
                        <a:pt x="673" y="518"/>
                      </a:cubicBezTo>
                      <a:cubicBezTo>
                        <a:pt x="674" y="520"/>
                        <a:pt x="673" y="525"/>
                        <a:pt x="673" y="533"/>
                      </a:cubicBezTo>
                      <a:cubicBezTo>
                        <a:pt x="652" y="523"/>
                        <a:pt x="646" y="507"/>
                        <a:pt x="642" y="490"/>
                      </a:cubicBezTo>
                      <a:cubicBezTo>
                        <a:pt x="640" y="479"/>
                        <a:pt x="641" y="468"/>
                        <a:pt x="640" y="458"/>
                      </a:cubicBezTo>
                      <a:cubicBezTo>
                        <a:pt x="640" y="445"/>
                        <a:pt x="637" y="442"/>
                        <a:pt x="623" y="446"/>
                      </a:cubicBezTo>
                      <a:cubicBezTo>
                        <a:pt x="576" y="460"/>
                        <a:pt x="530" y="460"/>
                        <a:pt x="489" y="427"/>
                      </a:cubicBezTo>
                      <a:cubicBezTo>
                        <a:pt x="448" y="394"/>
                        <a:pt x="422" y="354"/>
                        <a:pt x="416" y="301"/>
                      </a:cubicBezTo>
                      <a:cubicBezTo>
                        <a:pt x="414" y="277"/>
                        <a:pt x="410" y="253"/>
                        <a:pt x="404" y="230"/>
                      </a:cubicBezTo>
                      <a:cubicBezTo>
                        <a:pt x="390" y="174"/>
                        <a:pt x="346" y="153"/>
                        <a:pt x="294" y="163"/>
                      </a:cubicBezTo>
                      <a:cubicBezTo>
                        <a:pt x="265" y="168"/>
                        <a:pt x="251" y="197"/>
                        <a:pt x="262" y="226"/>
                      </a:cubicBezTo>
                      <a:cubicBezTo>
                        <a:pt x="264" y="226"/>
                        <a:pt x="267" y="226"/>
                        <a:pt x="269" y="225"/>
                      </a:cubicBezTo>
                      <a:cubicBezTo>
                        <a:pt x="314" y="201"/>
                        <a:pt x="344" y="227"/>
                        <a:pt x="352" y="271"/>
                      </a:cubicBezTo>
                      <a:cubicBezTo>
                        <a:pt x="356" y="294"/>
                        <a:pt x="332" y="325"/>
                        <a:pt x="305" y="330"/>
                      </a:cubicBezTo>
                      <a:cubicBezTo>
                        <a:pt x="252" y="340"/>
                        <a:pt x="220" y="320"/>
                        <a:pt x="192" y="276"/>
                      </a:cubicBezTo>
                      <a:cubicBezTo>
                        <a:pt x="168" y="239"/>
                        <a:pt x="166" y="201"/>
                        <a:pt x="186" y="162"/>
                      </a:cubicBezTo>
                      <a:cubicBezTo>
                        <a:pt x="187" y="159"/>
                        <a:pt x="187" y="157"/>
                        <a:pt x="187" y="153"/>
                      </a:cubicBezTo>
                      <a:cubicBezTo>
                        <a:pt x="166" y="151"/>
                        <a:pt x="144" y="150"/>
                        <a:pt x="124" y="147"/>
                      </a:cubicBezTo>
                      <a:cubicBezTo>
                        <a:pt x="91" y="143"/>
                        <a:pt x="60" y="134"/>
                        <a:pt x="36" y="108"/>
                      </a:cubicBezTo>
                      <a:cubicBezTo>
                        <a:pt x="16" y="86"/>
                        <a:pt x="0" y="45"/>
                        <a:pt x="29" y="20"/>
                      </a:cubicBezTo>
                      <a:cubicBezTo>
                        <a:pt x="50" y="1"/>
                        <a:pt x="77" y="0"/>
                        <a:pt x="96" y="22"/>
                      </a:cubicBezTo>
                      <a:cubicBezTo>
                        <a:pt x="116" y="45"/>
                        <a:pt x="141" y="55"/>
                        <a:pt x="171" y="57"/>
                      </a:cubicBezTo>
                      <a:cubicBezTo>
                        <a:pt x="209" y="58"/>
                        <a:pt x="247" y="58"/>
                        <a:pt x="284" y="62"/>
                      </a:cubicBezTo>
                      <a:cubicBezTo>
                        <a:pt x="348" y="70"/>
                        <a:pt x="406" y="90"/>
                        <a:pt x="450" y="141"/>
                      </a:cubicBezTo>
                      <a:cubicBezTo>
                        <a:pt x="453" y="145"/>
                        <a:pt x="465" y="144"/>
                        <a:pt x="471" y="142"/>
                      </a:cubicBezTo>
                      <a:cubicBezTo>
                        <a:pt x="524" y="117"/>
                        <a:pt x="587" y="129"/>
                        <a:pt x="626" y="172"/>
                      </a:cubicBezTo>
                      <a:cubicBezTo>
                        <a:pt x="654" y="203"/>
                        <a:pt x="659" y="259"/>
                        <a:pt x="637" y="290"/>
                      </a:cubicBezTo>
                      <a:cubicBezTo>
                        <a:pt x="618" y="316"/>
                        <a:pt x="586" y="323"/>
                        <a:pt x="562" y="306"/>
                      </a:cubicBezTo>
                      <a:cubicBezTo>
                        <a:pt x="537" y="288"/>
                        <a:pt x="534" y="263"/>
                        <a:pt x="555" y="233"/>
                      </a:cubicBezTo>
                      <a:cubicBezTo>
                        <a:pt x="556" y="232"/>
                        <a:pt x="556" y="231"/>
                        <a:pt x="556" y="229"/>
                      </a:cubicBezTo>
                      <a:cubicBezTo>
                        <a:pt x="540" y="218"/>
                        <a:pt x="522" y="222"/>
                        <a:pt x="508" y="238"/>
                      </a:cubicBezTo>
                      <a:cubicBezTo>
                        <a:pt x="477" y="274"/>
                        <a:pt x="513" y="342"/>
                        <a:pt x="544" y="354"/>
                      </a:cubicBezTo>
                      <a:cubicBezTo>
                        <a:pt x="586" y="372"/>
                        <a:pt x="617" y="351"/>
                        <a:pt x="649" y="331"/>
                      </a:cubicBezTo>
                      <a:cubicBezTo>
                        <a:pt x="653" y="328"/>
                        <a:pt x="657" y="327"/>
                        <a:pt x="661" y="325"/>
                      </a:cubicBezTo>
                      <a:cubicBezTo>
                        <a:pt x="662" y="325"/>
                        <a:pt x="662" y="326"/>
                        <a:pt x="663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24" name="Freeform 21"/>
                <p:cNvSpPr>
                  <a:spLocks/>
                </p:cNvSpPr>
                <p:nvPr/>
              </p:nvSpPr>
              <p:spPr bwMode="auto">
                <a:xfrm>
                  <a:off x="10764605" y="2985095"/>
                  <a:ext cx="836613" cy="952500"/>
                </a:xfrm>
                <a:custGeom>
                  <a:avLst/>
                  <a:gdLst>
                    <a:gd name="T0" fmla="*/ 185 w 353"/>
                    <a:gd name="T1" fmla="*/ 79 h 402"/>
                    <a:gd name="T2" fmla="*/ 198 w 353"/>
                    <a:gd name="T3" fmla="*/ 110 h 402"/>
                    <a:gd name="T4" fmla="*/ 215 w 353"/>
                    <a:gd name="T5" fmla="*/ 135 h 402"/>
                    <a:gd name="T6" fmla="*/ 261 w 353"/>
                    <a:gd name="T7" fmla="*/ 117 h 402"/>
                    <a:gd name="T8" fmla="*/ 228 w 353"/>
                    <a:gd name="T9" fmla="*/ 101 h 402"/>
                    <a:gd name="T10" fmla="*/ 221 w 353"/>
                    <a:gd name="T11" fmla="*/ 37 h 402"/>
                    <a:gd name="T12" fmla="*/ 294 w 353"/>
                    <a:gd name="T13" fmla="*/ 4 h 402"/>
                    <a:gd name="T14" fmla="*/ 338 w 353"/>
                    <a:gd name="T15" fmla="*/ 50 h 402"/>
                    <a:gd name="T16" fmla="*/ 347 w 353"/>
                    <a:gd name="T17" fmla="*/ 89 h 402"/>
                    <a:gd name="T18" fmla="*/ 211 w 353"/>
                    <a:gd name="T19" fmla="*/ 217 h 402"/>
                    <a:gd name="T20" fmla="*/ 134 w 353"/>
                    <a:gd name="T21" fmla="*/ 161 h 402"/>
                    <a:gd name="T22" fmla="*/ 49 w 353"/>
                    <a:gd name="T23" fmla="*/ 256 h 402"/>
                    <a:gd name="T24" fmla="*/ 51 w 353"/>
                    <a:gd name="T25" fmla="*/ 348 h 402"/>
                    <a:gd name="T26" fmla="*/ 132 w 353"/>
                    <a:gd name="T27" fmla="*/ 378 h 402"/>
                    <a:gd name="T28" fmla="*/ 155 w 353"/>
                    <a:gd name="T29" fmla="*/ 383 h 402"/>
                    <a:gd name="T30" fmla="*/ 56 w 353"/>
                    <a:gd name="T31" fmla="*/ 376 h 402"/>
                    <a:gd name="T32" fmla="*/ 50 w 353"/>
                    <a:gd name="T33" fmla="*/ 227 h 402"/>
                    <a:gd name="T34" fmla="*/ 127 w 353"/>
                    <a:gd name="T35" fmla="*/ 150 h 402"/>
                    <a:gd name="T36" fmla="*/ 146 w 353"/>
                    <a:gd name="T37" fmla="*/ 153 h 402"/>
                    <a:gd name="T38" fmla="*/ 177 w 353"/>
                    <a:gd name="T39" fmla="*/ 186 h 402"/>
                    <a:gd name="T40" fmla="*/ 300 w 353"/>
                    <a:gd name="T41" fmla="*/ 171 h 402"/>
                    <a:gd name="T42" fmla="*/ 325 w 353"/>
                    <a:gd name="T43" fmla="*/ 57 h 402"/>
                    <a:gd name="T44" fmla="*/ 283 w 353"/>
                    <a:gd name="T45" fmla="*/ 20 h 402"/>
                    <a:gd name="T46" fmla="*/ 230 w 353"/>
                    <a:gd name="T47" fmla="*/ 55 h 402"/>
                    <a:gd name="T48" fmla="*/ 232 w 353"/>
                    <a:gd name="T49" fmla="*/ 82 h 402"/>
                    <a:gd name="T50" fmla="*/ 262 w 353"/>
                    <a:gd name="T51" fmla="*/ 94 h 402"/>
                    <a:gd name="T52" fmla="*/ 281 w 353"/>
                    <a:gd name="T53" fmla="*/ 89 h 402"/>
                    <a:gd name="T54" fmla="*/ 247 w 353"/>
                    <a:gd name="T55" fmla="*/ 157 h 402"/>
                    <a:gd name="T56" fmla="*/ 212 w 353"/>
                    <a:gd name="T57" fmla="*/ 153 h 402"/>
                    <a:gd name="T58" fmla="*/ 175 w 353"/>
                    <a:gd name="T59" fmla="*/ 93 h 402"/>
                    <a:gd name="T60" fmla="*/ 178 w 353"/>
                    <a:gd name="T61" fmla="*/ 79 h 402"/>
                    <a:gd name="T62" fmla="*/ 185 w 353"/>
                    <a:gd name="T63" fmla="*/ 79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53" h="402">
                      <a:moveTo>
                        <a:pt x="185" y="79"/>
                      </a:moveTo>
                      <a:cubicBezTo>
                        <a:pt x="189" y="90"/>
                        <a:pt x="193" y="100"/>
                        <a:pt x="198" y="110"/>
                      </a:cubicBezTo>
                      <a:cubicBezTo>
                        <a:pt x="203" y="119"/>
                        <a:pt x="208" y="128"/>
                        <a:pt x="215" y="135"/>
                      </a:cubicBezTo>
                      <a:cubicBezTo>
                        <a:pt x="232" y="152"/>
                        <a:pt x="251" y="145"/>
                        <a:pt x="261" y="117"/>
                      </a:cubicBezTo>
                      <a:cubicBezTo>
                        <a:pt x="250" y="112"/>
                        <a:pt x="237" y="108"/>
                        <a:pt x="228" y="101"/>
                      </a:cubicBezTo>
                      <a:cubicBezTo>
                        <a:pt x="209" y="86"/>
                        <a:pt x="208" y="65"/>
                        <a:pt x="221" y="37"/>
                      </a:cubicBezTo>
                      <a:cubicBezTo>
                        <a:pt x="231" y="15"/>
                        <a:pt x="264" y="0"/>
                        <a:pt x="294" y="4"/>
                      </a:cubicBezTo>
                      <a:cubicBezTo>
                        <a:pt x="311" y="6"/>
                        <a:pt x="333" y="30"/>
                        <a:pt x="338" y="50"/>
                      </a:cubicBezTo>
                      <a:cubicBezTo>
                        <a:pt x="341" y="63"/>
                        <a:pt x="346" y="76"/>
                        <a:pt x="347" y="89"/>
                      </a:cubicBezTo>
                      <a:cubicBezTo>
                        <a:pt x="353" y="157"/>
                        <a:pt x="286" y="234"/>
                        <a:pt x="211" y="217"/>
                      </a:cubicBezTo>
                      <a:cubicBezTo>
                        <a:pt x="180" y="210"/>
                        <a:pt x="155" y="192"/>
                        <a:pt x="134" y="161"/>
                      </a:cubicBezTo>
                      <a:cubicBezTo>
                        <a:pt x="104" y="194"/>
                        <a:pt x="75" y="224"/>
                        <a:pt x="49" y="256"/>
                      </a:cubicBezTo>
                      <a:cubicBezTo>
                        <a:pt x="27" y="285"/>
                        <a:pt x="31" y="318"/>
                        <a:pt x="51" y="348"/>
                      </a:cubicBezTo>
                      <a:cubicBezTo>
                        <a:pt x="70" y="377"/>
                        <a:pt x="101" y="379"/>
                        <a:pt x="132" y="378"/>
                      </a:cubicBezTo>
                      <a:cubicBezTo>
                        <a:pt x="140" y="378"/>
                        <a:pt x="148" y="380"/>
                        <a:pt x="155" y="383"/>
                      </a:cubicBezTo>
                      <a:cubicBezTo>
                        <a:pt x="131" y="402"/>
                        <a:pt x="80" y="398"/>
                        <a:pt x="56" y="376"/>
                      </a:cubicBezTo>
                      <a:cubicBezTo>
                        <a:pt x="13" y="339"/>
                        <a:pt x="0" y="286"/>
                        <a:pt x="50" y="227"/>
                      </a:cubicBezTo>
                      <a:cubicBezTo>
                        <a:pt x="73" y="200"/>
                        <a:pt x="100" y="175"/>
                        <a:pt x="127" y="150"/>
                      </a:cubicBezTo>
                      <a:cubicBezTo>
                        <a:pt x="130" y="147"/>
                        <a:pt x="142" y="149"/>
                        <a:pt x="146" y="153"/>
                      </a:cubicBezTo>
                      <a:cubicBezTo>
                        <a:pt x="157" y="163"/>
                        <a:pt x="165" y="177"/>
                        <a:pt x="177" y="186"/>
                      </a:cubicBezTo>
                      <a:cubicBezTo>
                        <a:pt x="211" y="211"/>
                        <a:pt x="269" y="207"/>
                        <a:pt x="300" y="171"/>
                      </a:cubicBezTo>
                      <a:cubicBezTo>
                        <a:pt x="330" y="135"/>
                        <a:pt x="338" y="99"/>
                        <a:pt x="325" y="57"/>
                      </a:cubicBezTo>
                      <a:cubicBezTo>
                        <a:pt x="319" y="34"/>
                        <a:pt x="302" y="21"/>
                        <a:pt x="283" y="20"/>
                      </a:cubicBezTo>
                      <a:cubicBezTo>
                        <a:pt x="260" y="20"/>
                        <a:pt x="236" y="34"/>
                        <a:pt x="230" y="55"/>
                      </a:cubicBezTo>
                      <a:cubicBezTo>
                        <a:pt x="227" y="63"/>
                        <a:pt x="227" y="77"/>
                        <a:pt x="232" y="82"/>
                      </a:cubicBezTo>
                      <a:cubicBezTo>
                        <a:pt x="238" y="89"/>
                        <a:pt x="251" y="92"/>
                        <a:pt x="262" y="94"/>
                      </a:cubicBezTo>
                      <a:cubicBezTo>
                        <a:pt x="268" y="95"/>
                        <a:pt x="274" y="91"/>
                        <a:pt x="281" y="89"/>
                      </a:cubicBezTo>
                      <a:cubicBezTo>
                        <a:pt x="288" y="119"/>
                        <a:pt x="274" y="149"/>
                        <a:pt x="247" y="157"/>
                      </a:cubicBezTo>
                      <a:cubicBezTo>
                        <a:pt x="236" y="160"/>
                        <a:pt x="218" y="160"/>
                        <a:pt x="212" y="153"/>
                      </a:cubicBezTo>
                      <a:cubicBezTo>
                        <a:pt x="197" y="135"/>
                        <a:pt x="186" y="114"/>
                        <a:pt x="175" y="93"/>
                      </a:cubicBezTo>
                      <a:cubicBezTo>
                        <a:pt x="173" y="90"/>
                        <a:pt x="177" y="84"/>
                        <a:pt x="178" y="79"/>
                      </a:cubicBezTo>
                      <a:cubicBezTo>
                        <a:pt x="181" y="79"/>
                        <a:pt x="183" y="79"/>
                        <a:pt x="18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25" name="Freeform 24"/>
                <p:cNvSpPr>
                  <a:spLocks/>
                </p:cNvSpPr>
                <p:nvPr/>
              </p:nvSpPr>
              <p:spPr bwMode="auto">
                <a:xfrm>
                  <a:off x="9988318" y="3018433"/>
                  <a:ext cx="871538" cy="1023938"/>
                </a:xfrm>
                <a:custGeom>
                  <a:avLst/>
                  <a:gdLst>
                    <a:gd name="T0" fmla="*/ 363 w 368"/>
                    <a:gd name="T1" fmla="*/ 432 h 432"/>
                    <a:gd name="T2" fmla="*/ 303 w 368"/>
                    <a:gd name="T3" fmla="*/ 375 h 432"/>
                    <a:gd name="T4" fmla="*/ 277 w 368"/>
                    <a:gd name="T5" fmla="*/ 263 h 432"/>
                    <a:gd name="T6" fmla="*/ 261 w 368"/>
                    <a:gd name="T7" fmla="*/ 239 h 432"/>
                    <a:gd name="T8" fmla="*/ 158 w 368"/>
                    <a:gd name="T9" fmla="*/ 153 h 432"/>
                    <a:gd name="T10" fmla="*/ 135 w 368"/>
                    <a:gd name="T11" fmla="*/ 120 h 432"/>
                    <a:gd name="T12" fmla="*/ 78 w 368"/>
                    <a:gd name="T13" fmla="*/ 121 h 432"/>
                    <a:gd name="T14" fmla="*/ 67 w 368"/>
                    <a:gd name="T15" fmla="*/ 138 h 432"/>
                    <a:gd name="T16" fmla="*/ 10 w 368"/>
                    <a:gd name="T17" fmla="*/ 137 h 432"/>
                    <a:gd name="T18" fmla="*/ 1 w 368"/>
                    <a:gd name="T19" fmla="*/ 103 h 432"/>
                    <a:gd name="T20" fmla="*/ 83 w 368"/>
                    <a:gd name="T21" fmla="*/ 4 h 432"/>
                    <a:gd name="T22" fmla="*/ 160 w 368"/>
                    <a:gd name="T23" fmla="*/ 20 h 432"/>
                    <a:gd name="T24" fmla="*/ 192 w 368"/>
                    <a:gd name="T25" fmla="*/ 18 h 432"/>
                    <a:gd name="T26" fmla="*/ 211 w 368"/>
                    <a:gd name="T27" fmla="*/ 10 h 432"/>
                    <a:gd name="T28" fmla="*/ 204 w 368"/>
                    <a:gd name="T29" fmla="*/ 31 h 432"/>
                    <a:gd name="T30" fmla="*/ 181 w 368"/>
                    <a:gd name="T31" fmla="*/ 62 h 432"/>
                    <a:gd name="T32" fmla="*/ 152 w 368"/>
                    <a:gd name="T33" fmla="*/ 36 h 432"/>
                    <a:gd name="T34" fmla="*/ 28 w 368"/>
                    <a:gd name="T35" fmla="*/ 63 h 432"/>
                    <a:gd name="T36" fmla="*/ 20 w 368"/>
                    <a:gd name="T37" fmla="*/ 126 h 432"/>
                    <a:gd name="T38" fmla="*/ 49 w 368"/>
                    <a:gd name="T39" fmla="*/ 132 h 432"/>
                    <a:gd name="T40" fmla="*/ 63 w 368"/>
                    <a:gd name="T41" fmla="*/ 112 h 432"/>
                    <a:gd name="T42" fmla="*/ 152 w 368"/>
                    <a:gd name="T43" fmla="*/ 113 h 432"/>
                    <a:gd name="T44" fmla="*/ 179 w 368"/>
                    <a:gd name="T45" fmla="*/ 156 h 432"/>
                    <a:gd name="T46" fmla="*/ 281 w 368"/>
                    <a:gd name="T47" fmla="*/ 224 h 432"/>
                    <a:gd name="T48" fmla="*/ 296 w 368"/>
                    <a:gd name="T49" fmla="*/ 244 h 432"/>
                    <a:gd name="T50" fmla="*/ 305 w 368"/>
                    <a:gd name="T51" fmla="*/ 348 h 432"/>
                    <a:gd name="T52" fmla="*/ 354 w 368"/>
                    <a:gd name="T53" fmla="*/ 411 h 432"/>
                    <a:gd name="T54" fmla="*/ 368 w 368"/>
                    <a:gd name="T55" fmla="*/ 427 h 432"/>
                    <a:gd name="T56" fmla="*/ 363 w 368"/>
                    <a:gd name="T57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8" h="432">
                      <a:moveTo>
                        <a:pt x="363" y="432"/>
                      </a:moveTo>
                      <a:cubicBezTo>
                        <a:pt x="337" y="419"/>
                        <a:pt x="315" y="401"/>
                        <a:pt x="303" y="375"/>
                      </a:cubicBezTo>
                      <a:cubicBezTo>
                        <a:pt x="287" y="339"/>
                        <a:pt x="275" y="302"/>
                        <a:pt x="277" y="263"/>
                      </a:cubicBezTo>
                      <a:cubicBezTo>
                        <a:pt x="278" y="249"/>
                        <a:pt x="274" y="243"/>
                        <a:pt x="261" y="239"/>
                      </a:cubicBezTo>
                      <a:cubicBezTo>
                        <a:pt x="214" y="225"/>
                        <a:pt x="181" y="196"/>
                        <a:pt x="158" y="153"/>
                      </a:cubicBezTo>
                      <a:cubicBezTo>
                        <a:pt x="151" y="142"/>
                        <a:pt x="143" y="131"/>
                        <a:pt x="135" y="120"/>
                      </a:cubicBezTo>
                      <a:cubicBezTo>
                        <a:pt x="116" y="96"/>
                        <a:pt x="97" y="103"/>
                        <a:pt x="78" y="121"/>
                      </a:cubicBezTo>
                      <a:cubicBezTo>
                        <a:pt x="73" y="125"/>
                        <a:pt x="70" y="132"/>
                        <a:pt x="67" y="138"/>
                      </a:cubicBezTo>
                      <a:cubicBezTo>
                        <a:pt x="49" y="167"/>
                        <a:pt x="27" y="168"/>
                        <a:pt x="10" y="137"/>
                      </a:cubicBezTo>
                      <a:cubicBezTo>
                        <a:pt x="4" y="127"/>
                        <a:pt x="1" y="115"/>
                        <a:pt x="1" y="103"/>
                      </a:cubicBezTo>
                      <a:cubicBezTo>
                        <a:pt x="0" y="57"/>
                        <a:pt x="37" y="10"/>
                        <a:pt x="83" y="4"/>
                      </a:cubicBezTo>
                      <a:cubicBezTo>
                        <a:pt x="109" y="0"/>
                        <a:pt x="138" y="1"/>
                        <a:pt x="160" y="20"/>
                      </a:cubicBezTo>
                      <a:cubicBezTo>
                        <a:pt x="172" y="31"/>
                        <a:pt x="181" y="29"/>
                        <a:pt x="192" y="18"/>
                      </a:cubicBezTo>
                      <a:cubicBezTo>
                        <a:pt x="196" y="13"/>
                        <a:pt x="204" y="13"/>
                        <a:pt x="211" y="10"/>
                      </a:cubicBezTo>
                      <a:cubicBezTo>
                        <a:pt x="209" y="17"/>
                        <a:pt x="208" y="25"/>
                        <a:pt x="204" y="31"/>
                      </a:cubicBezTo>
                      <a:cubicBezTo>
                        <a:pt x="198" y="42"/>
                        <a:pt x="189" y="52"/>
                        <a:pt x="181" y="62"/>
                      </a:cubicBezTo>
                      <a:cubicBezTo>
                        <a:pt x="171" y="53"/>
                        <a:pt x="162" y="44"/>
                        <a:pt x="152" y="36"/>
                      </a:cubicBezTo>
                      <a:cubicBezTo>
                        <a:pt x="122" y="9"/>
                        <a:pt x="52" y="11"/>
                        <a:pt x="28" y="63"/>
                      </a:cubicBezTo>
                      <a:cubicBezTo>
                        <a:pt x="18" y="84"/>
                        <a:pt x="9" y="104"/>
                        <a:pt x="20" y="126"/>
                      </a:cubicBezTo>
                      <a:cubicBezTo>
                        <a:pt x="27" y="142"/>
                        <a:pt x="37" y="144"/>
                        <a:pt x="49" y="132"/>
                      </a:cubicBezTo>
                      <a:cubicBezTo>
                        <a:pt x="55" y="126"/>
                        <a:pt x="59" y="119"/>
                        <a:pt x="63" y="112"/>
                      </a:cubicBezTo>
                      <a:cubicBezTo>
                        <a:pt x="88" y="79"/>
                        <a:pt x="128" y="80"/>
                        <a:pt x="152" y="113"/>
                      </a:cubicBezTo>
                      <a:cubicBezTo>
                        <a:pt x="161" y="127"/>
                        <a:pt x="170" y="141"/>
                        <a:pt x="179" y="156"/>
                      </a:cubicBezTo>
                      <a:cubicBezTo>
                        <a:pt x="202" y="194"/>
                        <a:pt x="235" y="219"/>
                        <a:pt x="281" y="224"/>
                      </a:cubicBezTo>
                      <a:cubicBezTo>
                        <a:pt x="294" y="225"/>
                        <a:pt x="295" y="231"/>
                        <a:pt x="296" y="244"/>
                      </a:cubicBezTo>
                      <a:cubicBezTo>
                        <a:pt x="297" y="279"/>
                        <a:pt x="295" y="315"/>
                        <a:pt x="305" y="348"/>
                      </a:cubicBezTo>
                      <a:cubicBezTo>
                        <a:pt x="313" y="372"/>
                        <a:pt x="337" y="390"/>
                        <a:pt x="354" y="411"/>
                      </a:cubicBezTo>
                      <a:cubicBezTo>
                        <a:pt x="359" y="417"/>
                        <a:pt x="364" y="422"/>
                        <a:pt x="368" y="427"/>
                      </a:cubicBezTo>
                      <a:cubicBezTo>
                        <a:pt x="366" y="429"/>
                        <a:pt x="365" y="431"/>
                        <a:pt x="363" y="43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10866205" y="4032845"/>
                  <a:ext cx="520700" cy="782638"/>
                </a:xfrm>
                <a:custGeom>
                  <a:avLst/>
                  <a:gdLst>
                    <a:gd name="T0" fmla="*/ 4 w 220"/>
                    <a:gd name="T1" fmla="*/ 1 h 331"/>
                    <a:gd name="T2" fmla="*/ 15 w 220"/>
                    <a:gd name="T3" fmla="*/ 1 h 331"/>
                    <a:gd name="T4" fmla="*/ 127 w 220"/>
                    <a:gd name="T5" fmla="*/ 31 h 331"/>
                    <a:gd name="T6" fmla="*/ 218 w 220"/>
                    <a:gd name="T7" fmla="*/ 137 h 331"/>
                    <a:gd name="T8" fmla="*/ 151 w 220"/>
                    <a:gd name="T9" fmla="*/ 211 h 331"/>
                    <a:gd name="T10" fmla="*/ 141 w 220"/>
                    <a:gd name="T11" fmla="*/ 193 h 331"/>
                    <a:gd name="T12" fmla="*/ 141 w 220"/>
                    <a:gd name="T13" fmla="*/ 161 h 331"/>
                    <a:gd name="T14" fmla="*/ 102 w 220"/>
                    <a:gd name="T15" fmla="*/ 137 h 331"/>
                    <a:gd name="T16" fmla="*/ 66 w 220"/>
                    <a:gd name="T17" fmla="*/ 177 h 331"/>
                    <a:gd name="T18" fmla="*/ 87 w 220"/>
                    <a:gd name="T19" fmla="*/ 246 h 331"/>
                    <a:gd name="T20" fmla="*/ 178 w 220"/>
                    <a:gd name="T21" fmla="*/ 266 h 331"/>
                    <a:gd name="T22" fmla="*/ 215 w 220"/>
                    <a:gd name="T23" fmla="*/ 254 h 331"/>
                    <a:gd name="T24" fmla="*/ 212 w 220"/>
                    <a:gd name="T25" fmla="*/ 292 h 331"/>
                    <a:gd name="T26" fmla="*/ 212 w 220"/>
                    <a:gd name="T27" fmla="*/ 330 h 331"/>
                    <a:gd name="T28" fmla="*/ 203 w 220"/>
                    <a:gd name="T29" fmla="*/ 331 h 331"/>
                    <a:gd name="T30" fmla="*/ 198 w 220"/>
                    <a:gd name="T31" fmla="*/ 306 h 331"/>
                    <a:gd name="T32" fmla="*/ 196 w 220"/>
                    <a:gd name="T33" fmla="*/ 283 h 331"/>
                    <a:gd name="T34" fmla="*/ 131 w 220"/>
                    <a:gd name="T35" fmla="*/ 282 h 331"/>
                    <a:gd name="T36" fmla="*/ 52 w 220"/>
                    <a:gd name="T37" fmla="*/ 188 h 331"/>
                    <a:gd name="T38" fmla="*/ 112 w 220"/>
                    <a:gd name="T39" fmla="*/ 122 h 331"/>
                    <a:gd name="T40" fmla="*/ 157 w 220"/>
                    <a:gd name="T41" fmla="*/ 166 h 331"/>
                    <a:gd name="T42" fmla="*/ 169 w 220"/>
                    <a:gd name="T43" fmla="*/ 189 h 331"/>
                    <a:gd name="T44" fmla="*/ 198 w 220"/>
                    <a:gd name="T45" fmla="*/ 168 h 331"/>
                    <a:gd name="T46" fmla="*/ 180 w 220"/>
                    <a:gd name="T47" fmla="*/ 84 h 331"/>
                    <a:gd name="T48" fmla="*/ 84 w 220"/>
                    <a:gd name="T49" fmla="*/ 35 h 331"/>
                    <a:gd name="T50" fmla="*/ 28 w 220"/>
                    <a:gd name="T51" fmla="*/ 23 h 331"/>
                    <a:gd name="T52" fmla="*/ 0 w 220"/>
                    <a:gd name="T53" fmla="*/ 8 h 331"/>
                    <a:gd name="T54" fmla="*/ 4 w 220"/>
                    <a:gd name="T55" fmla="*/ 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31">
                      <a:moveTo>
                        <a:pt x="4" y="1"/>
                      </a:moveTo>
                      <a:cubicBezTo>
                        <a:pt x="7" y="1"/>
                        <a:pt x="11" y="0"/>
                        <a:pt x="15" y="1"/>
                      </a:cubicBezTo>
                      <a:cubicBezTo>
                        <a:pt x="52" y="11"/>
                        <a:pt x="90" y="20"/>
                        <a:pt x="127" y="31"/>
                      </a:cubicBezTo>
                      <a:cubicBezTo>
                        <a:pt x="171" y="44"/>
                        <a:pt x="216" y="82"/>
                        <a:pt x="218" y="137"/>
                      </a:cubicBezTo>
                      <a:cubicBezTo>
                        <a:pt x="220" y="175"/>
                        <a:pt x="189" y="211"/>
                        <a:pt x="151" y="211"/>
                      </a:cubicBezTo>
                      <a:cubicBezTo>
                        <a:pt x="136" y="211"/>
                        <a:pt x="139" y="203"/>
                        <a:pt x="141" y="193"/>
                      </a:cubicBezTo>
                      <a:cubicBezTo>
                        <a:pt x="142" y="183"/>
                        <a:pt x="143" y="171"/>
                        <a:pt x="141" y="161"/>
                      </a:cubicBezTo>
                      <a:cubicBezTo>
                        <a:pt x="135" y="144"/>
                        <a:pt x="122" y="134"/>
                        <a:pt x="102" y="137"/>
                      </a:cubicBezTo>
                      <a:cubicBezTo>
                        <a:pt x="82" y="140"/>
                        <a:pt x="68" y="157"/>
                        <a:pt x="66" y="177"/>
                      </a:cubicBezTo>
                      <a:cubicBezTo>
                        <a:pt x="64" y="203"/>
                        <a:pt x="72" y="225"/>
                        <a:pt x="87" y="246"/>
                      </a:cubicBezTo>
                      <a:cubicBezTo>
                        <a:pt x="101" y="265"/>
                        <a:pt x="149" y="275"/>
                        <a:pt x="178" y="266"/>
                      </a:cubicBezTo>
                      <a:cubicBezTo>
                        <a:pt x="190" y="262"/>
                        <a:pt x="203" y="258"/>
                        <a:pt x="215" y="254"/>
                      </a:cubicBezTo>
                      <a:cubicBezTo>
                        <a:pt x="214" y="267"/>
                        <a:pt x="213" y="279"/>
                        <a:pt x="212" y="292"/>
                      </a:cubicBezTo>
                      <a:cubicBezTo>
                        <a:pt x="212" y="304"/>
                        <a:pt x="212" y="317"/>
                        <a:pt x="212" y="330"/>
                      </a:cubicBezTo>
                      <a:cubicBezTo>
                        <a:pt x="209" y="330"/>
                        <a:pt x="206" y="330"/>
                        <a:pt x="203" y="331"/>
                      </a:cubicBezTo>
                      <a:cubicBezTo>
                        <a:pt x="201" y="322"/>
                        <a:pt x="199" y="314"/>
                        <a:pt x="198" y="306"/>
                      </a:cubicBezTo>
                      <a:cubicBezTo>
                        <a:pt x="197" y="298"/>
                        <a:pt x="196" y="289"/>
                        <a:pt x="196" y="283"/>
                      </a:cubicBezTo>
                      <a:cubicBezTo>
                        <a:pt x="173" y="283"/>
                        <a:pt x="151" y="286"/>
                        <a:pt x="131" y="282"/>
                      </a:cubicBezTo>
                      <a:cubicBezTo>
                        <a:pt x="83" y="273"/>
                        <a:pt x="53" y="235"/>
                        <a:pt x="52" y="188"/>
                      </a:cubicBezTo>
                      <a:cubicBezTo>
                        <a:pt x="51" y="152"/>
                        <a:pt x="77" y="124"/>
                        <a:pt x="112" y="122"/>
                      </a:cubicBezTo>
                      <a:cubicBezTo>
                        <a:pt x="132" y="120"/>
                        <a:pt x="151" y="140"/>
                        <a:pt x="157" y="166"/>
                      </a:cubicBezTo>
                      <a:cubicBezTo>
                        <a:pt x="159" y="174"/>
                        <a:pt x="165" y="181"/>
                        <a:pt x="169" y="189"/>
                      </a:cubicBezTo>
                      <a:cubicBezTo>
                        <a:pt x="179" y="182"/>
                        <a:pt x="194" y="178"/>
                        <a:pt x="198" y="168"/>
                      </a:cubicBezTo>
                      <a:cubicBezTo>
                        <a:pt x="211" y="137"/>
                        <a:pt x="202" y="108"/>
                        <a:pt x="180" y="84"/>
                      </a:cubicBezTo>
                      <a:cubicBezTo>
                        <a:pt x="155" y="55"/>
                        <a:pt x="120" y="43"/>
                        <a:pt x="84" y="35"/>
                      </a:cubicBezTo>
                      <a:cubicBezTo>
                        <a:pt x="65" y="30"/>
                        <a:pt x="46" y="28"/>
                        <a:pt x="28" y="23"/>
                      </a:cubicBezTo>
                      <a:cubicBezTo>
                        <a:pt x="18" y="20"/>
                        <a:pt x="9" y="13"/>
                        <a:pt x="0" y="8"/>
                      </a:cubicBezTo>
                      <a:cubicBezTo>
                        <a:pt x="1" y="6"/>
                        <a:pt x="3" y="3"/>
                        <a:pt x="4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27" name="Freeform 29"/>
                <p:cNvSpPr>
                  <a:spLocks noEditPoints="1"/>
                </p:cNvSpPr>
                <p:nvPr/>
              </p:nvSpPr>
              <p:spPr bwMode="auto">
                <a:xfrm>
                  <a:off x="9704155" y="2258020"/>
                  <a:ext cx="309563" cy="325438"/>
                </a:xfrm>
                <a:custGeom>
                  <a:avLst/>
                  <a:gdLst>
                    <a:gd name="T0" fmla="*/ 63 w 131"/>
                    <a:gd name="T1" fmla="*/ 1 h 137"/>
                    <a:gd name="T2" fmla="*/ 107 w 131"/>
                    <a:gd name="T3" fmla="*/ 1 h 137"/>
                    <a:gd name="T4" fmla="*/ 127 w 131"/>
                    <a:gd name="T5" fmla="*/ 18 h 137"/>
                    <a:gd name="T6" fmla="*/ 131 w 131"/>
                    <a:gd name="T7" fmla="*/ 121 h 137"/>
                    <a:gd name="T8" fmla="*/ 115 w 131"/>
                    <a:gd name="T9" fmla="*/ 137 h 137"/>
                    <a:gd name="T10" fmla="*/ 27 w 131"/>
                    <a:gd name="T11" fmla="*/ 135 h 137"/>
                    <a:gd name="T12" fmla="*/ 1 w 131"/>
                    <a:gd name="T13" fmla="*/ 104 h 137"/>
                    <a:gd name="T14" fmla="*/ 2 w 131"/>
                    <a:gd name="T15" fmla="*/ 20 h 137"/>
                    <a:gd name="T16" fmla="*/ 22 w 131"/>
                    <a:gd name="T17" fmla="*/ 2 h 137"/>
                    <a:gd name="T18" fmla="*/ 63 w 131"/>
                    <a:gd name="T19" fmla="*/ 2 h 137"/>
                    <a:gd name="T20" fmla="*/ 63 w 131"/>
                    <a:gd name="T21" fmla="*/ 1 h 137"/>
                    <a:gd name="T22" fmla="*/ 19 w 131"/>
                    <a:gd name="T23" fmla="*/ 68 h 137"/>
                    <a:gd name="T24" fmla="*/ 19 w 131"/>
                    <a:gd name="T25" fmla="*/ 93 h 137"/>
                    <a:gd name="T26" fmla="*/ 42 w 131"/>
                    <a:gd name="T27" fmla="*/ 118 h 137"/>
                    <a:gd name="T28" fmla="*/ 96 w 131"/>
                    <a:gd name="T29" fmla="*/ 117 h 137"/>
                    <a:gd name="T30" fmla="*/ 113 w 131"/>
                    <a:gd name="T31" fmla="*/ 102 h 137"/>
                    <a:gd name="T32" fmla="*/ 113 w 131"/>
                    <a:gd name="T33" fmla="*/ 66 h 137"/>
                    <a:gd name="T34" fmla="*/ 65 w 131"/>
                    <a:gd name="T35" fmla="*/ 21 h 137"/>
                    <a:gd name="T36" fmla="*/ 19 w 131"/>
                    <a:gd name="T37" fmla="*/ 6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137">
                      <a:moveTo>
                        <a:pt x="63" y="1"/>
                      </a:moveTo>
                      <a:cubicBezTo>
                        <a:pt x="78" y="1"/>
                        <a:pt x="93" y="2"/>
                        <a:pt x="107" y="1"/>
                      </a:cubicBezTo>
                      <a:cubicBezTo>
                        <a:pt x="120" y="0"/>
                        <a:pt x="126" y="5"/>
                        <a:pt x="127" y="18"/>
                      </a:cubicBezTo>
                      <a:cubicBezTo>
                        <a:pt x="128" y="52"/>
                        <a:pt x="129" y="87"/>
                        <a:pt x="131" y="121"/>
                      </a:cubicBezTo>
                      <a:cubicBezTo>
                        <a:pt x="131" y="132"/>
                        <a:pt x="126" y="137"/>
                        <a:pt x="115" y="137"/>
                      </a:cubicBezTo>
                      <a:cubicBezTo>
                        <a:pt x="86" y="136"/>
                        <a:pt x="56" y="137"/>
                        <a:pt x="27" y="135"/>
                      </a:cubicBezTo>
                      <a:cubicBezTo>
                        <a:pt x="4" y="134"/>
                        <a:pt x="0" y="128"/>
                        <a:pt x="1" y="104"/>
                      </a:cubicBezTo>
                      <a:cubicBezTo>
                        <a:pt x="1" y="76"/>
                        <a:pt x="2" y="48"/>
                        <a:pt x="2" y="20"/>
                      </a:cubicBezTo>
                      <a:cubicBezTo>
                        <a:pt x="2" y="7"/>
                        <a:pt x="8" y="1"/>
                        <a:pt x="22" y="2"/>
                      </a:cubicBezTo>
                      <a:cubicBezTo>
                        <a:pt x="36" y="3"/>
                        <a:pt x="50" y="2"/>
                        <a:pt x="63" y="2"/>
                      </a:cubicBezTo>
                      <a:cubicBezTo>
                        <a:pt x="63" y="2"/>
                        <a:pt x="63" y="2"/>
                        <a:pt x="63" y="1"/>
                      </a:cubicBezTo>
                      <a:close/>
                      <a:moveTo>
                        <a:pt x="19" y="68"/>
                      </a:moveTo>
                      <a:cubicBezTo>
                        <a:pt x="19" y="76"/>
                        <a:pt x="19" y="85"/>
                        <a:pt x="19" y="93"/>
                      </a:cubicBezTo>
                      <a:cubicBezTo>
                        <a:pt x="18" y="110"/>
                        <a:pt x="25" y="118"/>
                        <a:pt x="42" y="118"/>
                      </a:cubicBezTo>
                      <a:cubicBezTo>
                        <a:pt x="60" y="118"/>
                        <a:pt x="78" y="119"/>
                        <a:pt x="96" y="117"/>
                      </a:cubicBezTo>
                      <a:cubicBezTo>
                        <a:pt x="103" y="116"/>
                        <a:pt x="112" y="108"/>
                        <a:pt x="113" y="102"/>
                      </a:cubicBezTo>
                      <a:cubicBezTo>
                        <a:pt x="116" y="91"/>
                        <a:pt x="113" y="78"/>
                        <a:pt x="113" y="66"/>
                      </a:cubicBezTo>
                      <a:cubicBezTo>
                        <a:pt x="112" y="18"/>
                        <a:pt x="112" y="18"/>
                        <a:pt x="65" y="21"/>
                      </a:cubicBezTo>
                      <a:cubicBezTo>
                        <a:pt x="19" y="23"/>
                        <a:pt x="19" y="23"/>
                        <a:pt x="19" y="6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28" name="Freeform 31"/>
                <p:cNvSpPr>
                  <a:spLocks/>
                </p:cNvSpPr>
                <p:nvPr/>
              </p:nvSpPr>
              <p:spPr bwMode="auto">
                <a:xfrm>
                  <a:off x="10494730" y="2940645"/>
                  <a:ext cx="357188" cy="396875"/>
                </a:xfrm>
                <a:custGeom>
                  <a:avLst/>
                  <a:gdLst>
                    <a:gd name="T0" fmla="*/ 45 w 151"/>
                    <a:gd name="T1" fmla="*/ 102 h 168"/>
                    <a:gd name="T2" fmla="*/ 21 w 151"/>
                    <a:gd name="T3" fmla="*/ 165 h 168"/>
                    <a:gd name="T4" fmla="*/ 17 w 151"/>
                    <a:gd name="T5" fmla="*/ 167 h 168"/>
                    <a:gd name="T6" fmla="*/ 6 w 151"/>
                    <a:gd name="T7" fmla="*/ 155 h 168"/>
                    <a:gd name="T8" fmla="*/ 26 w 151"/>
                    <a:gd name="T9" fmla="*/ 100 h 168"/>
                    <a:gd name="T10" fmla="*/ 34 w 151"/>
                    <a:gd name="T11" fmla="*/ 95 h 168"/>
                    <a:gd name="T12" fmla="*/ 62 w 151"/>
                    <a:gd name="T13" fmla="*/ 86 h 168"/>
                    <a:gd name="T14" fmla="*/ 65 w 151"/>
                    <a:gd name="T15" fmla="*/ 110 h 168"/>
                    <a:gd name="T16" fmla="*/ 83 w 151"/>
                    <a:gd name="T17" fmla="*/ 142 h 168"/>
                    <a:gd name="T18" fmla="*/ 132 w 151"/>
                    <a:gd name="T19" fmla="*/ 110 h 168"/>
                    <a:gd name="T20" fmla="*/ 57 w 151"/>
                    <a:gd name="T21" fmla="*/ 38 h 168"/>
                    <a:gd name="T22" fmla="*/ 16 w 151"/>
                    <a:gd name="T23" fmla="*/ 44 h 168"/>
                    <a:gd name="T24" fmla="*/ 4 w 151"/>
                    <a:gd name="T25" fmla="*/ 38 h 168"/>
                    <a:gd name="T26" fmla="*/ 10 w 151"/>
                    <a:gd name="T27" fmla="*/ 28 h 168"/>
                    <a:gd name="T28" fmla="*/ 148 w 151"/>
                    <a:gd name="T29" fmla="*/ 95 h 168"/>
                    <a:gd name="T30" fmla="*/ 72 w 151"/>
                    <a:gd name="T31" fmla="*/ 155 h 168"/>
                    <a:gd name="T32" fmla="*/ 48 w 151"/>
                    <a:gd name="T33" fmla="*/ 124 h 168"/>
                    <a:gd name="T34" fmla="*/ 45 w 151"/>
                    <a:gd name="T35" fmla="*/ 102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1" h="168">
                      <a:moveTo>
                        <a:pt x="45" y="102"/>
                      </a:moveTo>
                      <a:cubicBezTo>
                        <a:pt x="19" y="118"/>
                        <a:pt x="20" y="142"/>
                        <a:pt x="21" y="165"/>
                      </a:cubicBezTo>
                      <a:cubicBezTo>
                        <a:pt x="20" y="166"/>
                        <a:pt x="18" y="166"/>
                        <a:pt x="17" y="167"/>
                      </a:cubicBezTo>
                      <a:cubicBezTo>
                        <a:pt x="13" y="163"/>
                        <a:pt x="8" y="160"/>
                        <a:pt x="6" y="155"/>
                      </a:cubicBezTo>
                      <a:cubicBezTo>
                        <a:pt x="0" y="139"/>
                        <a:pt x="12" y="109"/>
                        <a:pt x="26" y="100"/>
                      </a:cubicBezTo>
                      <a:cubicBezTo>
                        <a:pt x="28" y="98"/>
                        <a:pt x="31" y="96"/>
                        <a:pt x="34" y="95"/>
                      </a:cubicBezTo>
                      <a:cubicBezTo>
                        <a:pt x="44" y="92"/>
                        <a:pt x="53" y="89"/>
                        <a:pt x="62" y="86"/>
                      </a:cubicBezTo>
                      <a:cubicBezTo>
                        <a:pt x="63" y="94"/>
                        <a:pt x="65" y="102"/>
                        <a:pt x="65" y="110"/>
                      </a:cubicBezTo>
                      <a:cubicBezTo>
                        <a:pt x="64" y="125"/>
                        <a:pt x="65" y="139"/>
                        <a:pt x="83" y="142"/>
                      </a:cubicBezTo>
                      <a:cubicBezTo>
                        <a:pt x="105" y="146"/>
                        <a:pt x="128" y="130"/>
                        <a:pt x="132" y="110"/>
                      </a:cubicBezTo>
                      <a:cubicBezTo>
                        <a:pt x="138" y="69"/>
                        <a:pt x="104" y="35"/>
                        <a:pt x="57" y="38"/>
                      </a:cubicBezTo>
                      <a:cubicBezTo>
                        <a:pt x="44" y="38"/>
                        <a:pt x="30" y="43"/>
                        <a:pt x="16" y="44"/>
                      </a:cubicBezTo>
                      <a:cubicBezTo>
                        <a:pt x="12" y="45"/>
                        <a:pt x="8" y="40"/>
                        <a:pt x="4" y="38"/>
                      </a:cubicBezTo>
                      <a:cubicBezTo>
                        <a:pt x="6" y="35"/>
                        <a:pt x="7" y="29"/>
                        <a:pt x="10" y="28"/>
                      </a:cubicBezTo>
                      <a:cubicBezTo>
                        <a:pt x="73" y="0"/>
                        <a:pt x="145" y="39"/>
                        <a:pt x="148" y="95"/>
                      </a:cubicBezTo>
                      <a:cubicBezTo>
                        <a:pt x="151" y="142"/>
                        <a:pt x="116" y="168"/>
                        <a:pt x="72" y="155"/>
                      </a:cubicBezTo>
                      <a:cubicBezTo>
                        <a:pt x="62" y="152"/>
                        <a:pt x="55" y="136"/>
                        <a:pt x="48" y="124"/>
                      </a:cubicBezTo>
                      <a:cubicBezTo>
                        <a:pt x="45" y="119"/>
                        <a:pt x="46" y="112"/>
                        <a:pt x="45" y="1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29" name="Freeform 32"/>
                <p:cNvSpPr>
                  <a:spLocks/>
                </p:cNvSpPr>
                <p:nvPr/>
              </p:nvSpPr>
              <p:spPr bwMode="auto">
                <a:xfrm>
                  <a:off x="10939230" y="3510558"/>
                  <a:ext cx="455613" cy="360363"/>
                </a:xfrm>
                <a:custGeom>
                  <a:avLst/>
                  <a:gdLst>
                    <a:gd name="T0" fmla="*/ 173 w 192"/>
                    <a:gd name="T1" fmla="*/ 150 h 152"/>
                    <a:gd name="T2" fmla="*/ 174 w 192"/>
                    <a:gd name="T3" fmla="*/ 134 h 152"/>
                    <a:gd name="T4" fmla="*/ 107 w 192"/>
                    <a:gd name="T5" fmla="*/ 28 h 152"/>
                    <a:gd name="T6" fmla="*/ 33 w 192"/>
                    <a:gd name="T7" fmla="*/ 49 h 152"/>
                    <a:gd name="T8" fmla="*/ 37 w 192"/>
                    <a:gd name="T9" fmla="*/ 102 h 152"/>
                    <a:gd name="T10" fmla="*/ 85 w 192"/>
                    <a:gd name="T11" fmla="*/ 97 h 152"/>
                    <a:gd name="T12" fmla="*/ 101 w 192"/>
                    <a:gd name="T13" fmla="*/ 90 h 152"/>
                    <a:gd name="T14" fmla="*/ 112 w 192"/>
                    <a:gd name="T15" fmla="*/ 106 h 152"/>
                    <a:gd name="T16" fmla="*/ 109 w 192"/>
                    <a:gd name="T17" fmla="*/ 114 h 152"/>
                    <a:gd name="T18" fmla="*/ 53 w 192"/>
                    <a:gd name="T19" fmla="*/ 124 h 152"/>
                    <a:gd name="T20" fmla="*/ 14 w 192"/>
                    <a:gd name="T21" fmla="*/ 93 h 152"/>
                    <a:gd name="T22" fmla="*/ 37 w 192"/>
                    <a:gd name="T23" fmla="*/ 23 h 152"/>
                    <a:gd name="T24" fmla="*/ 150 w 192"/>
                    <a:gd name="T25" fmla="*/ 33 h 152"/>
                    <a:gd name="T26" fmla="*/ 191 w 192"/>
                    <a:gd name="T27" fmla="*/ 113 h 152"/>
                    <a:gd name="T28" fmla="*/ 183 w 192"/>
                    <a:gd name="T29" fmla="*/ 152 h 152"/>
                    <a:gd name="T30" fmla="*/ 173 w 192"/>
                    <a:gd name="T31" fmla="*/ 15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" h="152">
                      <a:moveTo>
                        <a:pt x="173" y="150"/>
                      </a:moveTo>
                      <a:cubicBezTo>
                        <a:pt x="173" y="145"/>
                        <a:pt x="174" y="139"/>
                        <a:pt x="174" y="134"/>
                      </a:cubicBezTo>
                      <a:cubicBezTo>
                        <a:pt x="180" y="88"/>
                        <a:pt x="150" y="41"/>
                        <a:pt x="107" y="28"/>
                      </a:cubicBezTo>
                      <a:cubicBezTo>
                        <a:pt x="82" y="20"/>
                        <a:pt x="48" y="30"/>
                        <a:pt x="33" y="49"/>
                      </a:cubicBezTo>
                      <a:cubicBezTo>
                        <a:pt x="20" y="66"/>
                        <a:pt x="22" y="88"/>
                        <a:pt x="37" y="102"/>
                      </a:cubicBezTo>
                      <a:cubicBezTo>
                        <a:pt x="51" y="113"/>
                        <a:pt x="69" y="111"/>
                        <a:pt x="85" y="97"/>
                      </a:cubicBezTo>
                      <a:cubicBezTo>
                        <a:pt x="90" y="93"/>
                        <a:pt x="98" y="89"/>
                        <a:pt x="101" y="90"/>
                      </a:cubicBezTo>
                      <a:cubicBezTo>
                        <a:pt x="106" y="93"/>
                        <a:pt x="109" y="100"/>
                        <a:pt x="112" y="106"/>
                      </a:cubicBezTo>
                      <a:cubicBezTo>
                        <a:pt x="113" y="108"/>
                        <a:pt x="111" y="114"/>
                        <a:pt x="109" y="114"/>
                      </a:cubicBezTo>
                      <a:cubicBezTo>
                        <a:pt x="90" y="119"/>
                        <a:pt x="70" y="127"/>
                        <a:pt x="53" y="124"/>
                      </a:cubicBezTo>
                      <a:cubicBezTo>
                        <a:pt x="38" y="122"/>
                        <a:pt x="23" y="107"/>
                        <a:pt x="14" y="93"/>
                      </a:cubicBezTo>
                      <a:cubicBezTo>
                        <a:pt x="0" y="71"/>
                        <a:pt x="11" y="41"/>
                        <a:pt x="37" y="23"/>
                      </a:cubicBezTo>
                      <a:cubicBezTo>
                        <a:pt x="71" y="0"/>
                        <a:pt x="121" y="4"/>
                        <a:pt x="150" y="33"/>
                      </a:cubicBezTo>
                      <a:cubicBezTo>
                        <a:pt x="171" y="55"/>
                        <a:pt x="189" y="81"/>
                        <a:pt x="191" y="113"/>
                      </a:cubicBezTo>
                      <a:cubicBezTo>
                        <a:pt x="192" y="126"/>
                        <a:pt x="186" y="139"/>
                        <a:pt x="183" y="152"/>
                      </a:cubicBezTo>
                      <a:cubicBezTo>
                        <a:pt x="180" y="152"/>
                        <a:pt x="176" y="151"/>
                        <a:pt x="173" y="15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30" name="Freeform 34"/>
                <p:cNvSpPr>
                  <a:spLocks/>
                </p:cNvSpPr>
                <p:nvPr/>
              </p:nvSpPr>
              <p:spPr bwMode="auto">
                <a:xfrm>
                  <a:off x="11358330" y="4723408"/>
                  <a:ext cx="336550" cy="395288"/>
                </a:xfrm>
                <a:custGeom>
                  <a:avLst/>
                  <a:gdLst>
                    <a:gd name="T0" fmla="*/ 72 w 142"/>
                    <a:gd name="T1" fmla="*/ 0 h 167"/>
                    <a:gd name="T2" fmla="*/ 93 w 142"/>
                    <a:gd name="T3" fmla="*/ 24 h 167"/>
                    <a:gd name="T4" fmla="*/ 139 w 142"/>
                    <a:gd name="T5" fmla="*/ 106 h 167"/>
                    <a:gd name="T6" fmla="*/ 126 w 142"/>
                    <a:gd name="T7" fmla="*/ 154 h 167"/>
                    <a:gd name="T8" fmla="*/ 75 w 142"/>
                    <a:gd name="T9" fmla="*/ 156 h 167"/>
                    <a:gd name="T10" fmla="*/ 18 w 142"/>
                    <a:gd name="T11" fmla="*/ 100 h 167"/>
                    <a:gd name="T12" fmla="*/ 2 w 142"/>
                    <a:gd name="T13" fmla="*/ 66 h 167"/>
                    <a:gd name="T14" fmla="*/ 2 w 142"/>
                    <a:gd name="T15" fmla="*/ 50 h 167"/>
                    <a:gd name="T16" fmla="*/ 14 w 142"/>
                    <a:gd name="T17" fmla="*/ 59 h 167"/>
                    <a:gd name="T18" fmla="*/ 49 w 142"/>
                    <a:gd name="T19" fmla="*/ 116 h 167"/>
                    <a:gd name="T20" fmla="*/ 76 w 142"/>
                    <a:gd name="T21" fmla="*/ 139 h 167"/>
                    <a:gd name="T22" fmla="*/ 118 w 142"/>
                    <a:gd name="T23" fmla="*/ 138 h 167"/>
                    <a:gd name="T24" fmla="*/ 120 w 142"/>
                    <a:gd name="T25" fmla="*/ 93 h 167"/>
                    <a:gd name="T26" fmla="*/ 77 w 142"/>
                    <a:gd name="T27" fmla="*/ 31 h 167"/>
                    <a:gd name="T28" fmla="*/ 65 w 142"/>
                    <a:gd name="T29" fmla="*/ 5 h 167"/>
                    <a:gd name="T30" fmla="*/ 72 w 142"/>
                    <a:gd name="T31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2" h="167">
                      <a:moveTo>
                        <a:pt x="72" y="0"/>
                      </a:moveTo>
                      <a:cubicBezTo>
                        <a:pt x="79" y="8"/>
                        <a:pt x="86" y="16"/>
                        <a:pt x="93" y="24"/>
                      </a:cubicBezTo>
                      <a:cubicBezTo>
                        <a:pt x="113" y="49"/>
                        <a:pt x="133" y="74"/>
                        <a:pt x="139" y="106"/>
                      </a:cubicBezTo>
                      <a:cubicBezTo>
                        <a:pt x="142" y="124"/>
                        <a:pt x="141" y="142"/>
                        <a:pt x="126" y="154"/>
                      </a:cubicBezTo>
                      <a:cubicBezTo>
                        <a:pt x="110" y="167"/>
                        <a:pt x="93" y="163"/>
                        <a:pt x="75" y="156"/>
                      </a:cubicBezTo>
                      <a:cubicBezTo>
                        <a:pt x="48" y="145"/>
                        <a:pt x="33" y="123"/>
                        <a:pt x="18" y="100"/>
                      </a:cubicBezTo>
                      <a:cubicBezTo>
                        <a:pt x="11" y="89"/>
                        <a:pt x="6" y="77"/>
                        <a:pt x="2" y="66"/>
                      </a:cubicBezTo>
                      <a:cubicBezTo>
                        <a:pt x="0" y="61"/>
                        <a:pt x="2" y="55"/>
                        <a:pt x="2" y="50"/>
                      </a:cubicBezTo>
                      <a:cubicBezTo>
                        <a:pt x="6" y="53"/>
                        <a:pt x="12" y="55"/>
                        <a:pt x="14" y="59"/>
                      </a:cubicBezTo>
                      <a:cubicBezTo>
                        <a:pt x="26" y="78"/>
                        <a:pt x="36" y="98"/>
                        <a:pt x="49" y="116"/>
                      </a:cubicBezTo>
                      <a:cubicBezTo>
                        <a:pt x="56" y="125"/>
                        <a:pt x="66" y="133"/>
                        <a:pt x="76" y="139"/>
                      </a:cubicBezTo>
                      <a:cubicBezTo>
                        <a:pt x="90" y="148"/>
                        <a:pt x="106" y="151"/>
                        <a:pt x="118" y="138"/>
                      </a:cubicBezTo>
                      <a:cubicBezTo>
                        <a:pt x="129" y="125"/>
                        <a:pt x="132" y="109"/>
                        <a:pt x="120" y="93"/>
                      </a:cubicBezTo>
                      <a:cubicBezTo>
                        <a:pt x="105" y="73"/>
                        <a:pt x="91" y="52"/>
                        <a:pt x="77" y="31"/>
                      </a:cubicBezTo>
                      <a:cubicBezTo>
                        <a:pt x="72" y="23"/>
                        <a:pt x="69" y="14"/>
                        <a:pt x="65" y="5"/>
                      </a:cubicBezTo>
                      <a:cubicBezTo>
                        <a:pt x="67" y="3"/>
                        <a:pt x="70" y="1"/>
                        <a:pt x="7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31" name="Freeform 35"/>
                <p:cNvSpPr>
                  <a:spLocks noEditPoints="1"/>
                </p:cNvSpPr>
                <p:nvPr/>
              </p:nvSpPr>
              <p:spPr bwMode="auto">
                <a:xfrm>
                  <a:off x="10096268" y="1924645"/>
                  <a:ext cx="211138" cy="250825"/>
                </a:xfrm>
                <a:custGeom>
                  <a:avLst/>
                  <a:gdLst>
                    <a:gd name="T0" fmla="*/ 41 w 89"/>
                    <a:gd name="T1" fmla="*/ 101 h 106"/>
                    <a:gd name="T2" fmla="*/ 19 w 89"/>
                    <a:gd name="T3" fmla="*/ 102 h 106"/>
                    <a:gd name="T4" fmla="*/ 2 w 89"/>
                    <a:gd name="T5" fmla="*/ 85 h 106"/>
                    <a:gd name="T6" fmla="*/ 0 w 89"/>
                    <a:gd name="T7" fmla="*/ 35 h 106"/>
                    <a:gd name="T8" fmla="*/ 24 w 89"/>
                    <a:gd name="T9" fmla="*/ 11 h 106"/>
                    <a:gd name="T10" fmla="*/ 88 w 89"/>
                    <a:gd name="T11" fmla="*/ 72 h 106"/>
                    <a:gd name="T12" fmla="*/ 89 w 89"/>
                    <a:gd name="T13" fmla="*/ 88 h 106"/>
                    <a:gd name="T14" fmla="*/ 71 w 89"/>
                    <a:gd name="T15" fmla="*/ 103 h 106"/>
                    <a:gd name="T16" fmla="*/ 41 w 89"/>
                    <a:gd name="T17" fmla="*/ 101 h 106"/>
                    <a:gd name="T18" fmla="*/ 41 w 89"/>
                    <a:gd name="T19" fmla="*/ 101 h 106"/>
                    <a:gd name="T20" fmla="*/ 46 w 89"/>
                    <a:gd name="T21" fmla="*/ 29 h 106"/>
                    <a:gd name="T22" fmla="*/ 16 w 89"/>
                    <a:gd name="T23" fmla="*/ 50 h 106"/>
                    <a:gd name="T24" fmla="*/ 50 w 89"/>
                    <a:gd name="T25" fmla="*/ 84 h 106"/>
                    <a:gd name="T26" fmla="*/ 72 w 89"/>
                    <a:gd name="T27" fmla="*/ 57 h 106"/>
                    <a:gd name="T28" fmla="*/ 46 w 89"/>
                    <a:gd name="T29" fmla="*/ 29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9" h="106">
                      <a:moveTo>
                        <a:pt x="41" y="101"/>
                      </a:moveTo>
                      <a:cubicBezTo>
                        <a:pt x="34" y="101"/>
                        <a:pt x="26" y="101"/>
                        <a:pt x="19" y="102"/>
                      </a:cubicBezTo>
                      <a:cubicBezTo>
                        <a:pt x="7" y="102"/>
                        <a:pt x="2" y="95"/>
                        <a:pt x="2" y="85"/>
                      </a:cubicBezTo>
                      <a:cubicBezTo>
                        <a:pt x="1" y="68"/>
                        <a:pt x="0" y="52"/>
                        <a:pt x="0" y="35"/>
                      </a:cubicBezTo>
                      <a:cubicBezTo>
                        <a:pt x="0" y="19"/>
                        <a:pt x="6" y="11"/>
                        <a:pt x="24" y="11"/>
                      </a:cubicBezTo>
                      <a:cubicBezTo>
                        <a:pt x="88" y="12"/>
                        <a:pt x="86" y="0"/>
                        <a:pt x="88" y="72"/>
                      </a:cubicBezTo>
                      <a:cubicBezTo>
                        <a:pt x="88" y="77"/>
                        <a:pt x="89" y="82"/>
                        <a:pt x="89" y="88"/>
                      </a:cubicBezTo>
                      <a:cubicBezTo>
                        <a:pt x="89" y="100"/>
                        <a:pt x="85" y="106"/>
                        <a:pt x="71" y="103"/>
                      </a:cubicBezTo>
                      <a:cubicBezTo>
                        <a:pt x="61" y="101"/>
                        <a:pt x="51" y="101"/>
                        <a:pt x="41" y="101"/>
                      </a:cubicBezTo>
                      <a:cubicBezTo>
                        <a:pt x="41" y="101"/>
                        <a:pt x="41" y="101"/>
                        <a:pt x="41" y="101"/>
                      </a:cubicBezTo>
                      <a:close/>
                      <a:moveTo>
                        <a:pt x="46" y="29"/>
                      </a:moveTo>
                      <a:cubicBezTo>
                        <a:pt x="31" y="29"/>
                        <a:pt x="16" y="27"/>
                        <a:pt x="16" y="50"/>
                      </a:cubicBezTo>
                      <a:cubicBezTo>
                        <a:pt x="17" y="81"/>
                        <a:pt x="19" y="83"/>
                        <a:pt x="50" y="84"/>
                      </a:cubicBezTo>
                      <a:cubicBezTo>
                        <a:pt x="71" y="84"/>
                        <a:pt x="72" y="72"/>
                        <a:pt x="72" y="57"/>
                      </a:cubicBezTo>
                      <a:cubicBezTo>
                        <a:pt x="72" y="31"/>
                        <a:pt x="69" y="28"/>
                        <a:pt x="46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32" name="Freeform 36"/>
                <p:cNvSpPr>
                  <a:spLocks/>
                </p:cNvSpPr>
                <p:nvPr/>
              </p:nvSpPr>
              <p:spPr bwMode="auto">
                <a:xfrm>
                  <a:off x="11174180" y="2807295"/>
                  <a:ext cx="217488" cy="355600"/>
                </a:xfrm>
                <a:custGeom>
                  <a:avLst/>
                  <a:gdLst>
                    <a:gd name="T0" fmla="*/ 92 w 92"/>
                    <a:gd name="T1" fmla="*/ 7 h 150"/>
                    <a:gd name="T2" fmla="*/ 58 w 92"/>
                    <a:gd name="T3" fmla="*/ 36 h 150"/>
                    <a:gd name="T4" fmla="*/ 13 w 92"/>
                    <a:gd name="T5" fmla="*/ 123 h 150"/>
                    <a:gd name="T6" fmla="*/ 6 w 92"/>
                    <a:gd name="T7" fmla="*/ 150 h 150"/>
                    <a:gd name="T8" fmla="*/ 0 w 92"/>
                    <a:gd name="T9" fmla="*/ 120 h 150"/>
                    <a:gd name="T10" fmla="*/ 4 w 92"/>
                    <a:gd name="T11" fmla="*/ 65 h 150"/>
                    <a:gd name="T12" fmla="*/ 26 w 92"/>
                    <a:gd name="T13" fmla="*/ 36 h 150"/>
                    <a:gd name="T14" fmla="*/ 73 w 92"/>
                    <a:gd name="T15" fmla="*/ 7 h 150"/>
                    <a:gd name="T16" fmla="*/ 87 w 92"/>
                    <a:gd name="T17" fmla="*/ 0 h 150"/>
                    <a:gd name="T18" fmla="*/ 92 w 92"/>
                    <a:gd name="T19" fmla="*/ 7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2" h="150">
                      <a:moveTo>
                        <a:pt x="92" y="7"/>
                      </a:moveTo>
                      <a:cubicBezTo>
                        <a:pt x="81" y="17"/>
                        <a:pt x="71" y="31"/>
                        <a:pt x="58" y="36"/>
                      </a:cubicBezTo>
                      <a:cubicBezTo>
                        <a:pt x="15" y="52"/>
                        <a:pt x="14" y="86"/>
                        <a:pt x="13" y="123"/>
                      </a:cubicBezTo>
                      <a:cubicBezTo>
                        <a:pt x="13" y="132"/>
                        <a:pt x="9" y="141"/>
                        <a:pt x="6" y="150"/>
                      </a:cubicBezTo>
                      <a:cubicBezTo>
                        <a:pt x="4" y="140"/>
                        <a:pt x="0" y="130"/>
                        <a:pt x="0" y="120"/>
                      </a:cubicBezTo>
                      <a:cubicBezTo>
                        <a:pt x="1" y="102"/>
                        <a:pt x="4" y="83"/>
                        <a:pt x="4" y="65"/>
                      </a:cubicBezTo>
                      <a:cubicBezTo>
                        <a:pt x="5" y="50"/>
                        <a:pt x="11" y="42"/>
                        <a:pt x="26" y="36"/>
                      </a:cubicBezTo>
                      <a:cubicBezTo>
                        <a:pt x="43" y="29"/>
                        <a:pt x="57" y="17"/>
                        <a:pt x="73" y="7"/>
                      </a:cubicBezTo>
                      <a:cubicBezTo>
                        <a:pt x="77" y="4"/>
                        <a:pt x="82" y="2"/>
                        <a:pt x="87" y="0"/>
                      </a:cubicBezTo>
                      <a:cubicBezTo>
                        <a:pt x="89" y="2"/>
                        <a:pt x="90" y="5"/>
                        <a:pt x="92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33" name="Freeform 37"/>
                <p:cNvSpPr>
                  <a:spLocks/>
                </p:cNvSpPr>
                <p:nvPr/>
              </p:nvSpPr>
              <p:spPr bwMode="auto">
                <a:xfrm>
                  <a:off x="11493268" y="4312245"/>
                  <a:ext cx="98425" cy="406400"/>
                </a:xfrm>
                <a:custGeom>
                  <a:avLst/>
                  <a:gdLst>
                    <a:gd name="T0" fmla="*/ 19 w 41"/>
                    <a:gd name="T1" fmla="*/ 0 h 172"/>
                    <a:gd name="T2" fmla="*/ 22 w 41"/>
                    <a:gd name="T3" fmla="*/ 172 h 172"/>
                    <a:gd name="T4" fmla="*/ 3 w 41"/>
                    <a:gd name="T5" fmla="*/ 134 h 172"/>
                    <a:gd name="T6" fmla="*/ 12 w 41"/>
                    <a:gd name="T7" fmla="*/ 14 h 172"/>
                    <a:gd name="T8" fmla="*/ 19 w 41"/>
                    <a:gd name="T9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72">
                      <a:moveTo>
                        <a:pt x="19" y="0"/>
                      </a:moveTo>
                      <a:cubicBezTo>
                        <a:pt x="41" y="60"/>
                        <a:pt x="10" y="114"/>
                        <a:pt x="22" y="172"/>
                      </a:cubicBezTo>
                      <a:cubicBezTo>
                        <a:pt x="0" y="163"/>
                        <a:pt x="1" y="146"/>
                        <a:pt x="3" y="134"/>
                      </a:cubicBezTo>
                      <a:cubicBezTo>
                        <a:pt x="8" y="94"/>
                        <a:pt x="17" y="54"/>
                        <a:pt x="12" y="14"/>
                      </a:cubicBezTo>
                      <a:cubicBezTo>
                        <a:pt x="12" y="11"/>
                        <a:pt x="15" y="8"/>
                        <a:pt x="19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34" name="Freeform 38"/>
                <p:cNvSpPr>
                  <a:spLocks/>
                </p:cNvSpPr>
                <p:nvPr/>
              </p:nvSpPr>
              <p:spPr bwMode="auto">
                <a:xfrm>
                  <a:off x="11339280" y="4029670"/>
                  <a:ext cx="201613" cy="254000"/>
                </a:xfrm>
                <a:custGeom>
                  <a:avLst/>
                  <a:gdLst>
                    <a:gd name="T0" fmla="*/ 0 w 85"/>
                    <a:gd name="T1" fmla="*/ 0 h 107"/>
                    <a:gd name="T2" fmla="*/ 75 w 85"/>
                    <a:gd name="T3" fmla="*/ 107 h 107"/>
                    <a:gd name="T4" fmla="*/ 0 w 85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" h="107">
                      <a:moveTo>
                        <a:pt x="0" y="0"/>
                      </a:moveTo>
                      <a:cubicBezTo>
                        <a:pt x="36" y="1"/>
                        <a:pt x="85" y="74"/>
                        <a:pt x="75" y="107"/>
                      </a:cubicBezTo>
                      <a:cubicBezTo>
                        <a:pt x="63" y="64"/>
                        <a:pt x="33" y="33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35" name="Freeform 39"/>
                <p:cNvSpPr>
                  <a:spLocks/>
                </p:cNvSpPr>
                <p:nvPr/>
              </p:nvSpPr>
              <p:spPr bwMode="auto">
                <a:xfrm>
                  <a:off x="11478980" y="799108"/>
                  <a:ext cx="90488" cy="173038"/>
                </a:xfrm>
                <a:custGeom>
                  <a:avLst/>
                  <a:gdLst>
                    <a:gd name="T0" fmla="*/ 0 w 38"/>
                    <a:gd name="T1" fmla="*/ 3 h 73"/>
                    <a:gd name="T2" fmla="*/ 21 w 38"/>
                    <a:gd name="T3" fmla="*/ 4 h 73"/>
                    <a:gd name="T4" fmla="*/ 36 w 38"/>
                    <a:gd name="T5" fmla="*/ 35 h 73"/>
                    <a:gd name="T6" fmla="*/ 36 w 38"/>
                    <a:gd name="T7" fmla="*/ 71 h 73"/>
                    <a:gd name="T8" fmla="*/ 31 w 38"/>
                    <a:gd name="T9" fmla="*/ 73 h 73"/>
                    <a:gd name="T10" fmla="*/ 21 w 38"/>
                    <a:gd name="T11" fmla="*/ 54 h 73"/>
                    <a:gd name="T12" fmla="*/ 0 w 38"/>
                    <a:gd name="T13" fmla="*/ 3 h 73"/>
                    <a:gd name="T14" fmla="*/ 0 w 38"/>
                    <a:gd name="T15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73">
                      <a:moveTo>
                        <a:pt x="0" y="3"/>
                      </a:moveTo>
                      <a:cubicBezTo>
                        <a:pt x="7" y="3"/>
                        <a:pt x="18" y="0"/>
                        <a:pt x="21" y="4"/>
                      </a:cubicBezTo>
                      <a:cubicBezTo>
                        <a:pt x="28" y="13"/>
                        <a:pt x="33" y="24"/>
                        <a:pt x="36" y="35"/>
                      </a:cubicBezTo>
                      <a:cubicBezTo>
                        <a:pt x="38" y="47"/>
                        <a:pt x="36" y="59"/>
                        <a:pt x="36" y="71"/>
                      </a:cubicBezTo>
                      <a:cubicBezTo>
                        <a:pt x="34" y="72"/>
                        <a:pt x="32" y="72"/>
                        <a:pt x="31" y="73"/>
                      </a:cubicBezTo>
                      <a:cubicBezTo>
                        <a:pt x="27" y="66"/>
                        <a:pt x="22" y="60"/>
                        <a:pt x="21" y="54"/>
                      </a:cubicBezTo>
                      <a:cubicBezTo>
                        <a:pt x="20" y="34"/>
                        <a:pt x="17" y="16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36" name="Freeform 40"/>
                <p:cNvSpPr>
                  <a:spLocks/>
                </p:cNvSpPr>
                <p:nvPr/>
              </p:nvSpPr>
              <p:spPr bwMode="auto">
                <a:xfrm>
                  <a:off x="11271018" y="3920133"/>
                  <a:ext cx="77788" cy="93663"/>
                </a:xfrm>
                <a:custGeom>
                  <a:avLst/>
                  <a:gdLst>
                    <a:gd name="T0" fmla="*/ 33 w 33"/>
                    <a:gd name="T1" fmla="*/ 38 h 39"/>
                    <a:gd name="T2" fmla="*/ 0 w 33"/>
                    <a:gd name="T3" fmla="*/ 18 h 39"/>
                    <a:gd name="T4" fmla="*/ 29 w 33"/>
                    <a:gd name="T5" fmla="*/ 0 h 39"/>
                    <a:gd name="T6" fmla="*/ 33 w 33"/>
                    <a:gd name="T7" fmla="*/ 3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9">
                      <a:moveTo>
                        <a:pt x="33" y="38"/>
                      </a:moveTo>
                      <a:cubicBezTo>
                        <a:pt x="15" y="39"/>
                        <a:pt x="0" y="29"/>
                        <a:pt x="0" y="18"/>
                      </a:cubicBezTo>
                      <a:cubicBezTo>
                        <a:pt x="1" y="9"/>
                        <a:pt x="13" y="1"/>
                        <a:pt x="29" y="0"/>
                      </a:cubicBezTo>
                      <a:cubicBezTo>
                        <a:pt x="10" y="15"/>
                        <a:pt x="18" y="27"/>
                        <a:pt x="33" y="3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37" name="Freeform 41"/>
                <p:cNvSpPr>
                  <a:spLocks/>
                </p:cNvSpPr>
                <p:nvPr/>
              </p:nvSpPr>
              <p:spPr bwMode="auto">
                <a:xfrm>
                  <a:off x="11028130" y="2123083"/>
                  <a:ext cx="55563" cy="111125"/>
                </a:xfrm>
                <a:custGeom>
                  <a:avLst/>
                  <a:gdLst>
                    <a:gd name="T0" fmla="*/ 10 w 24"/>
                    <a:gd name="T1" fmla="*/ 0 h 47"/>
                    <a:gd name="T2" fmla="*/ 22 w 24"/>
                    <a:gd name="T3" fmla="*/ 47 h 47"/>
                    <a:gd name="T4" fmla="*/ 10 w 24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7">
                      <a:moveTo>
                        <a:pt x="10" y="0"/>
                      </a:moveTo>
                      <a:cubicBezTo>
                        <a:pt x="24" y="14"/>
                        <a:pt x="23" y="30"/>
                        <a:pt x="22" y="47"/>
                      </a:cubicBezTo>
                      <a:cubicBezTo>
                        <a:pt x="3" y="38"/>
                        <a:pt x="0" y="28"/>
                        <a:pt x="1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 flipH="1">
                <a:off x="0" y="0"/>
                <a:ext cx="1348613" cy="1389858"/>
                <a:chOff x="7230830" y="518120"/>
                <a:chExt cx="4464050" cy="4600576"/>
              </a:xfrm>
              <a:solidFill>
                <a:srgbClr val="C00000"/>
              </a:solidFill>
            </p:grpSpPr>
            <p:sp>
              <p:nvSpPr>
                <p:cNvPr id="106" name="Freeform 18"/>
                <p:cNvSpPr>
                  <a:spLocks noEditPoints="1"/>
                </p:cNvSpPr>
                <p:nvPr/>
              </p:nvSpPr>
              <p:spPr bwMode="auto">
                <a:xfrm>
                  <a:off x="8780230" y="626070"/>
                  <a:ext cx="2782888" cy="2854325"/>
                </a:xfrm>
                <a:custGeom>
                  <a:avLst/>
                  <a:gdLst>
                    <a:gd name="T0" fmla="*/ 99 w 1175"/>
                    <a:gd name="T1" fmla="*/ 154 h 1205"/>
                    <a:gd name="T2" fmla="*/ 536 w 1175"/>
                    <a:gd name="T3" fmla="*/ 169 h 1205"/>
                    <a:gd name="T4" fmla="*/ 1140 w 1175"/>
                    <a:gd name="T5" fmla="*/ 76 h 1205"/>
                    <a:gd name="T6" fmla="*/ 935 w 1175"/>
                    <a:gd name="T7" fmla="*/ 133 h 1205"/>
                    <a:gd name="T8" fmla="*/ 882 w 1175"/>
                    <a:gd name="T9" fmla="*/ 232 h 1205"/>
                    <a:gd name="T10" fmla="*/ 992 w 1175"/>
                    <a:gd name="T11" fmla="*/ 314 h 1205"/>
                    <a:gd name="T12" fmla="*/ 1015 w 1175"/>
                    <a:gd name="T13" fmla="*/ 299 h 1205"/>
                    <a:gd name="T14" fmla="*/ 1066 w 1175"/>
                    <a:gd name="T15" fmla="*/ 279 h 1205"/>
                    <a:gd name="T16" fmla="*/ 1021 w 1175"/>
                    <a:gd name="T17" fmla="*/ 677 h 1205"/>
                    <a:gd name="T18" fmla="*/ 1100 w 1175"/>
                    <a:gd name="T19" fmla="*/ 905 h 1205"/>
                    <a:gd name="T20" fmla="*/ 975 w 1175"/>
                    <a:gd name="T21" fmla="*/ 685 h 1205"/>
                    <a:gd name="T22" fmla="*/ 955 w 1175"/>
                    <a:gd name="T23" fmla="*/ 608 h 1205"/>
                    <a:gd name="T24" fmla="*/ 1043 w 1175"/>
                    <a:gd name="T25" fmla="*/ 908 h 1205"/>
                    <a:gd name="T26" fmla="*/ 861 w 1175"/>
                    <a:gd name="T27" fmla="*/ 1175 h 1205"/>
                    <a:gd name="T28" fmla="*/ 856 w 1175"/>
                    <a:gd name="T29" fmla="*/ 987 h 1205"/>
                    <a:gd name="T30" fmla="*/ 1012 w 1175"/>
                    <a:gd name="T31" fmla="*/ 792 h 1205"/>
                    <a:gd name="T32" fmla="*/ 822 w 1175"/>
                    <a:gd name="T33" fmla="*/ 922 h 1205"/>
                    <a:gd name="T34" fmla="*/ 733 w 1175"/>
                    <a:gd name="T35" fmla="*/ 876 h 1205"/>
                    <a:gd name="T36" fmla="*/ 398 w 1175"/>
                    <a:gd name="T37" fmla="*/ 915 h 1205"/>
                    <a:gd name="T38" fmla="*/ 649 w 1175"/>
                    <a:gd name="T39" fmla="*/ 827 h 1205"/>
                    <a:gd name="T40" fmla="*/ 856 w 1175"/>
                    <a:gd name="T41" fmla="*/ 683 h 1205"/>
                    <a:gd name="T42" fmla="*/ 845 w 1175"/>
                    <a:gd name="T43" fmla="*/ 474 h 1205"/>
                    <a:gd name="T44" fmla="*/ 642 w 1175"/>
                    <a:gd name="T45" fmla="*/ 363 h 1205"/>
                    <a:gd name="T46" fmla="*/ 391 w 1175"/>
                    <a:gd name="T47" fmla="*/ 514 h 1205"/>
                    <a:gd name="T48" fmla="*/ 356 w 1175"/>
                    <a:gd name="T49" fmla="*/ 545 h 1205"/>
                    <a:gd name="T50" fmla="*/ 339 w 1175"/>
                    <a:gd name="T51" fmla="*/ 742 h 1205"/>
                    <a:gd name="T52" fmla="*/ 290 w 1175"/>
                    <a:gd name="T53" fmla="*/ 429 h 1205"/>
                    <a:gd name="T54" fmla="*/ 314 w 1175"/>
                    <a:gd name="T55" fmla="*/ 829 h 1205"/>
                    <a:gd name="T56" fmla="*/ 422 w 1175"/>
                    <a:gd name="T57" fmla="*/ 342 h 1205"/>
                    <a:gd name="T58" fmla="*/ 331 w 1175"/>
                    <a:gd name="T59" fmla="*/ 344 h 1205"/>
                    <a:gd name="T60" fmla="*/ 388 w 1175"/>
                    <a:gd name="T61" fmla="*/ 974 h 1205"/>
                    <a:gd name="T62" fmla="*/ 322 w 1175"/>
                    <a:gd name="T63" fmla="*/ 884 h 1205"/>
                    <a:gd name="T64" fmla="*/ 118 w 1175"/>
                    <a:gd name="T65" fmla="*/ 440 h 1205"/>
                    <a:gd name="T66" fmla="*/ 77 w 1175"/>
                    <a:gd name="T67" fmla="*/ 639 h 1205"/>
                    <a:gd name="T68" fmla="*/ 168 w 1175"/>
                    <a:gd name="T69" fmla="*/ 517 h 1205"/>
                    <a:gd name="T70" fmla="*/ 307 w 1175"/>
                    <a:gd name="T71" fmla="*/ 234 h 1205"/>
                    <a:gd name="T72" fmla="*/ 52 w 1175"/>
                    <a:gd name="T73" fmla="*/ 64 h 1205"/>
                    <a:gd name="T74" fmla="*/ 739 w 1175"/>
                    <a:gd name="T75" fmla="*/ 160 h 1205"/>
                    <a:gd name="T76" fmla="*/ 599 w 1175"/>
                    <a:gd name="T77" fmla="*/ 121 h 1205"/>
                    <a:gd name="T78" fmla="*/ 555 w 1175"/>
                    <a:gd name="T79" fmla="*/ 287 h 1205"/>
                    <a:gd name="T80" fmla="*/ 494 w 1175"/>
                    <a:gd name="T81" fmla="*/ 458 h 1205"/>
                    <a:gd name="T82" fmla="*/ 628 w 1175"/>
                    <a:gd name="T83" fmla="*/ 490 h 1205"/>
                    <a:gd name="T84" fmla="*/ 441 w 1175"/>
                    <a:gd name="T85" fmla="*/ 260 h 1205"/>
                    <a:gd name="T86" fmla="*/ 933 w 1175"/>
                    <a:gd name="T87" fmla="*/ 427 h 1205"/>
                    <a:gd name="T88" fmla="*/ 882 w 1175"/>
                    <a:gd name="T89" fmla="*/ 696 h 1205"/>
                    <a:gd name="T90" fmla="*/ 1003 w 1175"/>
                    <a:gd name="T91" fmla="*/ 353 h 1205"/>
                    <a:gd name="T92" fmla="*/ 832 w 1175"/>
                    <a:gd name="T93" fmla="*/ 302 h 1205"/>
                    <a:gd name="T94" fmla="*/ 919 w 1175"/>
                    <a:gd name="T95" fmla="*/ 797 h 1205"/>
                    <a:gd name="T96" fmla="*/ 728 w 1175"/>
                    <a:gd name="T97" fmla="*/ 703 h 1205"/>
                    <a:gd name="T98" fmla="*/ 942 w 1175"/>
                    <a:gd name="T99" fmla="*/ 385 h 1205"/>
                    <a:gd name="T100" fmla="*/ 770 w 1175"/>
                    <a:gd name="T101" fmla="*/ 162 h 1205"/>
                    <a:gd name="T102" fmla="*/ 1109 w 1175"/>
                    <a:gd name="T103" fmla="*/ 93 h 1205"/>
                    <a:gd name="T104" fmla="*/ 291 w 1175"/>
                    <a:gd name="T105" fmla="*/ 173 h 1205"/>
                    <a:gd name="T106" fmla="*/ 1014 w 1175"/>
                    <a:gd name="T107" fmla="*/ 891 h 1205"/>
                    <a:gd name="T108" fmla="*/ 267 w 1175"/>
                    <a:gd name="T109" fmla="*/ 252 h 1205"/>
                    <a:gd name="T110" fmla="*/ 790 w 1175"/>
                    <a:gd name="T111" fmla="*/ 489 h 1205"/>
                    <a:gd name="T112" fmla="*/ 248 w 1175"/>
                    <a:gd name="T113" fmla="*/ 253 h 1205"/>
                    <a:gd name="T114" fmla="*/ 749 w 1175"/>
                    <a:gd name="T115" fmla="*/ 311 h 1205"/>
                    <a:gd name="T116" fmla="*/ 790 w 1175"/>
                    <a:gd name="T117" fmla="*/ 422 h 1205"/>
                    <a:gd name="T118" fmla="*/ 806 w 1175"/>
                    <a:gd name="T119" fmla="*/ 788 h 1205"/>
                    <a:gd name="T120" fmla="*/ 902 w 1175"/>
                    <a:gd name="T121" fmla="*/ 799 h 1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75" h="1205">
                      <a:moveTo>
                        <a:pt x="7" y="279"/>
                      </a:moveTo>
                      <a:cubicBezTo>
                        <a:pt x="22" y="263"/>
                        <a:pt x="37" y="246"/>
                        <a:pt x="53" y="229"/>
                      </a:cubicBezTo>
                      <a:cubicBezTo>
                        <a:pt x="44" y="217"/>
                        <a:pt x="33" y="202"/>
                        <a:pt x="24" y="187"/>
                      </a:cubicBezTo>
                      <a:cubicBezTo>
                        <a:pt x="0" y="145"/>
                        <a:pt x="4" y="81"/>
                        <a:pt x="46" y="44"/>
                      </a:cubicBezTo>
                      <a:cubicBezTo>
                        <a:pt x="83" y="10"/>
                        <a:pt x="139" y="2"/>
                        <a:pt x="182" y="29"/>
                      </a:cubicBezTo>
                      <a:cubicBezTo>
                        <a:pt x="206" y="45"/>
                        <a:pt x="220" y="68"/>
                        <a:pt x="224" y="97"/>
                      </a:cubicBezTo>
                      <a:cubicBezTo>
                        <a:pt x="228" y="124"/>
                        <a:pt x="199" y="157"/>
                        <a:pt x="171" y="159"/>
                      </a:cubicBezTo>
                      <a:cubicBezTo>
                        <a:pt x="146" y="162"/>
                        <a:pt x="126" y="141"/>
                        <a:pt x="122" y="110"/>
                      </a:cubicBezTo>
                      <a:cubicBezTo>
                        <a:pt x="122" y="107"/>
                        <a:pt x="121" y="105"/>
                        <a:pt x="121" y="102"/>
                      </a:cubicBezTo>
                      <a:cubicBezTo>
                        <a:pt x="97" y="105"/>
                        <a:pt x="86" y="134"/>
                        <a:pt x="99" y="154"/>
                      </a:cubicBezTo>
                      <a:cubicBezTo>
                        <a:pt x="119" y="182"/>
                        <a:pt x="148" y="185"/>
                        <a:pt x="179" y="182"/>
                      </a:cubicBezTo>
                      <a:cubicBezTo>
                        <a:pt x="196" y="180"/>
                        <a:pt x="208" y="173"/>
                        <a:pt x="216" y="157"/>
                      </a:cubicBezTo>
                      <a:cubicBezTo>
                        <a:pt x="248" y="97"/>
                        <a:pt x="299" y="61"/>
                        <a:pt x="366" y="54"/>
                      </a:cubicBezTo>
                      <a:cubicBezTo>
                        <a:pt x="391" y="51"/>
                        <a:pt x="419" y="58"/>
                        <a:pt x="444" y="64"/>
                      </a:cubicBezTo>
                      <a:cubicBezTo>
                        <a:pt x="463" y="68"/>
                        <a:pt x="477" y="69"/>
                        <a:pt x="493" y="54"/>
                      </a:cubicBezTo>
                      <a:cubicBezTo>
                        <a:pt x="524" y="25"/>
                        <a:pt x="577" y="25"/>
                        <a:pt x="604" y="51"/>
                      </a:cubicBezTo>
                      <a:cubicBezTo>
                        <a:pt x="625" y="71"/>
                        <a:pt x="630" y="117"/>
                        <a:pt x="614" y="137"/>
                      </a:cubicBezTo>
                      <a:cubicBezTo>
                        <a:pt x="597" y="159"/>
                        <a:pt x="575" y="161"/>
                        <a:pt x="554" y="144"/>
                      </a:cubicBezTo>
                      <a:cubicBezTo>
                        <a:pt x="550" y="141"/>
                        <a:pt x="546" y="137"/>
                        <a:pt x="535" y="134"/>
                      </a:cubicBezTo>
                      <a:cubicBezTo>
                        <a:pt x="535" y="146"/>
                        <a:pt x="532" y="159"/>
                        <a:pt x="536" y="169"/>
                      </a:cubicBezTo>
                      <a:cubicBezTo>
                        <a:pt x="538" y="174"/>
                        <a:pt x="551" y="176"/>
                        <a:pt x="560" y="178"/>
                      </a:cubicBezTo>
                      <a:cubicBezTo>
                        <a:pt x="599" y="187"/>
                        <a:pt x="612" y="153"/>
                        <a:pt x="626" y="130"/>
                      </a:cubicBezTo>
                      <a:cubicBezTo>
                        <a:pt x="658" y="79"/>
                        <a:pt x="702" y="51"/>
                        <a:pt x="760" y="46"/>
                      </a:cubicBezTo>
                      <a:cubicBezTo>
                        <a:pt x="795" y="43"/>
                        <a:pt x="830" y="42"/>
                        <a:pt x="863" y="56"/>
                      </a:cubicBezTo>
                      <a:cubicBezTo>
                        <a:pt x="883" y="65"/>
                        <a:pt x="901" y="78"/>
                        <a:pt x="920" y="89"/>
                      </a:cubicBezTo>
                      <a:cubicBezTo>
                        <a:pt x="927" y="93"/>
                        <a:pt x="932" y="99"/>
                        <a:pt x="940" y="105"/>
                      </a:cubicBezTo>
                      <a:cubicBezTo>
                        <a:pt x="958" y="68"/>
                        <a:pt x="983" y="41"/>
                        <a:pt x="1016" y="21"/>
                      </a:cubicBezTo>
                      <a:cubicBezTo>
                        <a:pt x="1051" y="0"/>
                        <a:pt x="1113" y="12"/>
                        <a:pt x="1126" y="51"/>
                      </a:cubicBezTo>
                      <a:cubicBezTo>
                        <a:pt x="1129" y="60"/>
                        <a:pt x="1135" y="68"/>
                        <a:pt x="1140" y="76"/>
                      </a:cubicBezTo>
                      <a:cubicBezTo>
                        <a:pt x="1140" y="76"/>
                        <a:pt x="1140" y="76"/>
                        <a:pt x="1140" y="76"/>
                      </a:cubicBezTo>
                      <a:cubicBezTo>
                        <a:pt x="1134" y="87"/>
                        <a:pt x="1126" y="98"/>
                        <a:pt x="1122" y="110"/>
                      </a:cubicBezTo>
                      <a:cubicBezTo>
                        <a:pt x="1111" y="152"/>
                        <a:pt x="1092" y="190"/>
                        <a:pt x="1049" y="208"/>
                      </a:cubicBezTo>
                      <a:cubicBezTo>
                        <a:pt x="1030" y="216"/>
                        <a:pt x="1008" y="220"/>
                        <a:pt x="988" y="221"/>
                      </a:cubicBezTo>
                      <a:cubicBezTo>
                        <a:pt x="970" y="223"/>
                        <a:pt x="971" y="208"/>
                        <a:pt x="972" y="195"/>
                      </a:cubicBezTo>
                      <a:cubicBezTo>
                        <a:pt x="974" y="150"/>
                        <a:pt x="1002" y="121"/>
                        <a:pt x="1035" y="97"/>
                      </a:cubicBezTo>
                      <a:cubicBezTo>
                        <a:pt x="1058" y="81"/>
                        <a:pt x="1083" y="69"/>
                        <a:pt x="1108" y="56"/>
                      </a:cubicBezTo>
                      <a:cubicBezTo>
                        <a:pt x="1099" y="29"/>
                        <a:pt x="1061" y="18"/>
                        <a:pt x="1030" y="33"/>
                      </a:cubicBezTo>
                      <a:cubicBezTo>
                        <a:pt x="989" y="54"/>
                        <a:pt x="959" y="84"/>
                        <a:pt x="952" y="132"/>
                      </a:cubicBezTo>
                      <a:cubicBezTo>
                        <a:pt x="951" y="135"/>
                        <a:pt x="947" y="141"/>
                        <a:pt x="945" y="140"/>
                      </a:cubicBezTo>
                      <a:cubicBezTo>
                        <a:pt x="942" y="139"/>
                        <a:pt x="938" y="136"/>
                        <a:pt x="935" y="133"/>
                      </a:cubicBezTo>
                      <a:cubicBezTo>
                        <a:pt x="918" y="117"/>
                        <a:pt x="903" y="96"/>
                        <a:pt x="883" y="85"/>
                      </a:cubicBezTo>
                      <a:cubicBezTo>
                        <a:pt x="825" y="52"/>
                        <a:pt x="763" y="51"/>
                        <a:pt x="702" y="80"/>
                      </a:cubicBezTo>
                      <a:cubicBezTo>
                        <a:pt x="691" y="86"/>
                        <a:pt x="679" y="93"/>
                        <a:pt x="671" y="103"/>
                      </a:cubicBezTo>
                      <a:cubicBezTo>
                        <a:pt x="652" y="125"/>
                        <a:pt x="635" y="149"/>
                        <a:pt x="616" y="173"/>
                      </a:cubicBezTo>
                      <a:cubicBezTo>
                        <a:pt x="643" y="184"/>
                        <a:pt x="656" y="182"/>
                        <a:pt x="664" y="162"/>
                      </a:cubicBezTo>
                      <a:cubicBezTo>
                        <a:pt x="684" y="111"/>
                        <a:pt x="726" y="93"/>
                        <a:pt x="777" y="89"/>
                      </a:cubicBezTo>
                      <a:cubicBezTo>
                        <a:pt x="839" y="85"/>
                        <a:pt x="898" y="123"/>
                        <a:pt x="920" y="180"/>
                      </a:cubicBezTo>
                      <a:cubicBezTo>
                        <a:pt x="922" y="185"/>
                        <a:pt x="923" y="191"/>
                        <a:pt x="924" y="196"/>
                      </a:cubicBezTo>
                      <a:cubicBezTo>
                        <a:pt x="928" y="214"/>
                        <a:pt x="921" y="222"/>
                        <a:pt x="903" y="223"/>
                      </a:cubicBezTo>
                      <a:cubicBezTo>
                        <a:pt x="896" y="224"/>
                        <a:pt x="886" y="227"/>
                        <a:pt x="882" y="232"/>
                      </a:cubicBezTo>
                      <a:cubicBezTo>
                        <a:pt x="876" y="241"/>
                        <a:pt x="886" y="254"/>
                        <a:pt x="898" y="255"/>
                      </a:cubicBezTo>
                      <a:cubicBezTo>
                        <a:pt x="928" y="258"/>
                        <a:pt x="931" y="261"/>
                        <a:pt x="933" y="290"/>
                      </a:cubicBezTo>
                      <a:cubicBezTo>
                        <a:pt x="934" y="292"/>
                        <a:pt x="933" y="295"/>
                        <a:pt x="934" y="296"/>
                      </a:cubicBezTo>
                      <a:cubicBezTo>
                        <a:pt x="940" y="304"/>
                        <a:pt x="947" y="311"/>
                        <a:pt x="953" y="318"/>
                      </a:cubicBezTo>
                      <a:cubicBezTo>
                        <a:pt x="956" y="310"/>
                        <a:pt x="960" y="302"/>
                        <a:pt x="963" y="293"/>
                      </a:cubicBezTo>
                      <a:cubicBezTo>
                        <a:pt x="965" y="286"/>
                        <a:pt x="966" y="275"/>
                        <a:pt x="971" y="270"/>
                      </a:cubicBezTo>
                      <a:cubicBezTo>
                        <a:pt x="979" y="263"/>
                        <a:pt x="988" y="267"/>
                        <a:pt x="1000" y="280"/>
                      </a:cubicBezTo>
                      <a:cubicBezTo>
                        <a:pt x="996" y="282"/>
                        <a:pt x="992" y="283"/>
                        <a:pt x="990" y="285"/>
                      </a:cubicBezTo>
                      <a:cubicBezTo>
                        <a:pt x="985" y="289"/>
                        <a:pt x="978" y="295"/>
                        <a:pt x="979" y="298"/>
                      </a:cubicBezTo>
                      <a:cubicBezTo>
                        <a:pt x="981" y="304"/>
                        <a:pt x="987" y="314"/>
                        <a:pt x="992" y="314"/>
                      </a:cubicBezTo>
                      <a:cubicBezTo>
                        <a:pt x="1015" y="315"/>
                        <a:pt x="1018" y="329"/>
                        <a:pt x="1017" y="348"/>
                      </a:cubicBezTo>
                      <a:cubicBezTo>
                        <a:pt x="1016" y="368"/>
                        <a:pt x="1017" y="388"/>
                        <a:pt x="1017" y="408"/>
                      </a:cubicBezTo>
                      <a:cubicBezTo>
                        <a:pt x="1017" y="421"/>
                        <a:pt x="1021" y="432"/>
                        <a:pt x="1034" y="439"/>
                      </a:cubicBezTo>
                      <a:cubicBezTo>
                        <a:pt x="1054" y="450"/>
                        <a:pt x="1059" y="470"/>
                        <a:pt x="1058" y="490"/>
                      </a:cubicBezTo>
                      <a:cubicBezTo>
                        <a:pt x="1058" y="498"/>
                        <a:pt x="1047" y="506"/>
                        <a:pt x="1039" y="513"/>
                      </a:cubicBezTo>
                      <a:cubicBezTo>
                        <a:pt x="1036" y="516"/>
                        <a:pt x="1028" y="515"/>
                        <a:pt x="1025" y="519"/>
                      </a:cubicBezTo>
                      <a:cubicBezTo>
                        <a:pt x="1022" y="523"/>
                        <a:pt x="1022" y="530"/>
                        <a:pt x="1020" y="536"/>
                      </a:cubicBezTo>
                      <a:cubicBezTo>
                        <a:pt x="1025" y="536"/>
                        <a:pt x="1030" y="536"/>
                        <a:pt x="1034" y="534"/>
                      </a:cubicBezTo>
                      <a:cubicBezTo>
                        <a:pt x="1075" y="511"/>
                        <a:pt x="1090" y="474"/>
                        <a:pt x="1086" y="428"/>
                      </a:cubicBezTo>
                      <a:cubicBezTo>
                        <a:pt x="1081" y="375"/>
                        <a:pt x="1058" y="332"/>
                        <a:pt x="1015" y="299"/>
                      </a:cubicBezTo>
                      <a:cubicBezTo>
                        <a:pt x="1012" y="297"/>
                        <a:pt x="1011" y="293"/>
                        <a:pt x="1008" y="290"/>
                      </a:cubicBezTo>
                      <a:cubicBezTo>
                        <a:pt x="1009" y="289"/>
                        <a:pt x="1010" y="287"/>
                        <a:pt x="1011" y="285"/>
                      </a:cubicBezTo>
                      <a:cubicBezTo>
                        <a:pt x="1017" y="287"/>
                        <a:pt x="1024" y="288"/>
                        <a:pt x="1029" y="292"/>
                      </a:cubicBezTo>
                      <a:cubicBezTo>
                        <a:pt x="1066" y="320"/>
                        <a:pt x="1087" y="357"/>
                        <a:pt x="1096" y="402"/>
                      </a:cubicBezTo>
                      <a:cubicBezTo>
                        <a:pt x="1099" y="418"/>
                        <a:pt x="1100" y="435"/>
                        <a:pt x="1100" y="451"/>
                      </a:cubicBezTo>
                      <a:cubicBezTo>
                        <a:pt x="1101" y="495"/>
                        <a:pt x="1077" y="525"/>
                        <a:pt x="1042" y="547"/>
                      </a:cubicBezTo>
                      <a:cubicBezTo>
                        <a:pt x="1018" y="563"/>
                        <a:pt x="1016" y="565"/>
                        <a:pt x="1025" y="599"/>
                      </a:cubicBezTo>
                      <a:cubicBezTo>
                        <a:pt x="1047" y="582"/>
                        <a:pt x="1069" y="567"/>
                        <a:pt x="1090" y="550"/>
                      </a:cubicBezTo>
                      <a:cubicBezTo>
                        <a:pt x="1128" y="520"/>
                        <a:pt x="1138" y="475"/>
                        <a:pt x="1139" y="432"/>
                      </a:cubicBezTo>
                      <a:cubicBezTo>
                        <a:pt x="1140" y="372"/>
                        <a:pt x="1114" y="319"/>
                        <a:pt x="1066" y="279"/>
                      </a:cubicBezTo>
                      <a:cubicBezTo>
                        <a:pt x="1061" y="275"/>
                        <a:pt x="1058" y="267"/>
                        <a:pt x="1054" y="261"/>
                      </a:cubicBezTo>
                      <a:cubicBezTo>
                        <a:pt x="1060" y="258"/>
                        <a:pt x="1066" y="253"/>
                        <a:pt x="1073" y="251"/>
                      </a:cubicBezTo>
                      <a:cubicBezTo>
                        <a:pt x="1110" y="241"/>
                        <a:pt x="1138" y="222"/>
                        <a:pt x="1150" y="184"/>
                      </a:cubicBezTo>
                      <a:cubicBezTo>
                        <a:pt x="1153" y="174"/>
                        <a:pt x="1157" y="164"/>
                        <a:pt x="1160" y="153"/>
                      </a:cubicBezTo>
                      <a:cubicBezTo>
                        <a:pt x="1175" y="166"/>
                        <a:pt x="1171" y="200"/>
                        <a:pt x="1147" y="224"/>
                      </a:cubicBezTo>
                      <a:cubicBezTo>
                        <a:pt x="1130" y="242"/>
                        <a:pt x="1105" y="254"/>
                        <a:pt x="1081" y="269"/>
                      </a:cubicBezTo>
                      <a:cubicBezTo>
                        <a:pt x="1093" y="285"/>
                        <a:pt x="1108" y="301"/>
                        <a:pt x="1120" y="319"/>
                      </a:cubicBezTo>
                      <a:cubicBezTo>
                        <a:pt x="1153" y="370"/>
                        <a:pt x="1159" y="424"/>
                        <a:pt x="1145" y="483"/>
                      </a:cubicBezTo>
                      <a:cubicBezTo>
                        <a:pt x="1133" y="537"/>
                        <a:pt x="1097" y="570"/>
                        <a:pt x="1054" y="597"/>
                      </a:cubicBezTo>
                      <a:cubicBezTo>
                        <a:pt x="1021" y="617"/>
                        <a:pt x="1016" y="644"/>
                        <a:pt x="1021" y="677"/>
                      </a:cubicBezTo>
                      <a:cubicBezTo>
                        <a:pt x="1022" y="682"/>
                        <a:pt x="1026" y="689"/>
                        <a:pt x="1030" y="691"/>
                      </a:cubicBezTo>
                      <a:cubicBezTo>
                        <a:pt x="1034" y="692"/>
                        <a:pt x="1042" y="689"/>
                        <a:pt x="1044" y="686"/>
                      </a:cubicBezTo>
                      <a:cubicBezTo>
                        <a:pt x="1046" y="683"/>
                        <a:pt x="1044" y="676"/>
                        <a:pt x="1042" y="672"/>
                      </a:cubicBezTo>
                      <a:cubicBezTo>
                        <a:pt x="1030" y="650"/>
                        <a:pt x="1039" y="621"/>
                        <a:pt x="1060" y="608"/>
                      </a:cubicBezTo>
                      <a:cubicBezTo>
                        <a:pt x="1081" y="596"/>
                        <a:pt x="1108" y="602"/>
                        <a:pt x="1122" y="623"/>
                      </a:cubicBezTo>
                      <a:cubicBezTo>
                        <a:pt x="1148" y="661"/>
                        <a:pt x="1143" y="702"/>
                        <a:pt x="1110" y="740"/>
                      </a:cubicBezTo>
                      <a:cubicBezTo>
                        <a:pt x="1123" y="767"/>
                        <a:pt x="1139" y="790"/>
                        <a:pt x="1145" y="816"/>
                      </a:cubicBezTo>
                      <a:cubicBezTo>
                        <a:pt x="1153" y="853"/>
                        <a:pt x="1135" y="885"/>
                        <a:pt x="1112" y="913"/>
                      </a:cubicBezTo>
                      <a:cubicBezTo>
                        <a:pt x="1110" y="915"/>
                        <a:pt x="1105" y="914"/>
                        <a:pt x="1101" y="915"/>
                      </a:cubicBezTo>
                      <a:cubicBezTo>
                        <a:pt x="1101" y="912"/>
                        <a:pt x="1098" y="907"/>
                        <a:pt x="1100" y="905"/>
                      </a:cubicBezTo>
                      <a:cubicBezTo>
                        <a:pt x="1103" y="898"/>
                        <a:pt x="1107" y="892"/>
                        <a:pt x="1111" y="886"/>
                      </a:cubicBezTo>
                      <a:cubicBezTo>
                        <a:pt x="1136" y="851"/>
                        <a:pt x="1141" y="790"/>
                        <a:pt x="1094" y="757"/>
                      </a:cubicBezTo>
                      <a:cubicBezTo>
                        <a:pt x="1081" y="748"/>
                        <a:pt x="1080" y="739"/>
                        <a:pt x="1095" y="732"/>
                      </a:cubicBezTo>
                      <a:cubicBezTo>
                        <a:pt x="1121" y="720"/>
                        <a:pt x="1132" y="665"/>
                        <a:pt x="1117" y="639"/>
                      </a:cubicBezTo>
                      <a:cubicBezTo>
                        <a:pt x="1107" y="623"/>
                        <a:pt x="1089" y="614"/>
                        <a:pt x="1075" y="619"/>
                      </a:cubicBezTo>
                      <a:cubicBezTo>
                        <a:pt x="1059" y="624"/>
                        <a:pt x="1050" y="635"/>
                        <a:pt x="1054" y="652"/>
                      </a:cubicBezTo>
                      <a:cubicBezTo>
                        <a:pt x="1055" y="659"/>
                        <a:pt x="1059" y="667"/>
                        <a:pt x="1064" y="670"/>
                      </a:cubicBezTo>
                      <a:cubicBezTo>
                        <a:pt x="1076" y="678"/>
                        <a:pt x="1074" y="686"/>
                        <a:pt x="1066" y="694"/>
                      </a:cubicBezTo>
                      <a:cubicBezTo>
                        <a:pt x="1047" y="714"/>
                        <a:pt x="994" y="714"/>
                        <a:pt x="977" y="694"/>
                      </a:cubicBezTo>
                      <a:cubicBezTo>
                        <a:pt x="975" y="692"/>
                        <a:pt x="974" y="687"/>
                        <a:pt x="975" y="685"/>
                      </a:cubicBezTo>
                      <a:cubicBezTo>
                        <a:pt x="977" y="683"/>
                        <a:pt x="981" y="680"/>
                        <a:pt x="984" y="680"/>
                      </a:cubicBezTo>
                      <a:cubicBezTo>
                        <a:pt x="990" y="681"/>
                        <a:pt x="995" y="684"/>
                        <a:pt x="1003" y="686"/>
                      </a:cubicBezTo>
                      <a:cubicBezTo>
                        <a:pt x="1004" y="674"/>
                        <a:pt x="1006" y="663"/>
                        <a:pt x="1006" y="652"/>
                      </a:cubicBezTo>
                      <a:cubicBezTo>
                        <a:pt x="1007" y="607"/>
                        <a:pt x="1007" y="562"/>
                        <a:pt x="1007" y="517"/>
                      </a:cubicBezTo>
                      <a:cubicBezTo>
                        <a:pt x="1007" y="513"/>
                        <a:pt x="1005" y="508"/>
                        <a:pt x="1003" y="507"/>
                      </a:cubicBezTo>
                      <a:cubicBezTo>
                        <a:pt x="996" y="506"/>
                        <a:pt x="985" y="504"/>
                        <a:pt x="982" y="507"/>
                      </a:cubicBezTo>
                      <a:cubicBezTo>
                        <a:pt x="975" y="515"/>
                        <a:pt x="968" y="526"/>
                        <a:pt x="968" y="535"/>
                      </a:cubicBezTo>
                      <a:cubicBezTo>
                        <a:pt x="966" y="564"/>
                        <a:pt x="967" y="593"/>
                        <a:pt x="967" y="622"/>
                      </a:cubicBezTo>
                      <a:cubicBezTo>
                        <a:pt x="965" y="623"/>
                        <a:pt x="964" y="623"/>
                        <a:pt x="962" y="624"/>
                      </a:cubicBezTo>
                      <a:cubicBezTo>
                        <a:pt x="960" y="619"/>
                        <a:pt x="955" y="614"/>
                        <a:pt x="955" y="608"/>
                      </a:cubicBezTo>
                      <a:cubicBezTo>
                        <a:pt x="953" y="581"/>
                        <a:pt x="951" y="554"/>
                        <a:pt x="953" y="527"/>
                      </a:cubicBezTo>
                      <a:cubicBezTo>
                        <a:pt x="955" y="494"/>
                        <a:pt x="987" y="479"/>
                        <a:pt x="1016" y="494"/>
                      </a:cubicBezTo>
                      <a:cubicBezTo>
                        <a:pt x="1022" y="497"/>
                        <a:pt x="1033" y="498"/>
                        <a:pt x="1037" y="495"/>
                      </a:cubicBezTo>
                      <a:cubicBezTo>
                        <a:pt x="1041" y="491"/>
                        <a:pt x="1043" y="480"/>
                        <a:pt x="1042" y="474"/>
                      </a:cubicBezTo>
                      <a:cubicBezTo>
                        <a:pt x="1036" y="443"/>
                        <a:pt x="979" y="431"/>
                        <a:pt x="952" y="452"/>
                      </a:cubicBezTo>
                      <a:cubicBezTo>
                        <a:pt x="910" y="485"/>
                        <a:pt x="897" y="541"/>
                        <a:pt x="928" y="586"/>
                      </a:cubicBezTo>
                      <a:cubicBezTo>
                        <a:pt x="932" y="592"/>
                        <a:pt x="931" y="603"/>
                        <a:pt x="928" y="610"/>
                      </a:cubicBezTo>
                      <a:cubicBezTo>
                        <a:pt x="910" y="668"/>
                        <a:pt x="937" y="721"/>
                        <a:pt x="992" y="743"/>
                      </a:cubicBezTo>
                      <a:cubicBezTo>
                        <a:pt x="1019" y="754"/>
                        <a:pt x="1048" y="767"/>
                        <a:pt x="1070" y="786"/>
                      </a:cubicBezTo>
                      <a:cubicBezTo>
                        <a:pt x="1108" y="819"/>
                        <a:pt x="1090" y="890"/>
                        <a:pt x="1043" y="908"/>
                      </a:cubicBezTo>
                      <a:cubicBezTo>
                        <a:pt x="1038" y="910"/>
                        <a:pt x="1034" y="911"/>
                        <a:pt x="1029" y="913"/>
                      </a:cubicBezTo>
                      <a:cubicBezTo>
                        <a:pt x="1006" y="921"/>
                        <a:pt x="1004" y="919"/>
                        <a:pt x="998" y="895"/>
                      </a:cubicBezTo>
                      <a:cubicBezTo>
                        <a:pt x="997" y="888"/>
                        <a:pt x="993" y="877"/>
                        <a:pt x="987" y="874"/>
                      </a:cubicBezTo>
                      <a:cubicBezTo>
                        <a:pt x="971" y="865"/>
                        <a:pt x="959" y="874"/>
                        <a:pt x="961" y="893"/>
                      </a:cubicBezTo>
                      <a:cubicBezTo>
                        <a:pt x="962" y="906"/>
                        <a:pt x="962" y="919"/>
                        <a:pt x="963" y="933"/>
                      </a:cubicBezTo>
                      <a:cubicBezTo>
                        <a:pt x="931" y="943"/>
                        <a:pt x="903" y="926"/>
                        <a:pt x="875" y="920"/>
                      </a:cubicBezTo>
                      <a:cubicBezTo>
                        <a:pt x="872" y="953"/>
                        <a:pt x="874" y="957"/>
                        <a:pt x="903" y="966"/>
                      </a:cubicBezTo>
                      <a:cubicBezTo>
                        <a:pt x="920" y="971"/>
                        <a:pt x="937" y="977"/>
                        <a:pt x="954" y="981"/>
                      </a:cubicBezTo>
                      <a:cubicBezTo>
                        <a:pt x="968" y="985"/>
                        <a:pt x="972" y="993"/>
                        <a:pt x="971" y="1006"/>
                      </a:cubicBezTo>
                      <a:cubicBezTo>
                        <a:pt x="964" y="1082"/>
                        <a:pt x="930" y="1141"/>
                        <a:pt x="861" y="1175"/>
                      </a:cubicBezTo>
                      <a:cubicBezTo>
                        <a:pt x="827" y="1191"/>
                        <a:pt x="789" y="1205"/>
                        <a:pt x="753" y="1177"/>
                      </a:cubicBezTo>
                      <a:cubicBezTo>
                        <a:pt x="746" y="1171"/>
                        <a:pt x="741" y="1161"/>
                        <a:pt x="735" y="1153"/>
                      </a:cubicBezTo>
                      <a:cubicBezTo>
                        <a:pt x="737" y="1152"/>
                        <a:pt x="739" y="1150"/>
                        <a:pt x="742" y="1148"/>
                      </a:cubicBezTo>
                      <a:cubicBezTo>
                        <a:pt x="747" y="1152"/>
                        <a:pt x="753" y="1155"/>
                        <a:pt x="758" y="1160"/>
                      </a:cubicBezTo>
                      <a:cubicBezTo>
                        <a:pt x="772" y="1173"/>
                        <a:pt x="788" y="1178"/>
                        <a:pt x="807" y="1175"/>
                      </a:cubicBezTo>
                      <a:cubicBezTo>
                        <a:pt x="881" y="1164"/>
                        <a:pt x="937" y="1109"/>
                        <a:pt x="951" y="1035"/>
                      </a:cubicBezTo>
                      <a:cubicBezTo>
                        <a:pt x="958" y="999"/>
                        <a:pt x="958" y="1000"/>
                        <a:pt x="922" y="988"/>
                      </a:cubicBezTo>
                      <a:cubicBezTo>
                        <a:pt x="911" y="984"/>
                        <a:pt x="902" y="981"/>
                        <a:pt x="892" y="976"/>
                      </a:cubicBezTo>
                      <a:cubicBezTo>
                        <a:pt x="882" y="972"/>
                        <a:pt x="873" y="971"/>
                        <a:pt x="866" y="982"/>
                      </a:cubicBezTo>
                      <a:cubicBezTo>
                        <a:pt x="864" y="985"/>
                        <a:pt x="859" y="987"/>
                        <a:pt x="856" y="987"/>
                      </a:cubicBezTo>
                      <a:cubicBezTo>
                        <a:pt x="813" y="987"/>
                        <a:pt x="771" y="987"/>
                        <a:pt x="728" y="986"/>
                      </a:cubicBezTo>
                      <a:cubicBezTo>
                        <a:pt x="724" y="986"/>
                        <a:pt x="720" y="983"/>
                        <a:pt x="716" y="978"/>
                      </a:cubicBezTo>
                      <a:cubicBezTo>
                        <a:pt x="762" y="967"/>
                        <a:pt x="809" y="973"/>
                        <a:pt x="856" y="970"/>
                      </a:cubicBezTo>
                      <a:cubicBezTo>
                        <a:pt x="856" y="943"/>
                        <a:pt x="856" y="917"/>
                        <a:pt x="856" y="890"/>
                      </a:cubicBezTo>
                      <a:cubicBezTo>
                        <a:pt x="856" y="884"/>
                        <a:pt x="856" y="878"/>
                        <a:pt x="856" y="872"/>
                      </a:cubicBezTo>
                      <a:cubicBezTo>
                        <a:pt x="856" y="849"/>
                        <a:pt x="856" y="850"/>
                        <a:pt x="878" y="855"/>
                      </a:cubicBezTo>
                      <a:cubicBezTo>
                        <a:pt x="889" y="857"/>
                        <a:pt x="900" y="855"/>
                        <a:pt x="912" y="855"/>
                      </a:cubicBezTo>
                      <a:cubicBezTo>
                        <a:pt x="941" y="855"/>
                        <a:pt x="970" y="855"/>
                        <a:pt x="1000" y="855"/>
                      </a:cubicBezTo>
                      <a:cubicBezTo>
                        <a:pt x="1010" y="855"/>
                        <a:pt x="1015" y="852"/>
                        <a:pt x="1014" y="840"/>
                      </a:cubicBezTo>
                      <a:cubicBezTo>
                        <a:pt x="1013" y="824"/>
                        <a:pt x="1013" y="808"/>
                        <a:pt x="1012" y="792"/>
                      </a:cubicBezTo>
                      <a:cubicBezTo>
                        <a:pt x="1011" y="766"/>
                        <a:pt x="1003" y="758"/>
                        <a:pt x="972" y="757"/>
                      </a:cubicBezTo>
                      <a:cubicBezTo>
                        <a:pt x="972" y="776"/>
                        <a:pt x="972" y="796"/>
                        <a:pt x="972" y="821"/>
                      </a:cubicBezTo>
                      <a:cubicBezTo>
                        <a:pt x="937" y="821"/>
                        <a:pt x="905" y="822"/>
                        <a:pt x="874" y="820"/>
                      </a:cubicBezTo>
                      <a:cubicBezTo>
                        <a:pt x="869" y="820"/>
                        <a:pt x="862" y="810"/>
                        <a:pt x="860" y="804"/>
                      </a:cubicBezTo>
                      <a:cubicBezTo>
                        <a:pt x="857" y="793"/>
                        <a:pt x="860" y="780"/>
                        <a:pt x="856" y="770"/>
                      </a:cubicBezTo>
                      <a:cubicBezTo>
                        <a:pt x="854" y="763"/>
                        <a:pt x="844" y="758"/>
                        <a:pt x="837" y="753"/>
                      </a:cubicBezTo>
                      <a:cubicBezTo>
                        <a:pt x="833" y="758"/>
                        <a:pt x="826" y="763"/>
                        <a:pt x="825" y="769"/>
                      </a:cubicBezTo>
                      <a:cubicBezTo>
                        <a:pt x="823" y="786"/>
                        <a:pt x="832" y="806"/>
                        <a:pt x="811" y="819"/>
                      </a:cubicBezTo>
                      <a:cubicBezTo>
                        <a:pt x="810" y="820"/>
                        <a:pt x="810" y="830"/>
                        <a:pt x="813" y="834"/>
                      </a:cubicBezTo>
                      <a:cubicBezTo>
                        <a:pt x="830" y="862"/>
                        <a:pt x="822" y="892"/>
                        <a:pt x="822" y="922"/>
                      </a:cubicBezTo>
                      <a:cubicBezTo>
                        <a:pt x="822" y="926"/>
                        <a:pt x="810" y="935"/>
                        <a:pt x="803" y="935"/>
                      </a:cubicBezTo>
                      <a:cubicBezTo>
                        <a:pt x="767" y="936"/>
                        <a:pt x="730" y="933"/>
                        <a:pt x="694" y="934"/>
                      </a:cubicBezTo>
                      <a:cubicBezTo>
                        <a:pt x="643" y="934"/>
                        <a:pt x="593" y="937"/>
                        <a:pt x="542" y="938"/>
                      </a:cubicBezTo>
                      <a:cubicBezTo>
                        <a:pt x="500" y="940"/>
                        <a:pt x="457" y="941"/>
                        <a:pt x="415" y="942"/>
                      </a:cubicBezTo>
                      <a:cubicBezTo>
                        <a:pt x="409" y="942"/>
                        <a:pt x="403" y="934"/>
                        <a:pt x="397" y="930"/>
                      </a:cubicBezTo>
                      <a:cubicBezTo>
                        <a:pt x="402" y="926"/>
                        <a:pt x="407" y="920"/>
                        <a:pt x="412" y="920"/>
                      </a:cubicBezTo>
                      <a:cubicBezTo>
                        <a:pt x="449" y="921"/>
                        <a:pt x="486" y="923"/>
                        <a:pt x="523" y="923"/>
                      </a:cubicBezTo>
                      <a:cubicBezTo>
                        <a:pt x="603" y="923"/>
                        <a:pt x="684" y="921"/>
                        <a:pt x="764" y="920"/>
                      </a:cubicBezTo>
                      <a:cubicBezTo>
                        <a:pt x="770" y="920"/>
                        <a:pt x="776" y="919"/>
                        <a:pt x="782" y="918"/>
                      </a:cubicBezTo>
                      <a:cubicBezTo>
                        <a:pt x="777" y="890"/>
                        <a:pt x="760" y="876"/>
                        <a:pt x="733" y="876"/>
                      </a:cubicBezTo>
                      <a:cubicBezTo>
                        <a:pt x="709" y="877"/>
                        <a:pt x="685" y="877"/>
                        <a:pt x="661" y="876"/>
                      </a:cubicBezTo>
                      <a:cubicBezTo>
                        <a:pt x="638" y="876"/>
                        <a:pt x="635" y="872"/>
                        <a:pt x="635" y="850"/>
                      </a:cubicBezTo>
                      <a:cubicBezTo>
                        <a:pt x="635" y="807"/>
                        <a:pt x="633" y="763"/>
                        <a:pt x="632" y="720"/>
                      </a:cubicBezTo>
                      <a:cubicBezTo>
                        <a:pt x="632" y="706"/>
                        <a:pt x="626" y="700"/>
                        <a:pt x="612" y="700"/>
                      </a:cubicBezTo>
                      <a:cubicBezTo>
                        <a:pt x="573" y="700"/>
                        <a:pt x="573" y="699"/>
                        <a:pt x="574" y="738"/>
                      </a:cubicBezTo>
                      <a:cubicBezTo>
                        <a:pt x="574" y="777"/>
                        <a:pt x="575" y="816"/>
                        <a:pt x="576" y="854"/>
                      </a:cubicBezTo>
                      <a:cubicBezTo>
                        <a:pt x="576" y="874"/>
                        <a:pt x="569" y="881"/>
                        <a:pt x="548" y="881"/>
                      </a:cubicBezTo>
                      <a:cubicBezTo>
                        <a:pt x="514" y="880"/>
                        <a:pt x="479" y="880"/>
                        <a:pt x="445" y="881"/>
                      </a:cubicBezTo>
                      <a:cubicBezTo>
                        <a:pt x="429" y="882"/>
                        <a:pt x="409" y="880"/>
                        <a:pt x="412" y="906"/>
                      </a:cubicBezTo>
                      <a:cubicBezTo>
                        <a:pt x="412" y="909"/>
                        <a:pt x="406" y="913"/>
                        <a:pt x="398" y="915"/>
                      </a:cubicBezTo>
                      <a:cubicBezTo>
                        <a:pt x="396" y="901"/>
                        <a:pt x="393" y="886"/>
                        <a:pt x="393" y="872"/>
                      </a:cubicBezTo>
                      <a:cubicBezTo>
                        <a:pt x="393" y="868"/>
                        <a:pt x="403" y="862"/>
                        <a:pt x="409" y="862"/>
                      </a:cubicBezTo>
                      <a:cubicBezTo>
                        <a:pt x="452" y="862"/>
                        <a:pt x="495" y="863"/>
                        <a:pt x="539" y="865"/>
                      </a:cubicBezTo>
                      <a:cubicBezTo>
                        <a:pt x="552" y="865"/>
                        <a:pt x="560" y="861"/>
                        <a:pt x="559" y="848"/>
                      </a:cubicBezTo>
                      <a:cubicBezTo>
                        <a:pt x="558" y="804"/>
                        <a:pt x="558" y="760"/>
                        <a:pt x="555" y="716"/>
                      </a:cubicBezTo>
                      <a:cubicBezTo>
                        <a:pt x="553" y="688"/>
                        <a:pt x="555" y="683"/>
                        <a:pt x="583" y="683"/>
                      </a:cubicBezTo>
                      <a:cubicBezTo>
                        <a:pt x="599" y="683"/>
                        <a:pt x="615" y="682"/>
                        <a:pt x="630" y="684"/>
                      </a:cubicBezTo>
                      <a:cubicBezTo>
                        <a:pt x="636" y="684"/>
                        <a:pt x="645" y="693"/>
                        <a:pt x="645" y="698"/>
                      </a:cubicBezTo>
                      <a:cubicBezTo>
                        <a:pt x="648" y="737"/>
                        <a:pt x="649" y="777"/>
                        <a:pt x="650" y="817"/>
                      </a:cubicBezTo>
                      <a:cubicBezTo>
                        <a:pt x="650" y="820"/>
                        <a:pt x="649" y="824"/>
                        <a:pt x="649" y="827"/>
                      </a:cubicBezTo>
                      <a:cubicBezTo>
                        <a:pt x="650" y="844"/>
                        <a:pt x="652" y="859"/>
                        <a:pt x="675" y="857"/>
                      </a:cubicBezTo>
                      <a:cubicBezTo>
                        <a:pt x="693" y="856"/>
                        <a:pt x="711" y="859"/>
                        <a:pt x="729" y="858"/>
                      </a:cubicBezTo>
                      <a:cubicBezTo>
                        <a:pt x="735" y="858"/>
                        <a:pt x="746" y="850"/>
                        <a:pt x="746" y="847"/>
                      </a:cubicBezTo>
                      <a:cubicBezTo>
                        <a:pt x="744" y="839"/>
                        <a:pt x="738" y="830"/>
                        <a:pt x="733" y="822"/>
                      </a:cubicBezTo>
                      <a:cubicBezTo>
                        <a:pt x="733" y="821"/>
                        <a:pt x="730" y="822"/>
                        <a:pt x="728" y="821"/>
                      </a:cubicBezTo>
                      <a:cubicBezTo>
                        <a:pt x="689" y="814"/>
                        <a:pt x="689" y="814"/>
                        <a:pt x="687" y="776"/>
                      </a:cubicBezTo>
                      <a:cubicBezTo>
                        <a:pt x="686" y="752"/>
                        <a:pt x="684" y="729"/>
                        <a:pt x="683" y="706"/>
                      </a:cubicBezTo>
                      <a:cubicBezTo>
                        <a:pt x="682" y="688"/>
                        <a:pt x="691" y="679"/>
                        <a:pt x="710" y="679"/>
                      </a:cubicBezTo>
                      <a:cubicBezTo>
                        <a:pt x="738" y="678"/>
                        <a:pt x="767" y="675"/>
                        <a:pt x="796" y="676"/>
                      </a:cubicBezTo>
                      <a:cubicBezTo>
                        <a:pt x="814" y="676"/>
                        <a:pt x="833" y="680"/>
                        <a:pt x="856" y="683"/>
                      </a:cubicBezTo>
                      <a:cubicBezTo>
                        <a:pt x="856" y="672"/>
                        <a:pt x="857" y="661"/>
                        <a:pt x="855" y="651"/>
                      </a:cubicBezTo>
                      <a:cubicBezTo>
                        <a:pt x="854" y="646"/>
                        <a:pt x="845" y="638"/>
                        <a:pt x="840" y="638"/>
                      </a:cubicBezTo>
                      <a:cubicBezTo>
                        <a:pt x="793" y="639"/>
                        <a:pt x="746" y="640"/>
                        <a:pt x="699" y="643"/>
                      </a:cubicBezTo>
                      <a:cubicBezTo>
                        <a:pt x="684" y="644"/>
                        <a:pt x="680" y="639"/>
                        <a:pt x="680" y="628"/>
                      </a:cubicBezTo>
                      <a:cubicBezTo>
                        <a:pt x="679" y="612"/>
                        <a:pt x="679" y="596"/>
                        <a:pt x="679" y="580"/>
                      </a:cubicBezTo>
                      <a:cubicBezTo>
                        <a:pt x="679" y="561"/>
                        <a:pt x="691" y="553"/>
                        <a:pt x="710" y="553"/>
                      </a:cubicBezTo>
                      <a:cubicBezTo>
                        <a:pt x="755" y="554"/>
                        <a:pt x="800" y="553"/>
                        <a:pt x="845" y="552"/>
                      </a:cubicBezTo>
                      <a:cubicBezTo>
                        <a:pt x="849" y="552"/>
                        <a:pt x="855" y="543"/>
                        <a:pt x="855" y="538"/>
                      </a:cubicBezTo>
                      <a:cubicBezTo>
                        <a:pt x="856" y="522"/>
                        <a:pt x="856" y="506"/>
                        <a:pt x="854" y="490"/>
                      </a:cubicBezTo>
                      <a:cubicBezTo>
                        <a:pt x="854" y="484"/>
                        <a:pt x="848" y="479"/>
                        <a:pt x="845" y="474"/>
                      </a:cubicBezTo>
                      <a:cubicBezTo>
                        <a:pt x="838" y="478"/>
                        <a:pt x="827" y="481"/>
                        <a:pt x="825" y="487"/>
                      </a:cubicBezTo>
                      <a:cubicBezTo>
                        <a:pt x="815" y="518"/>
                        <a:pt x="816" y="517"/>
                        <a:pt x="784" y="517"/>
                      </a:cubicBezTo>
                      <a:cubicBezTo>
                        <a:pt x="757" y="517"/>
                        <a:pt x="730" y="519"/>
                        <a:pt x="703" y="519"/>
                      </a:cubicBezTo>
                      <a:cubicBezTo>
                        <a:pt x="696" y="519"/>
                        <a:pt x="686" y="513"/>
                        <a:pt x="685" y="507"/>
                      </a:cubicBezTo>
                      <a:cubicBezTo>
                        <a:pt x="680" y="494"/>
                        <a:pt x="678" y="479"/>
                        <a:pt x="677" y="464"/>
                      </a:cubicBezTo>
                      <a:cubicBezTo>
                        <a:pt x="676" y="440"/>
                        <a:pt x="677" y="415"/>
                        <a:pt x="677" y="391"/>
                      </a:cubicBezTo>
                      <a:cubicBezTo>
                        <a:pt x="677" y="378"/>
                        <a:pt x="685" y="373"/>
                        <a:pt x="695" y="375"/>
                      </a:cubicBezTo>
                      <a:cubicBezTo>
                        <a:pt x="718" y="378"/>
                        <a:pt x="725" y="364"/>
                        <a:pt x="731" y="340"/>
                      </a:cubicBezTo>
                      <a:cubicBezTo>
                        <a:pt x="703" y="341"/>
                        <a:pt x="677" y="342"/>
                        <a:pt x="651" y="345"/>
                      </a:cubicBezTo>
                      <a:cubicBezTo>
                        <a:pt x="647" y="345"/>
                        <a:pt x="642" y="357"/>
                        <a:pt x="642" y="363"/>
                      </a:cubicBezTo>
                      <a:cubicBezTo>
                        <a:pt x="642" y="406"/>
                        <a:pt x="643" y="448"/>
                        <a:pt x="645" y="491"/>
                      </a:cubicBezTo>
                      <a:cubicBezTo>
                        <a:pt x="647" y="525"/>
                        <a:pt x="645" y="527"/>
                        <a:pt x="612" y="529"/>
                      </a:cubicBezTo>
                      <a:cubicBezTo>
                        <a:pt x="558" y="533"/>
                        <a:pt x="559" y="533"/>
                        <a:pt x="559" y="480"/>
                      </a:cubicBezTo>
                      <a:cubicBezTo>
                        <a:pt x="560" y="441"/>
                        <a:pt x="557" y="402"/>
                        <a:pt x="555" y="363"/>
                      </a:cubicBezTo>
                      <a:cubicBezTo>
                        <a:pt x="554" y="347"/>
                        <a:pt x="540" y="348"/>
                        <a:pt x="529" y="349"/>
                      </a:cubicBezTo>
                      <a:cubicBezTo>
                        <a:pt x="515" y="349"/>
                        <a:pt x="520" y="360"/>
                        <a:pt x="521" y="368"/>
                      </a:cubicBezTo>
                      <a:cubicBezTo>
                        <a:pt x="523" y="413"/>
                        <a:pt x="526" y="458"/>
                        <a:pt x="528" y="503"/>
                      </a:cubicBezTo>
                      <a:cubicBezTo>
                        <a:pt x="529" y="522"/>
                        <a:pt x="522" y="532"/>
                        <a:pt x="500" y="530"/>
                      </a:cubicBezTo>
                      <a:cubicBezTo>
                        <a:pt x="471" y="528"/>
                        <a:pt x="442" y="530"/>
                        <a:pt x="414" y="531"/>
                      </a:cubicBezTo>
                      <a:cubicBezTo>
                        <a:pt x="401" y="531"/>
                        <a:pt x="392" y="527"/>
                        <a:pt x="391" y="514"/>
                      </a:cubicBezTo>
                      <a:cubicBezTo>
                        <a:pt x="390" y="507"/>
                        <a:pt x="392" y="501"/>
                        <a:pt x="393" y="494"/>
                      </a:cubicBezTo>
                      <a:cubicBezTo>
                        <a:pt x="399" y="497"/>
                        <a:pt x="404" y="500"/>
                        <a:pt x="410" y="504"/>
                      </a:cubicBezTo>
                      <a:cubicBezTo>
                        <a:pt x="412" y="506"/>
                        <a:pt x="414" y="510"/>
                        <a:pt x="417" y="510"/>
                      </a:cubicBezTo>
                      <a:cubicBezTo>
                        <a:pt x="444" y="507"/>
                        <a:pt x="473" y="524"/>
                        <a:pt x="500" y="510"/>
                      </a:cubicBezTo>
                      <a:cubicBezTo>
                        <a:pt x="506" y="506"/>
                        <a:pt x="509" y="495"/>
                        <a:pt x="510" y="487"/>
                      </a:cubicBezTo>
                      <a:cubicBezTo>
                        <a:pt x="510" y="485"/>
                        <a:pt x="499" y="479"/>
                        <a:pt x="492" y="478"/>
                      </a:cubicBezTo>
                      <a:cubicBezTo>
                        <a:pt x="471" y="477"/>
                        <a:pt x="449" y="475"/>
                        <a:pt x="429" y="479"/>
                      </a:cubicBezTo>
                      <a:cubicBezTo>
                        <a:pt x="408" y="482"/>
                        <a:pt x="390" y="486"/>
                        <a:pt x="372" y="469"/>
                      </a:cubicBezTo>
                      <a:cubicBezTo>
                        <a:pt x="366" y="463"/>
                        <a:pt x="353" y="466"/>
                        <a:pt x="353" y="480"/>
                      </a:cubicBezTo>
                      <a:cubicBezTo>
                        <a:pt x="353" y="501"/>
                        <a:pt x="353" y="524"/>
                        <a:pt x="356" y="545"/>
                      </a:cubicBezTo>
                      <a:cubicBezTo>
                        <a:pt x="356" y="551"/>
                        <a:pt x="366" y="560"/>
                        <a:pt x="371" y="560"/>
                      </a:cubicBezTo>
                      <a:cubicBezTo>
                        <a:pt x="409" y="562"/>
                        <a:pt x="446" y="562"/>
                        <a:pt x="484" y="561"/>
                      </a:cubicBezTo>
                      <a:cubicBezTo>
                        <a:pt x="513" y="559"/>
                        <a:pt x="517" y="561"/>
                        <a:pt x="517" y="590"/>
                      </a:cubicBezTo>
                      <a:cubicBezTo>
                        <a:pt x="517" y="595"/>
                        <a:pt x="517" y="601"/>
                        <a:pt x="517" y="606"/>
                      </a:cubicBezTo>
                      <a:cubicBezTo>
                        <a:pt x="518" y="656"/>
                        <a:pt x="522" y="649"/>
                        <a:pt x="472" y="652"/>
                      </a:cubicBezTo>
                      <a:cubicBezTo>
                        <a:pt x="442" y="653"/>
                        <a:pt x="411" y="653"/>
                        <a:pt x="380" y="654"/>
                      </a:cubicBezTo>
                      <a:cubicBezTo>
                        <a:pt x="355" y="655"/>
                        <a:pt x="352" y="659"/>
                        <a:pt x="354" y="684"/>
                      </a:cubicBezTo>
                      <a:cubicBezTo>
                        <a:pt x="356" y="703"/>
                        <a:pt x="356" y="723"/>
                        <a:pt x="356" y="742"/>
                      </a:cubicBezTo>
                      <a:cubicBezTo>
                        <a:pt x="355" y="747"/>
                        <a:pt x="350" y="751"/>
                        <a:pt x="348" y="756"/>
                      </a:cubicBezTo>
                      <a:cubicBezTo>
                        <a:pt x="345" y="751"/>
                        <a:pt x="339" y="747"/>
                        <a:pt x="339" y="742"/>
                      </a:cubicBezTo>
                      <a:cubicBezTo>
                        <a:pt x="338" y="715"/>
                        <a:pt x="337" y="688"/>
                        <a:pt x="339" y="660"/>
                      </a:cubicBezTo>
                      <a:cubicBezTo>
                        <a:pt x="340" y="638"/>
                        <a:pt x="347" y="635"/>
                        <a:pt x="368" y="636"/>
                      </a:cubicBezTo>
                      <a:cubicBezTo>
                        <a:pt x="383" y="637"/>
                        <a:pt x="398" y="635"/>
                        <a:pt x="413" y="634"/>
                      </a:cubicBezTo>
                      <a:cubicBezTo>
                        <a:pt x="436" y="633"/>
                        <a:pt x="459" y="632"/>
                        <a:pt x="481" y="633"/>
                      </a:cubicBezTo>
                      <a:cubicBezTo>
                        <a:pt x="496" y="634"/>
                        <a:pt x="502" y="630"/>
                        <a:pt x="502" y="615"/>
                      </a:cubicBezTo>
                      <a:cubicBezTo>
                        <a:pt x="501" y="577"/>
                        <a:pt x="499" y="576"/>
                        <a:pt x="462" y="576"/>
                      </a:cubicBezTo>
                      <a:cubicBezTo>
                        <a:pt x="430" y="577"/>
                        <a:pt x="397" y="577"/>
                        <a:pt x="365" y="577"/>
                      </a:cubicBezTo>
                      <a:cubicBezTo>
                        <a:pt x="340" y="578"/>
                        <a:pt x="336" y="573"/>
                        <a:pt x="336" y="548"/>
                      </a:cubicBezTo>
                      <a:cubicBezTo>
                        <a:pt x="336" y="530"/>
                        <a:pt x="336" y="511"/>
                        <a:pt x="336" y="492"/>
                      </a:cubicBezTo>
                      <a:cubicBezTo>
                        <a:pt x="336" y="453"/>
                        <a:pt x="331" y="445"/>
                        <a:pt x="290" y="429"/>
                      </a:cubicBezTo>
                      <a:cubicBezTo>
                        <a:pt x="289" y="436"/>
                        <a:pt x="287" y="443"/>
                        <a:pt x="286" y="450"/>
                      </a:cubicBezTo>
                      <a:cubicBezTo>
                        <a:pt x="286" y="485"/>
                        <a:pt x="284" y="521"/>
                        <a:pt x="285" y="556"/>
                      </a:cubicBezTo>
                      <a:cubicBezTo>
                        <a:pt x="287" y="621"/>
                        <a:pt x="290" y="686"/>
                        <a:pt x="292" y="751"/>
                      </a:cubicBezTo>
                      <a:cubicBezTo>
                        <a:pt x="292" y="763"/>
                        <a:pt x="291" y="775"/>
                        <a:pt x="292" y="787"/>
                      </a:cubicBezTo>
                      <a:cubicBezTo>
                        <a:pt x="292" y="806"/>
                        <a:pt x="306" y="811"/>
                        <a:pt x="322" y="810"/>
                      </a:cubicBezTo>
                      <a:cubicBezTo>
                        <a:pt x="339" y="809"/>
                        <a:pt x="339" y="797"/>
                        <a:pt x="339" y="784"/>
                      </a:cubicBezTo>
                      <a:cubicBezTo>
                        <a:pt x="339" y="777"/>
                        <a:pt x="340" y="770"/>
                        <a:pt x="341" y="763"/>
                      </a:cubicBezTo>
                      <a:cubicBezTo>
                        <a:pt x="342" y="763"/>
                        <a:pt x="344" y="762"/>
                        <a:pt x="346" y="762"/>
                      </a:cubicBezTo>
                      <a:cubicBezTo>
                        <a:pt x="349" y="767"/>
                        <a:pt x="354" y="771"/>
                        <a:pt x="355" y="776"/>
                      </a:cubicBezTo>
                      <a:cubicBezTo>
                        <a:pt x="366" y="817"/>
                        <a:pt x="357" y="829"/>
                        <a:pt x="314" y="829"/>
                      </a:cubicBezTo>
                      <a:cubicBezTo>
                        <a:pt x="309" y="829"/>
                        <a:pt x="304" y="829"/>
                        <a:pt x="298" y="829"/>
                      </a:cubicBezTo>
                      <a:cubicBezTo>
                        <a:pt x="282" y="831"/>
                        <a:pt x="275" y="823"/>
                        <a:pt x="275" y="807"/>
                      </a:cubicBezTo>
                      <a:cubicBezTo>
                        <a:pt x="274" y="743"/>
                        <a:pt x="272" y="679"/>
                        <a:pt x="271" y="615"/>
                      </a:cubicBezTo>
                      <a:cubicBezTo>
                        <a:pt x="270" y="545"/>
                        <a:pt x="269" y="476"/>
                        <a:pt x="267" y="406"/>
                      </a:cubicBezTo>
                      <a:cubicBezTo>
                        <a:pt x="267" y="380"/>
                        <a:pt x="271" y="376"/>
                        <a:pt x="297" y="376"/>
                      </a:cubicBezTo>
                      <a:cubicBezTo>
                        <a:pt x="320" y="375"/>
                        <a:pt x="343" y="376"/>
                        <a:pt x="364" y="390"/>
                      </a:cubicBezTo>
                      <a:cubicBezTo>
                        <a:pt x="372" y="396"/>
                        <a:pt x="381" y="398"/>
                        <a:pt x="391" y="386"/>
                      </a:cubicBezTo>
                      <a:cubicBezTo>
                        <a:pt x="396" y="379"/>
                        <a:pt x="411" y="380"/>
                        <a:pt x="422" y="378"/>
                      </a:cubicBezTo>
                      <a:cubicBezTo>
                        <a:pt x="431" y="377"/>
                        <a:pt x="443" y="380"/>
                        <a:pt x="444" y="364"/>
                      </a:cubicBezTo>
                      <a:cubicBezTo>
                        <a:pt x="444" y="349"/>
                        <a:pt x="436" y="344"/>
                        <a:pt x="422" y="342"/>
                      </a:cubicBezTo>
                      <a:cubicBezTo>
                        <a:pt x="391" y="339"/>
                        <a:pt x="388" y="336"/>
                        <a:pt x="387" y="304"/>
                      </a:cubicBezTo>
                      <a:cubicBezTo>
                        <a:pt x="386" y="288"/>
                        <a:pt x="387" y="271"/>
                        <a:pt x="386" y="254"/>
                      </a:cubicBezTo>
                      <a:cubicBezTo>
                        <a:pt x="386" y="239"/>
                        <a:pt x="394" y="232"/>
                        <a:pt x="408" y="231"/>
                      </a:cubicBezTo>
                      <a:cubicBezTo>
                        <a:pt x="421" y="230"/>
                        <a:pt x="435" y="233"/>
                        <a:pt x="448" y="232"/>
                      </a:cubicBezTo>
                      <a:cubicBezTo>
                        <a:pt x="457" y="230"/>
                        <a:pt x="469" y="227"/>
                        <a:pt x="473" y="221"/>
                      </a:cubicBezTo>
                      <a:cubicBezTo>
                        <a:pt x="478" y="212"/>
                        <a:pt x="461" y="194"/>
                        <a:pt x="451" y="194"/>
                      </a:cubicBezTo>
                      <a:cubicBezTo>
                        <a:pt x="422" y="194"/>
                        <a:pt x="394" y="193"/>
                        <a:pt x="365" y="194"/>
                      </a:cubicBezTo>
                      <a:cubicBezTo>
                        <a:pt x="352" y="195"/>
                        <a:pt x="348" y="205"/>
                        <a:pt x="349" y="217"/>
                      </a:cubicBezTo>
                      <a:cubicBezTo>
                        <a:pt x="349" y="252"/>
                        <a:pt x="349" y="287"/>
                        <a:pt x="351" y="322"/>
                      </a:cubicBezTo>
                      <a:cubicBezTo>
                        <a:pt x="352" y="339"/>
                        <a:pt x="345" y="344"/>
                        <a:pt x="331" y="344"/>
                      </a:cubicBezTo>
                      <a:cubicBezTo>
                        <a:pt x="307" y="344"/>
                        <a:pt x="283" y="345"/>
                        <a:pt x="259" y="344"/>
                      </a:cubicBezTo>
                      <a:cubicBezTo>
                        <a:pt x="243" y="344"/>
                        <a:pt x="236" y="350"/>
                        <a:pt x="237" y="366"/>
                      </a:cubicBezTo>
                      <a:cubicBezTo>
                        <a:pt x="237" y="420"/>
                        <a:pt x="238" y="474"/>
                        <a:pt x="238" y="528"/>
                      </a:cubicBezTo>
                      <a:cubicBezTo>
                        <a:pt x="238" y="592"/>
                        <a:pt x="237" y="656"/>
                        <a:pt x="238" y="719"/>
                      </a:cubicBezTo>
                      <a:cubicBezTo>
                        <a:pt x="238" y="760"/>
                        <a:pt x="240" y="801"/>
                        <a:pt x="241" y="841"/>
                      </a:cubicBezTo>
                      <a:cubicBezTo>
                        <a:pt x="242" y="855"/>
                        <a:pt x="247" y="863"/>
                        <a:pt x="263" y="863"/>
                      </a:cubicBezTo>
                      <a:cubicBezTo>
                        <a:pt x="288" y="862"/>
                        <a:pt x="313" y="865"/>
                        <a:pt x="339" y="865"/>
                      </a:cubicBezTo>
                      <a:cubicBezTo>
                        <a:pt x="351" y="865"/>
                        <a:pt x="356" y="871"/>
                        <a:pt x="357" y="881"/>
                      </a:cubicBezTo>
                      <a:cubicBezTo>
                        <a:pt x="358" y="902"/>
                        <a:pt x="361" y="924"/>
                        <a:pt x="361" y="945"/>
                      </a:cubicBezTo>
                      <a:cubicBezTo>
                        <a:pt x="360" y="966"/>
                        <a:pt x="370" y="974"/>
                        <a:pt x="388" y="974"/>
                      </a:cubicBezTo>
                      <a:cubicBezTo>
                        <a:pt x="440" y="974"/>
                        <a:pt x="491" y="973"/>
                        <a:pt x="542" y="973"/>
                      </a:cubicBezTo>
                      <a:cubicBezTo>
                        <a:pt x="592" y="972"/>
                        <a:pt x="642" y="972"/>
                        <a:pt x="692" y="972"/>
                      </a:cubicBezTo>
                      <a:cubicBezTo>
                        <a:pt x="698" y="972"/>
                        <a:pt x="705" y="976"/>
                        <a:pt x="711" y="979"/>
                      </a:cubicBezTo>
                      <a:cubicBezTo>
                        <a:pt x="711" y="981"/>
                        <a:pt x="710" y="983"/>
                        <a:pt x="710" y="985"/>
                      </a:cubicBezTo>
                      <a:cubicBezTo>
                        <a:pt x="701" y="986"/>
                        <a:pt x="691" y="988"/>
                        <a:pt x="682" y="988"/>
                      </a:cubicBezTo>
                      <a:cubicBezTo>
                        <a:pt x="587" y="989"/>
                        <a:pt x="492" y="989"/>
                        <a:pt x="396" y="989"/>
                      </a:cubicBezTo>
                      <a:cubicBezTo>
                        <a:pt x="386" y="989"/>
                        <a:pt x="377" y="992"/>
                        <a:pt x="367" y="992"/>
                      </a:cubicBezTo>
                      <a:cubicBezTo>
                        <a:pt x="346" y="992"/>
                        <a:pt x="341" y="986"/>
                        <a:pt x="342" y="965"/>
                      </a:cubicBezTo>
                      <a:cubicBezTo>
                        <a:pt x="343" y="944"/>
                        <a:pt x="342" y="923"/>
                        <a:pt x="341" y="902"/>
                      </a:cubicBezTo>
                      <a:cubicBezTo>
                        <a:pt x="341" y="890"/>
                        <a:pt x="334" y="884"/>
                        <a:pt x="322" y="884"/>
                      </a:cubicBezTo>
                      <a:cubicBezTo>
                        <a:pt x="297" y="884"/>
                        <a:pt x="272" y="882"/>
                        <a:pt x="246" y="884"/>
                      </a:cubicBezTo>
                      <a:cubicBezTo>
                        <a:pt x="227" y="885"/>
                        <a:pt x="224" y="873"/>
                        <a:pt x="224" y="858"/>
                      </a:cubicBezTo>
                      <a:cubicBezTo>
                        <a:pt x="224" y="816"/>
                        <a:pt x="224" y="773"/>
                        <a:pt x="223" y="730"/>
                      </a:cubicBezTo>
                      <a:cubicBezTo>
                        <a:pt x="223" y="650"/>
                        <a:pt x="221" y="569"/>
                        <a:pt x="221" y="489"/>
                      </a:cubicBezTo>
                      <a:cubicBezTo>
                        <a:pt x="220" y="443"/>
                        <a:pt x="221" y="397"/>
                        <a:pt x="220" y="351"/>
                      </a:cubicBezTo>
                      <a:cubicBezTo>
                        <a:pt x="219" y="322"/>
                        <a:pt x="220" y="292"/>
                        <a:pt x="202" y="267"/>
                      </a:cubicBezTo>
                      <a:cubicBezTo>
                        <a:pt x="198" y="262"/>
                        <a:pt x="189" y="256"/>
                        <a:pt x="183" y="258"/>
                      </a:cubicBezTo>
                      <a:cubicBezTo>
                        <a:pt x="124" y="272"/>
                        <a:pt x="66" y="309"/>
                        <a:pt x="59" y="380"/>
                      </a:cubicBezTo>
                      <a:cubicBezTo>
                        <a:pt x="57" y="401"/>
                        <a:pt x="62" y="420"/>
                        <a:pt x="77" y="435"/>
                      </a:cubicBezTo>
                      <a:cubicBezTo>
                        <a:pt x="89" y="447"/>
                        <a:pt x="102" y="448"/>
                        <a:pt x="118" y="440"/>
                      </a:cubicBezTo>
                      <a:cubicBezTo>
                        <a:pt x="116" y="437"/>
                        <a:pt x="115" y="434"/>
                        <a:pt x="113" y="433"/>
                      </a:cubicBezTo>
                      <a:cubicBezTo>
                        <a:pt x="92" y="419"/>
                        <a:pt x="80" y="402"/>
                        <a:pt x="86" y="376"/>
                      </a:cubicBezTo>
                      <a:cubicBezTo>
                        <a:pt x="92" y="349"/>
                        <a:pt x="108" y="332"/>
                        <a:pt x="134" y="325"/>
                      </a:cubicBezTo>
                      <a:cubicBezTo>
                        <a:pt x="161" y="319"/>
                        <a:pt x="182" y="331"/>
                        <a:pt x="198" y="353"/>
                      </a:cubicBezTo>
                      <a:cubicBezTo>
                        <a:pt x="225" y="392"/>
                        <a:pt x="220" y="455"/>
                        <a:pt x="189" y="491"/>
                      </a:cubicBezTo>
                      <a:cubicBezTo>
                        <a:pt x="186" y="494"/>
                        <a:pt x="184" y="497"/>
                        <a:pt x="180" y="501"/>
                      </a:cubicBezTo>
                      <a:cubicBezTo>
                        <a:pt x="209" y="535"/>
                        <a:pt x="209" y="574"/>
                        <a:pt x="196" y="611"/>
                      </a:cubicBezTo>
                      <a:cubicBezTo>
                        <a:pt x="182" y="648"/>
                        <a:pt x="163" y="685"/>
                        <a:pt x="118" y="694"/>
                      </a:cubicBezTo>
                      <a:cubicBezTo>
                        <a:pt x="106" y="697"/>
                        <a:pt x="91" y="694"/>
                        <a:pt x="80" y="688"/>
                      </a:cubicBezTo>
                      <a:cubicBezTo>
                        <a:pt x="57" y="676"/>
                        <a:pt x="57" y="656"/>
                        <a:pt x="77" y="639"/>
                      </a:cubicBezTo>
                      <a:cubicBezTo>
                        <a:pt x="113" y="609"/>
                        <a:pt x="113" y="566"/>
                        <a:pt x="75" y="538"/>
                      </a:cubicBezTo>
                      <a:cubicBezTo>
                        <a:pt x="60" y="527"/>
                        <a:pt x="45" y="517"/>
                        <a:pt x="31" y="506"/>
                      </a:cubicBezTo>
                      <a:cubicBezTo>
                        <a:pt x="28" y="504"/>
                        <a:pt x="27" y="498"/>
                        <a:pt x="25" y="493"/>
                      </a:cubicBezTo>
                      <a:cubicBezTo>
                        <a:pt x="30" y="493"/>
                        <a:pt x="36" y="491"/>
                        <a:pt x="39" y="493"/>
                      </a:cubicBezTo>
                      <a:cubicBezTo>
                        <a:pt x="58" y="506"/>
                        <a:pt x="78" y="517"/>
                        <a:pt x="94" y="533"/>
                      </a:cubicBezTo>
                      <a:cubicBezTo>
                        <a:pt x="129" y="565"/>
                        <a:pt x="129" y="606"/>
                        <a:pt x="96" y="642"/>
                      </a:cubicBezTo>
                      <a:cubicBezTo>
                        <a:pt x="89" y="649"/>
                        <a:pt x="73" y="653"/>
                        <a:pt x="82" y="668"/>
                      </a:cubicBezTo>
                      <a:cubicBezTo>
                        <a:pt x="88" y="679"/>
                        <a:pt x="118" y="682"/>
                        <a:pt x="130" y="674"/>
                      </a:cubicBezTo>
                      <a:cubicBezTo>
                        <a:pt x="162" y="651"/>
                        <a:pt x="178" y="620"/>
                        <a:pt x="184" y="582"/>
                      </a:cubicBezTo>
                      <a:cubicBezTo>
                        <a:pt x="187" y="557"/>
                        <a:pt x="185" y="536"/>
                        <a:pt x="168" y="517"/>
                      </a:cubicBezTo>
                      <a:cubicBezTo>
                        <a:pt x="157" y="506"/>
                        <a:pt x="155" y="495"/>
                        <a:pt x="172" y="485"/>
                      </a:cubicBezTo>
                      <a:cubicBezTo>
                        <a:pt x="197" y="469"/>
                        <a:pt x="208" y="389"/>
                        <a:pt x="182" y="361"/>
                      </a:cubicBezTo>
                      <a:cubicBezTo>
                        <a:pt x="169" y="346"/>
                        <a:pt x="153" y="338"/>
                        <a:pt x="132" y="344"/>
                      </a:cubicBezTo>
                      <a:cubicBezTo>
                        <a:pt x="113" y="350"/>
                        <a:pt x="106" y="366"/>
                        <a:pt x="102" y="383"/>
                      </a:cubicBezTo>
                      <a:cubicBezTo>
                        <a:pt x="97" y="406"/>
                        <a:pt x="118" y="421"/>
                        <a:pt x="147" y="418"/>
                      </a:cubicBezTo>
                      <a:cubicBezTo>
                        <a:pt x="152" y="434"/>
                        <a:pt x="139" y="455"/>
                        <a:pt x="120" y="460"/>
                      </a:cubicBezTo>
                      <a:cubicBezTo>
                        <a:pt x="89" y="469"/>
                        <a:pt x="59" y="454"/>
                        <a:pt x="49" y="421"/>
                      </a:cubicBezTo>
                      <a:cubicBezTo>
                        <a:pt x="34" y="374"/>
                        <a:pt x="46" y="330"/>
                        <a:pt x="79" y="296"/>
                      </a:cubicBezTo>
                      <a:cubicBezTo>
                        <a:pt x="110" y="263"/>
                        <a:pt x="148" y="238"/>
                        <a:pt x="196" y="235"/>
                      </a:cubicBezTo>
                      <a:cubicBezTo>
                        <a:pt x="233" y="234"/>
                        <a:pt x="270" y="235"/>
                        <a:pt x="307" y="234"/>
                      </a:cubicBezTo>
                      <a:cubicBezTo>
                        <a:pt x="315" y="234"/>
                        <a:pt x="328" y="241"/>
                        <a:pt x="331" y="225"/>
                      </a:cubicBezTo>
                      <a:cubicBezTo>
                        <a:pt x="333" y="210"/>
                        <a:pt x="326" y="203"/>
                        <a:pt x="311" y="199"/>
                      </a:cubicBezTo>
                      <a:cubicBezTo>
                        <a:pt x="272" y="188"/>
                        <a:pt x="234" y="192"/>
                        <a:pt x="196" y="199"/>
                      </a:cubicBezTo>
                      <a:cubicBezTo>
                        <a:pt x="141" y="208"/>
                        <a:pt x="106" y="197"/>
                        <a:pt x="84" y="160"/>
                      </a:cubicBezTo>
                      <a:cubicBezTo>
                        <a:pt x="63" y="126"/>
                        <a:pt x="88" y="79"/>
                        <a:pt x="128" y="78"/>
                      </a:cubicBezTo>
                      <a:cubicBezTo>
                        <a:pt x="147" y="77"/>
                        <a:pt x="152" y="84"/>
                        <a:pt x="144" y="102"/>
                      </a:cubicBezTo>
                      <a:cubicBezTo>
                        <a:pt x="139" y="114"/>
                        <a:pt x="139" y="126"/>
                        <a:pt x="150" y="132"/>
                      </a:cubicBezTo>
                      <a:cubicBezTo>
                        <a:pt x="159" y="136"/>
                        <a:pt x="173" y="139"/>
                        <a:pt x="181" y="135"/>
                      </a:cubicBezTo>
                      <a:cubicBezTo>
                        <a:pt x="220" y="116"/>
                        <a:pt x="211" y="74"/>
                        <a:pt x="185" y="55"/>
                      </a:cubicBezTo>
                      <a:cubicBezTo>
                        <a:pt x="137" y="19"/>
                        <a:pt x="88" y="23"/>
                        <a:pt x="52" y="64"/>
                      </a:cubicBezTo>
                      <a:cubicBezTo>
                        <a:pt x="16" y="106"/>
                        <a:pt x="19" y="168"/>
                        <a:pt x="57" y="207"/>
                      </a:cubicBezTo>
                      <a:cubicBezTo>
                        <a:pt x="65" y="216"/>
                        <a:pt x="73" y="225"/>
                        <a:pt x="81" y="234"/>
                      </a:cubicBezTo>
                      <a:cubicBezTo>
                        <a:pt x="71" y="240"/>
                        <a:pt x="62" y="247"/>
                        <a:pt x="53" y="254"/>
                      </a:cubicBezTo>
                      <a:cubicBezTo>
                        <a:pt x="44" y="260"/>
                        <a:pt x="37" y="268"/>
                        <a:pt x="28" y="274"/>
                      </a:cubicBezTo>
                      <a:cubicBezTo>
                        <a:pt x="23" y="278"/>
                        <a:pt x="15" y="278"/>
                        <a:pt x="9" y="281"/>
                      </a:cubicBezTo>
                      <a:cubicBezTo>
                        <a:pt x="8" y="280"/>
                        <a:pt x="8" y="279"/>
                        <a:pt x="7" y="279"/>
                      </a:cubicBezTo>
                      <a:close/>
                      <a:moveTo>
                        <a:pt x="681" y="315"/>
                      </a:moveTo>
                      <a:cubicBezTo>
                        <a:pt x="685" y="312"/>
                        <a:pt x="689" y="306"/>
                        <a:pt x="695" y="304"/>
                      </a:cubicBezTo>
                      <a:cubicBezTo>
                        <a:pt x="746" y="284"/>
                        <a:pt x="762" y="247"/>
                        <a:pt x="763" y="193"/>
                      </a:cubicBezTo>
                      <a:cubicBezTo>
                        <a:pt x="763" y="177"/>
                        <a:pt x="754" y="165"/>
                        <a:pt x="739" y="160"/>
                      </a:cubicBezTo>
                      <a:cubicBezTo>
                        <a:pt x="733" y="157"/>
                        <a:pt x="724" y="158"/>
                        <a:pt x="719" y="162"/>
                      </a:cubicBezTo>
                      <a:cubicBezTo>
                        <a:pt x="715" y="164"/>
                        <a:pt x="714" y="173"/>
                        <a:pt x="715" y="179"/>
                      </a:cubicBezTo>
                      <a:cubicBezTo>
                        <a:pt x="716" y="194"/>
                        <a:pt x="720" y="209"/>
                        <a:pt x="720" y="224"/>
                      </a:cubicBezTo>
                      <a:cubicBezTo>
                        <a:pt x="720" y="240"/>
                        <a:pt x="712" y="250"/>
                        <a:pt x="694" y="249"/>
                      </a:cubicBezTo>
                      <a:cubicBezTo>
                        <a:pt x="670" y="248"/>
                        <a:pt x="647" y="247"/>
                        <a:pt x="624" y="249"/>
                      </a:cubicBezTo>
                      <a:cubicBezTo>
                        <a:pt x="574" y="256"/>
                        <a:pt x="545" y="228"/>
                        <a:pt x="524" y="189"/>
                      </a:cubicBezTo>
                      <a:cubicBezTo>
                        <a:pt x="509" y="163"/>
                        <a:pt x="511" y="136"/>
                        <a:pt x="528" y="112"/>
                      </a:cubicBezTo>
                      <a:cubicBezTo>
                        <a:pt x="539" y="95"/>
                        <a:pt x="547" y="97"/>
                        <a:pt x="557" y="114"/>
                      </a:cubicBezTo>
                      <a:cubicBezTo>
                        <a:pt x="562" y="122"/>
                        <a:pt x="570" y="130"/>
                        <a:pt x="578" y="132"/>
                      </a:cubicBezTo>
                      <a:cubicBezTo>
                        <a:pt x="584" y="134"/>
                        <a:pt x="595" y="127"/>
                        <a:pt x="599" y="121"/>
                      </a:cubicBezTo>
                      <a:cubicBezTo>
                        <a:pt x="614" y="101"/>
                        <a:pt x="601" y="62"/>
                        <a:pt x="577" y="54"/>
                      </a:cubicBezTo>
                      <a:cubicBezTo>
                        <a:pt x="546" y="43"/>
                        <a:pt x="509" y="53"/>
                        <a:pt x="493" y="82"/>
                      </a:cubicBezTo>
                      <a:cubicBezTo>
                        <a:pt x="483" y="99"/>
                        <a:pt x="474" y="98"/>
                        <a:pt x="460" y="90"/>
                      </a:cubicBezTo>
                      <a:cubicBezTo>
                        <a:pt x="395" y="58"/>
                        <a:pt x="333" y="65"/>
                        <a:pt x="277" y="110"/>
                      </a:cubicBezTo>
                      <a:cubicBezTo>
                        <a:pt x="257" y="126"/>
                        <a:pt x="241" y="145"/>
                        <a:pt x="236" y="173"/>
                      </a:cubicBezTo>
                      <a:cubicBezTo>
                        <a:pt x="248" y="172"/>
                        <a:pt x="259" y="169"/>
                        <a:pt x="268" y="163"/>
                      </a:cubicBezTo>
                      <a:cubicBezTo>
                        <a:pt x="285" y="152"/>
                        <a:pt x="301" y="138"/>
                        <a:pt x="318" y="127"/>
                      </a:cubicBezTo>
                      <a:cubicBezTo>
                        <a:pt x="352" y="108"/>
                        <a:pt x="387" y="106"/>
                        <a:pt x="423" y="126"/>
                      </a:cubicBezTo>
                      <a:cubicBezTo>
                        <a:pt x="454" y="143"/>
                        <a:pt x="471" y="172"/>
                        <a:pt x="485" y="203"/>
                      </a:cubicBezTo>
                      <a:cubicBezTo>
                        <a:pt x="501" y="237"/>
                        <a:pt x="522" y="268"/>
                        <a:pt x="555" y="287"/>
                      </a:cubicBezTo>
                      <a:cubicBezTo>
                        <a:pt x="569" y="295"/>
                        <a:pt x="590" y="301"/>
                        <a:pt x="604" y="297"/>
                      </a:cubicBezTo>
                      <a:cubicBezTo>
                        <a:pt x="636" y="287"/>
                        <a:pt x="656" y="306"/>
                        <a:pt x="681" y="315"/>
                      </a:cubicBezTo>
                      <a:close/>
                      <a:moveTo>
                        <a:pt x="405" y="255"/>
                      </a:moveTo>
                      <a:cubicBezTo>
                        <a:pt x="409" y="262"/>
                        <a:pt x="412" y="266"/>
                        <a:pt x="415" y="270"/>
                      </a:cubicBezTo>
                      <a:cubicBezTo>
                        <a:pt x="453" y="309"/>
                        <a:pt x="467" y="357"/>
                        <a:pt x="469" y="410"/>
                      </a:cubicBezTo>
                      <a:cubicBezTo>
                        <a:pt x="470" y="429"/>
                        <a:pt x="463" y="435"/>
                        <a:pt x="445" y="430"/>
                      </a:cubicBezTo>
                      <a:cubicBezTo>
                        <a:pt x="412" y="421"/>
                        <a:pt x="378" y="412"/>
                        <a:pt x="345" y="400"/>
                      </a:cubicBezTo>
                      <a:cubicBezTo>
                        <a:pt x="328" y="394"/>
                        <a:pt x="312" y="391"/>
                        <a:pt x="292" y="398"/>
                      </a:cubicBezTo>
                      <a:cubicBezTo>
                        <a:pt x="317" y="423"/>
                        <a:pt x="342" y="444"/>
                        <a:pt x="373" y="449"/>
                      </a:cubicBezTo>
                      <a:cubicBezTo>
                        <a:pt x="413" y="456"/>
                        <a:pt x="454" y="457"/>
                        <a:pt x="494" y="458"/>
                      </a:cubicBezTo>
                      <a:cubicBezTo>
                        <a:pt x="499" y="459"/>
                        <a:pt x="507" y="448"/>
                        <a:pt x="508" y="442"/>
                      </a:cubicBezTo>
                      <a:cubicBezTo>
                        <a:pt x="513" y="399"/>
                        <a:pt x="506" y="359"/>
                        <a:pt x="485" y="321"/>
                      </a:cubicBezTo>
                      <a:cubicBezTo>
                        <a:pt x="482" y="317"/>
                        <a:pt x="485" y="310"/>
                        <a:pt x="485" y="304"/>
                      </a:cubicBezTo>
                      <a:cubicBezTo>
                        <a:pt x="490" y="307"/>
                        <a:pt x="498" y="308"/>
                        <a:pt x="500" y="313"/>
                      </a:cubicBezTo>
                      <a:cubicBezTo>
                        <a:pt x="506" y="326"/>
                        <a:pt x="516" y="328"/>
                        <a:pt x="528" y="328"/>
                      </a:cubicBezTo>
                      <a:cubicBezTo>
                        <a:pt x="541" y="327"/>
                        <a:pt x="554" y="326"/>
                        <a:pt x="569" y="325"/>
                      </a:cubicBezTo>
                      <a:cubicBezTo>
                        <a:pt x="570" y="332"/>
                        <a:pt x="572" y="339"/>
                        <a:pt x="572" y="346"/>
                      </a:cubicBezTo>
                      <a:cubicBezTo>
                        <a:pt x="574" y="394"/>
                        <a:pt x="575" y="443"/>
                        <a:pt x="576" y="491"/>
                      </a:cubicBezTo>
                      <a:cubicBezTo>
                        <a:pt x="576" y="511"/>
                        <a:pt x="588" y="511"/>
                        <a:pt x="602" y="510"/>
                      </a:cubicBezTo>
                      <a:cubicBezTo>
                        <a:pt x="615" y="510"/>
                        <a:pt x="629" y="511"/>
                        <a:pt x="628" y="490"/>
                      </a:cubicBezTo>
                      <a:cubicBezTo>
                        <a:pt x="626" y="445"/>
                        <a:pt x="625" y="399"/>
                        <a:pt x="623" y="354"/>
                      </a:cubicBezTo>
                      <a:cubicBezTo>
                        <a:pt x="622" y="335"/>
                        <a:pt x="624" y="320"/>
                        <a:pt x="649" y="320"/>
                      </a:cubicBezTo>
                      <a:cubicBezTo>
                        <a:pt x="638" y="316"/>
                        <a:pt x="626" y="312"/>
                        <a:pt x="617" y="315"/>
                      </a:cubicBezTo>
                      <a:cubicBezTo>
                        <a:pt x="597" y="323"/>
                        <a:pt x="577" y="322"/>
                        <a:pt x="561" y="311"/>
                      </a:cubicBezTo>
                      <a:cubicBezTo>
                        <a:pt x="540" y="296"/>
                        <a:pt x="521" y="278"/>
                        <a:pt x="503" y="261"/>
                      </a:cubicBezTo>
                      <a:cubicBezTo>
                        <a:pt x="491" y="249"/>
                        <a:pt x="480" y="243"/>
                        <a:pt x="462" y="253"/>
                      </a:cubicBezTo>
                      <a:cubicBezTo>
                        <a:pt x="468" y="263"/>
                        <a:pt x="476" y="272"/>
                        <a:pt x="481" y="283"/>
                      </a:cubicBezTo>
                      <a:cubicBezTo>
                        <a:pt x="484" y="287"/>
                        <a:pt x="483" y="294"/>
                        <a:pt x="484" y="300"/>
                      </a:cubicBezTo>
                      <a:cubicBezTo>
                        <a:pt x="478" y="297"/>
                        <a:pt x="471" y="296"/>
                        <a:pt x="467" y="292"/>
                      </a:cubicBezTo>
                      <a:cubicBezTo>
                        <a:pt x="458" y="282"/>
                        <a:pt x="449" y="271"/>
                        <a:pt x="441" y="260"/>
                      </a:cubicBezTo>
                      <a:cubicBezTo>
                        <a:pt x="431" y="245"/>
                        <a:pt x="420" y="247"/>
                        <a:pt x="405" y="255"/>
                      </a:cubicBezTo>
                      <a:close/>
                      <a:moveTo>
                        <a:pt x="950" y="752"/>
                      </a:moveTo>
                      <a:cubicBezTo>
                        <a:pt x="952" y="750"/>
                        <a:pt x="954" y="748"/>
                        <a:pt x="956" y="746"/>
                      </a:cubicBezTo>
                      <a:cubicBezTo>
                        <a:pt x="950" y="740"/>
                        <a:pt x="944" y="733"/>
                        <a:pt x="938" y="727"/>
                      </a:cubicBezTo>
                      <a:cubicBezTo>
                        <a:pt x="909" y="695"/>
                        <a:pt x="900" y="657"/>
                        <a:pt x="907" y="614"/>
                      </a:cubicBezTo>
                      <a:cubicBezTo>
                        <a:pt x="910" y="601"/>
                        <a:pt x="908" y="587"/>
                        <a:pt x="906" y="573"/>
                      </a:cubicBezTo>
                      <a:cubicBezTo>
                        <a:pt x="904" y="559"/>
                        <a:pt x="895" y="545"/>
                        <a:pt x="895" y="532"/>
                      </a:cubicBezTo>
                      <a:cubicBezTo>
                        <a:pt x="895" y="493"/>
                        <a:pt x="913" y="464"/>
                        <a:pt x="943" y="440"/>
                      </a:cubicBezTo>
                      <a:cubicBezTo>
                        <a:pt x="946" y="437"/>
                        <a:pt x="947" y="429"/>
                        <a:pt x="949" y="424"/>
                      </a:cubicBezTo>
                      <a:cubicBezTo>
                        <a:pt x="943" y="425"/>
                        <a:pt x="937" y="425"/>
                        <a:pt x="933" y="427"/>
                      </a:cubicBezTo>
                      <a:cubicBezTo>
                        <a:pt x="918" y="436"/>
                        <a:pt x="904" y="446"/>
                        <a:pt x="889" y="453"/>
                      </a:cubicBezTo>
                      <a:cubicBezTo>
                        <a:pt x="878" y="459"/>
                        <a:pt x="871" y="466"/>
                        <a:pt x="871" y="479"/>
                      </a:cubicBezTo>
                      <a:cubicBezTo>
                        <a:pt x="872" y="499"/>
                        <a:pt x="872" y="519"/>
                        <a:pt x="872" y="539"/>
                      </a:cubicBezTo>
                      <a:cubicBezTo>
                        <a:pt x="872" y="563"/>
                        <a:pt x="866" y="569"/>
                        <a:pt x="842" y="569"/>
                      </a:cubicBezTo>
                      <a:cubicBezTo>
                        <a:pt x="800" y="570"/>
                        <a:pt x="757" y="570"/>
                        <a:pt x="715" y="571"/>
                      </a:cubicBezTo>
                      <a:cubicBezTo>
                        <a:pt x="705" y="571"/>
                        <a:pt x="693" y="571"/>
                        <a:pt x="695" y="586"/>
                      </a:cubicBezTo>
                      <a:cubicBezTo>
                        <a:pt x="697" y="601"/>
                        <a:pt x="687" y="623"/>
                        <a:pt x="713" y="623"/>
                      </a:cubicBezTo>
                      <a:cubicBezTo>
                        <a:pt x="753" y="624"/>
                        <a:pt x="794" y="623"/>
                        <a:pt x="835" y="621"/>
                      </a:cubicBezTo>
                      <a:cubicBezTo>
                        <a:pt x="868" y="620"/>
                        <a:pt x="872" y="623"/>
                        <a:pt x="873" y="655"/>
                      </a:cubicBezTo>
                      <a:cubicBezTo>
                        <a:pt x="873" y="669"/>
                        <a:pt x="873" y="688"/>
                        <a:pt x="882" y="696"/>
                      </a:cubicBezTo>
                      <a:cubicBezTo>
                        <a:pt x="902" y="717"/>
                        <a:pt x="927" y="734"/>
                        <a:pt x="950" y="752"/>
                      </a:cubicBezTo>
                      <a:close/>
                      <a:moveTo>
                        <a:pt x="827" y="405"/>
                      </a:moveTo>
                      <a:cubicBezTo>
                        <a:pt x="850" y="406"/>
                        <a:pt x="854" y="401"/>
                        <a:pt x="856" y="378"/>
                      </a:cubicBezTo>
                      <a:cubicBezTo>
                        <a:pt x="857" y="369"/>
                        <a:pt x="854" y="357"/>
                        <a:pt x="870" y="360"/>
                      </a:cubicBezTo>
                      <a:cubicBezTo>
                        <a:pt x="890" y="362"/>
                        <a:pt x="909" y="367"/>
                        <a:pt x="929" y="368"/>
                      </a:cubicBezTo>
                      <a:cubicBezTo>
                        <a:pt x="961" y="369"/>
                        <a:pt x="964" y="371"/>
                        <a:pt x="965" y="403"/>
                      </a:cubicBezTo>
                      <a:cubicBezTo>
                        <a:pt x="965" y="405"/>
                        <a:pt x="965" y="407"/>
                        <a:pt x="966" y="409"/>
                      </a:cubicBezTo>
                      <a:cubicBezTo>
                        <a:pt x="966" y="423"/>
                        <a:pt x="975" y="424"/>
                        <a:pt x="986" y="424"/>
                      </a:cubicBezTo>
                      <a:cubicBezTo>
                        <a:pt x="998" y="423"/>
                        <a:pt x="1004" y="419"/>
                        <a:pt x="1004" y="407"/>
                      </a:cubicBezTo>
                      <a:cubicBezTo>
                        <a:pt x="1004" y="389"/>
                        <a:pt x="1003" y="371"/>
                        <a:pt x="1003" y="353"/>
                      </a:cubicBezTo>
                      <a:cubicBezTo>
                        <a:pt x="1003" y="338"/>
                        <a:pt x="996" y="332"/>
                        <a:pt x="981" y="332"/>
                      </a:cubicBezTo>
                      <a:cubicBezTo>
                        <a:pt x="953" y="332"/>
                        <a:pt x="926" y="331"/>
                        <a:pt x="898" y="330"/>
                      </a:cubicBezTo>
                      <a:cubicBezTo>
                        <a:pt x="873" y="330"/>
                        <a:pt x="868" y="326"/>
                        <a:pt x="867" y="300"/>
                      </a:cubicBezTo>
                      <a:cubicBezTo>
                        <a:pt x="865" y="271"/>
                        <a:pt x="865" y="243"/>
                        <a:pt x="863" y="214"/>
                      </a:cubicBezTo>
                      <a:cubicBezTo>
                        <a:pt x="862" y="208"/>
                        <a:pt x="857" y="198"/>
                        <a:pt x="853" y="198"/>
                      </a:cubicBezTo>
                      <a:cubicBezTo>
                        <a:pt x="832" y="197"/>
                        <a:pt x="811" y="197"/>
                        <a:pt x="790" y="200"/>
                      </a:cubicBezTo>
                      <a:cubicBezTo>
                        <a:pt x="785" y="201"/>
                        <a:pt x="781" y="214"/>
                        <a:pt x="779" y="223"/>
                      </a:cubicBezTo>
                      <a:cubicBezTo>
                        <a:pt x="778" y="224"/>
                        <a:pt x="786" y="231"/>
                        <a:pt x="791" y="232"/>
                      </a:cubicBezTo>
                      <a:cubicBezTo>
                        <a:pt x="832" y="238"/>
                        <a:pt x="832" y="238"/>
                        <a:pt x="832" y="280"/>
                      </a:cubicBezTo>
                      <a:cubicBezTo>
                        <a:pt x="832" y="287"/>
                        <a:pt x="832" y="294"/>
                        <a:pt x="832" y="302"/>
                      </a:cubicBezTo>
                      <a:cubicBezTo>
                        <a:pt x="831" y="319"/>
                        <a:pt x="833" y="336"/>
                        <a:pt x="808" y="340"/>
                      </a:cubicBezTo>
                      <a:cubicBezTo>
                        <a:pt x="802" y="341"/>
                        <a:pt x="798" y="355"/>
                        <a:pt x="794" y="364"/>
                      </a:cubicBezTo>
                      <a:cubicBezTo>
                        <a:pt x="793" y="367"/>
                        <a:pt x="798" y="375"/>
                        <a:pt x="800" y="374"/>
                      </a:cubicBezTo>
                      <a:cubicBezTo>
                        <a:pt x="823" y="373"/>
                        <a:pt x="828" y="387"/>
                        <a:pt x="827" y="405"/>
                      </a:cubicBezTo>
                      <a:close/>
                      <a:moveTo>
                        <a:pt x="797" y="911"/>
                      </a:moveTo>
                      <a:cubicBezTo>
                        <a:pt x="800" y="910"/>
                        <a:pt x="803" y="909"/>
                        <a:pt x="806" y="907"/>
                      </a:cubicBezTo>
                      <a:cubicBezTo>
                        <a:pt x="804" y="884"/>
                        <a:pt x="810" y="861"/>
                        <a:pt x="799" y="836"/>
                      </a:cubicBezTo>
                      <a:cubicBezTo>
                        <a:pt x="788" y="812"/>
                        <a:pt x="783" y="784"/>
                        <a:pt x="780" y="758"/>
                      </a:cubicBezTo>
                      <a:cubicBezTo>
                        <a:pt x="777" y="728"/>
                        <a:pt x="787" y="723"/>
                        <a:pt x="817" y="730"/>
                      </a:cubicBezTo>
                      <a:cubicBezTo>
                        <a:pt x="860" y="739"/>
                        <a:pt x="892" y="762"/>
                        <a:pt x="919" y="797"/>
                      </a:cubicBezTo>
                      <a:cubicBezTo>
                        <a:pt x="924" y="803"/>
                        <a:pt x="939" y="800"/>
                        <a:pt x="950" y="802"/>
                      </a:cubicBezTo>
                      <a:cubicBezTo>
                        <a:pt x="950" y="794"/>
                        <a:pt x="953" y="783"/>
                        <a:pt x="949" y="779"/>
                      </a:cubicBezTo>
                      <a:cubicBezTo>
                        <a:pt x="908" y="733"/>
                        <a:pt x="863" y="694"/>
                        <a:pt x="796" y="692"/>
                      </a:cubicBezTo>
                      <a:cubicBezTo>
                        <a:pt x="770" y="692"/>
                        <a:pt x="743" y="693"/>
                        <a:pt x="716" y="694"/>
                      </a:cubicBezTo>
                      <a:cubicBezTo>
                        <a:pt x="712" y="695"/>
                        <a:pt x="704" y="702"/>
                        <a:pt x="704" y="707"/>
                      </a:cubicBezTo>
                      <a:cubicBezTo>
                        <a:pt x="703" y="735"/>
                        <a:pt x="703" y="763"/>
                        <a:pt x="705" y="790"/>
                      </a:cubicBezTo>
                      <a:cubicBezTo>
                        <a:pt x="706" y="795"/>
                        <a:pt x="719" y="799"/>
                        <a:pt x="726" y="803"/>
                      </a:cubicBezTo>
                      <a:cubicBezTo>
                        <a:pt x="728" y="797"/>
                        <a:pt x="733" y="791"/>
                        <a:pt x="732" y="786"/>
                      </a:cubicBezTo>
                      <a:cubicBezTo>
                        <a:pt x="730" y="766"/>
                        <a:pt x="726" y="745"/>
                        <a:pt x="724" y="725"/>
                      </a:cubicBezTo>
                      <a:cubicBezTo>
                        <a:pt x="723" y="718"/>
                        <a:pt x="726" y="710"/>
                        <a:pt x="728" y="703"/>
                      </a:cubicBezTo>
                      <a:cubicBezTo>
                        <a:pt x="730" y="703"/>
                        <a:pt x="733" y="703"/>
                        <a:pt x="735" y="703"/>
                      </a:cubicBezTo>
                      <a:cubicBezTo>
                        <a:pt x="737" y="710"/>
                        <a:pt x="740" y="716"/>
                        <a:pt x="740" y="723"/>
                      </a:cubicBezTo>
                      <a:cubicBezTo>
                        <a:pt x="746" y="773"/>
                        <a:pt x="752" y="823"/>
                        <a:pt x="772" y="870"/>
                      </a:cubicBezTo>
                      <a:cubicBezTo>
                        <a:pt x="779" y="884"/>
                        <a:pt x="789" y="897"/>
                        <a:pt x="797" y="911"/>
                      </a:cubicBezTo>
                      <a:close/>
                      <a:moveTo>
                        <a:pt x="817" y="273"/>
                      </a:moveTo>
                      <a:cubicBezTo>
                        <a:pt x="787" y="279"/>
                        <a:pt x="776" y="300"/>
                        <a:pt x="764" y="319"/>
                      </a:cubicBezTo>
                      <a:cubicBezTo>
                        <a:pt x="741" y="356"/>
                        <a:pt x="725" y="394"/>
                        <a:pt x="725" y="439"/>
                      </a:cubicBezTo>
                      <a:cubicBezTo>
                        <a:pt x="725" y="475"/>
                        <a:pt x="732" y="480"/>
                        <a:pt x="768" y="475"/>
                      </a:cubicBezTo>
                      <a:cubicBezTo>
                        <a:pt x="816" y="468"/>
                        <a:pt x="862" y="452"/>
                        <a:pt x="904" y="428"/>
                      </a:cubicBezTo>
                      <a:cubicBezTo>
                        <a:pt x="921" y="419"/>
                        <a:pt x="937" y="408"/>
                        <a:pt x="942" y="385"/>
                      </a:cubicBezTo>
                      <a:cubicBezTo>
                        <a:pt x="928" y="385"/>
                        <a:pt x="913" y="386"/>
                        <a:pt x="902" y="393"/>
                      </a:cubicBezTo>
                      <a:cubicBezTo>
                        <a:pt x="864" y="417"/>
                        <a:pt x="823" y="433"/>
                        <a:pt x="778" y="438"/>
                      </a:cubicBezTo>
                      <a:cubicBezTo>
                        <a:pt x="764" y="440"/>
                        <a:pt x="757" y="435"/>
                        <a:pt x="760" y="423"/>
                      </a:cubicBezTo>
                      <a:cubicBezTo>
                        <a:pt x="771" y="380"/>
                        <a:pt x="775" y="336"/>
                        <a:pt x="807" y="302"/>
                      </a:cubicBezTo>
                      <a:cubicBezTo>
                        <a:pt x="813" y="295"/>
                        <a:pt x="814" y="283"/>
                        <a:pt x="817" y="273"/>
                      </a:cubicBezTo>
                      <a:close/>
                      <a:moveTo>
                        <a:pt x="675" y="169"/>
                      </a:moveTo>
                      <a:cubicBezTo>
                        <a:pt x="679" y="172"/>
                        <a:pt x="682" y="175"/>
                        <a:pt x="685" y="178"/>
                      </a:cubicBezTo>
                      <a:cubicBezTo>
                        <a:pt x="689" y="173"/>
                        <a:pt x="694" y="169"/>
                        <a:pt x="697" y="163"/>
                      </a:cubicBezTo>
                      <a:cubicBezTo>
                        <a:pt x="703" y="147"/>
                        <a:pt x="715" y="136"/>
                        <a:pt x="731" y="140"/>
                      </a:cubicBezTo>
                      <a:cubicBezTo>
                        <a:pt x="745" y="144"/>
                        <a:pt x="760" y="152"/>
                        <a:pt x="770" y="162"/>
                      </a:cubicBezTo>
                      <a:cubicBezTo>
                        <a:pt x="779" y="172"/>
                        <a:pt x="786" y="176"/>
                        <a:pt x="798" y="176"/>
                      </a:cubicBezTo>
                      <a:cubicBezTo>
                        <a:pt x="819" y="175"/>
                        <a:pt x="839" y="175"/>
                        <a:pt x="860" y="175"/>
                      </a:cubicBezTo>
                      <a:cubicBezTo>
                        <a:pt x="872" y="175"/>
                        <a:pt x="881" y="179"/>
                        <a:pt x="881" y="194"/>
                      </a:cubicBezTo>
                      <a:cubicBezTo>
                        <a:pt x="881" y="205"/>
                        <a:pt x="887" y="211"/>
                        <a:pt x="897" y="206"/>
                      </a:cubicBezTo>
                      <a:cubicBezTo>
                        <a:pt x="902" y="204"/>
                        <a:pt x="906" y="195"/>
                        <a:pt x="906" y="189"/>
                      </a:cubicBezTo>
                      <a:cubicBezTo>
                        <a:pt x="904" y="164"/>
                        <a:pt x="884" y="150"/>
                        <a:pt x="867" y="136"/>
                      </a:cubicBezTo>
                      <a:cubicBezTo>
                        <a:pt x="826" y="100"/>
                        <a:pt x="759" y="95"/>
                        <a:pt x="716" y="128"/>
                      </a:cubicBezTo>
                      <a:cubicBezTo>
                        <a:pt x="700" y="139"/>
                        <a:pt x="689" y="155"/>
                        <a:pt x="675" y="169"/>
                      </a:cubicBezTo>
                      <a:close/>
                      <a:moveTo>
                        <a:pt x="1008" y="207"/>
                      </a:moveTo>
                      <a:cubicBezTo>
                        <a:pt x="1052" y="206"/>
                        <a:pt x="1111" y="141"/>
                        <a:pt x="1109" y="93"/>
                      </a:cubicBezTo>
                      <a:cubicBezTo>
                        <a:pt x="1108" y="81"/>
                        <a:pt x="1102" y="79"/>
                        <a:pt x="1093" y="84"/>
                      </a:cubicBezTo>
                      <a:cubicBezTo>
                        <a:pt x="1070" y="97"/>
                        <a:pt x="1047" y="109"/>
                        <a:pt x="1026" y="125"/>
                      </a:cubicBezTo>
                      <a:cubicBezTo>
                        <a:pt x="1006" y="140"/>
                        <a:pt x="992" y="160"/>
                        <a:pt x="989" y="186"/>
                      </a:cubicBezTo>
                      <a:cubicBezTo>
                        <a:pt x="988" y="198"/>
                        <a:pt x="989" y="208"/>
                        <a:pt x="1008" y="207"/>
                      </a:cubicBezTo>
                      <a:close/>
                      <a:moveTo>
                        <a:pt x="291" y="173"/>
                      </a:moveTo>
                      <a:cubicBezTo>
                        <a:pt x="304" y="177"/>
                        <a:pt x="314" y="182"/>
                        <a:pt x="324" y="182"/>
                      </a:cubicBezTo>
                      <a:cubicBezTo>
                        <a:pt x="358" y="181"/>
                        <a:pt x="391" y="180"/>
                        <a:pt x="425" y="178"/>
                      </a:cubicBezTo>
                      <a:cubicBezTo>
                        <a:pt x="431" y="177"/>
                        <a:pt x="437" y="174"/>
                        <a:pt x="443" y="172"/>
                      </a:cubicBezTo>
                      <a:cubicBezTo>
                        <a:pt x="440" y="166"/>
                        <a:pt x="438" y="159"/>
                        <a:pt x="433" y="155"/>
                      </a:cubicBezTo>
                      <a:cubicBezTo>
                        <a:pt x="394" y="119"/>
                        <a:pt x="333" y="126"/>
                        <a:pt x="291" y="173"/>
                      </a:cubicBezTo>
                      <a:close/>
                      <a:moveTo>
                        <a:pt x="552" y="197"/>
                      </a:moveTo>
                      <a:cubicBezTo>
                        <a:pt x="562" y="220"/>
                        <a:pt x="578" y="230"/>
                        <a:pt x="595" y="232"/>
                      </a:cubicBezTo>
                      <a:cubicBezTo>
                        <a:pt x="627" y="233"/>
                        <a:pt x="659" y="232"/>
                        <a:pt x="691" y="230"/>
                      </a:cubicBezTo>
                      <a:cubicBezTo>
                        <a:pt x="696" y="230"/>
                        <a:pt x="703" y="220"/>
                        <a:pt x="703" y="214"/>
                      </a:cubicBezTo>
                      <a:cubicBezTo>
                        <a:pt x="703" y="208"/>
                        <a:pt x="695" y="198"/>
                        <a:pt x="691" y="198"/>
                      </a:cubicBezTo>
                      <a:cubicBezTo>
                        <a:pt x="646" y="197"/>
                        <a:pt x="601" y="197"/>
                        <a:pt x="552" y="197"/>
                      </a:cubicBezTo>
                      <a:close/>
                      <a:moveTo>
                        <a:pt x="1028" y="777"/>
                      </a:moveTo>
                      <a:cubicBezTo>
                        <a:pt x="1028" y="795"/>
                        <a:pt x="1030" y="810"/>
                        <a:pt x="1028" y="825"/>
                      </a:cubicBezTo>
                      <a:cubicBezTo>
                        <a:pt x="1026" y="839"/>
                        <a:pt x="1040" y="857"/>
                        <a:pt x="1021" y="868"/>
                      </a:cubicBezTo>
                      <a:cubicBezTo>
                        <a:pt x="1009" y="874"/>
                        <a:pt x="1006" y="883"/>
                        <a:pt x="1014" y="891"/>
                      </a:cubicBezTo>
                      <a:cubicBezTo>
                        <a:pt x="1019" y="896"/>
                        <a:pt x="1032" y="897"/>
                        <a:pt x="1037" y="894"/>
                      </a:cubicBezTo>
                      <a:cubicBezTo>
                        <a:pt x="1060" y="880"/>
                        <a:pt x="1075" y="860"/>
                        <a:pt x="1075" y="832"/>
                      </a:cubicBezTo>
                      <a:cubicBezTo>
                        <a:pt x="1075" y="803"/>
                        <a:pt x="1055" y="790"/>
                        <a:pt x="1028" y="777"/>
                      </a:cubicBezTo>
                      <a:close/>
                      <a:moveTo>
                        <a:pt x="267" y="252"/>
                      </a:moveTo>
                      <a:cubicBezTo>
                        <a:pt x="279" y="278"/>
                        <a:pt x="287" y="299"/>
                        <a:pt x="298" y="318"/>
                      </a:cubicBezTo>
                      <a:cubicBezTo>
                        <a:pt x="302" y="324"/>
                        <a:pt x="316" y="324"/>
                        <a:pt x="325" y="323"/>
                      </a:cubicBezTo>
                      <a:cubicBezTo>
                        <a:pt x="328" y="322"/>
                        <a:pt x="329" y="311"/>
                        <a:pt x="331" y="304"/>
                      </a:cubicBezTo>
                      <a:cubicBezTo>
                        <a:pt x="332" y="299"/>
                        <a:pt x="332" y="295"/>
                        <a:pt x="332" y="290"/>
                      </a:cubicBezTo>
                      <a:cubicBezTo>
                        <a:pt x="337" y="259"/>
                        <a:pt x="333" y="254"/>
                        <a:pt x="302" y="252"/>
                      </a:cubicBezTo>
                      <a:cubicBezTo>
                        <a:pt x="293" y="252"/>
                        <a:pt x="284" y="252"/>
                        <a:pt x="267" y="252"/>
                      </a:cubicBezTo>
                      <a:close/>
                      <a:moveTo>
                        <a:pt x="874" y="873"/>
                      </a:moveTo>
                      <a:cubicBezTo>
                        <a:pt x="872" y="874"/>
                        <a:pt x="870" y="876"/>
                        <a:pt x="868" y="878"/>
                      </a:cubicBezTo>
                      <a:cubicBezTo>
                        <a:pt x="873" y="887"/>
                        <a:pt x="875" y="901"/>
                        <a:pt x="883" y="904"/>
                      </a:cubicBezTo>
                      <a:cubicBezTo>
                        <a:pt x="898" y="912"/>
                        <a:pt x="916" y="915"/>
                        <a:pt x="934" y="918"/>
                      </a:cubicBezTo>
                      <a:cubicBezTo>
                        <a:pt x="938" y="919"/>
                        <a:pt x="946" y="913"/>
                        <a:pt x="947" y="909"/>
                      </a:cubicBezTo>
                      <a:cubicBezTo>
                        <a:pt x="952" y="886"/>
                        <a:pt x="940" y="873"/>
                        <a:pt x="918" y="873"/>
                      </a:cubicBezTo>
                      <a:cubicBezTo>
                        <a:pt x="903" y="873"/>
                        <a:pt x="889" y="873"/>
                        <a:pt x="874" y="873"/>
                      </a:cubicBezTo>
                      <a:close/>
                      <a:moveTo>
                        <a:pt x="703" y="509"/>
                      </a:moveTo>
                      <a:cubicBezTo>
                        <a:pt x="738" y="493"/>
                        <a:pt x="774" y="509"/>
                        <a:pt x="805" y="492"/>
                      </a:cubicBezTo>
                      <a:cubicBezTo>
                        <a:pt x="800" y="489"/>
                        <a:pt x="795" y="489"/>
                        <a:pt x="790" y="489"/>
                      </a:cubicBezTo>
                      <a:cubicBezTo>
                        <a:pt x="772" y="489"/>
                        <a:pt x="753" y="488"/>
                        <a:pt x="735" y="489"/>
                      </a:cubicBezTo>
                      <a:cubicBezTo>
                        <a:pt x="718" y="490"/>
                        <a:pt x="711" y="482"/>
                        <a:pt x="710" y="467"/>
                      </a:cubicBezTo>
                      <a:cubicBezTo>
                        <a:pt x="710" y="448"/>
                        <a:pt x="711" y="429"/>
                        <a:pt x="710" y="410"/>
                      </a:cubicBezTo>
                      <a:cubicBezTo>
                        <a:pt x="710" y="404"/>
                        <a:pt x="709" y="399"/>
                        <a:pt x="706" y="394"/>
                      </a:cubicBezTo>
                      <a:cubicBezTo>
                        <a:pt x="706" y="392"/>
                        <a:pt x="698" y="392"/>
                        <a:pt x="698" y="394"/>
                      </a:cubicBezTo>
                      <a:cubicBezTo>
                        <a:pt x="695" y="399"/>
                        <a:pt x="693" y="405"/>
                        <a:pt x="693" y="410"/>
                      </a:cubicBezTo>
                      <a:cubicBezTo>
                        <a:pt x="694" y="430"/>
                        <a:pt x="694" y="450"/>
                        <a:pt x="696" y="470"/>
                      </a:cubicBezTo>
                      <a:cubicBezTo>
                        <a:pt x="697" y="483"/>
                        <a:pt x="700" y="495"/>
                        <a:pt x="703" y="509"/>
                      </a:cubicBezTo>
                      <a:close/>
                      <a:moveTo>
                        <a:pt x="278" y="324"/>
                      </a:moveTo>
                      <a:cubicBezTo>
                        <a:pt x="268" y="300"/>
                        <a:pt x="259" y="276"/>
                        <a:pt x="248" y="253"/>
                      </a:cubicBezTo>
                      <a:cubicBezTo>
                        <a:pt x="246" y="249"/>
                        <a:pt x="233" y="250"/>
                        <a:pt x="226" y="251"/>
                      </a:cubicBezTo>
                      <a:cubicBezTo>
                        <a:pt x="225" y="251"/>
                        <a:pt x="223" y="261"/>
                        <a:pt x="223" y="266"/>
                      </a:cubicBezTo>
                      <a:cubicBezTo>
                        <a:pt x="225" y="276"/>
                        <a:pt x="228" y="286"/>
                        <a:pt x="231" y="297"/>
                      </a:cubicBezTo>
                      <a:cubicBezTo>
                        <a:pt x="239" y="327"/>
                        <a:pt x="241" y="329"/>
                        <a:pt x="278" y="324"/>
                      </a:cubicBezTo>
                      <a:close/>
                      <a:moveTo>
                        <a:pt x="793" y="251"/>
                      </a:moveTo>
                      <a:cubicBezTo>
                        <a:pt x="779" y="242"/>
                        <a:pt x="773" y="252"/>
                        <a:pt x="766" y="263"/>
                      </a:cubicBezTo>
                      <a:cubicBezTo>
                        <a:pt x="756" y="277"/>
                        <a:pt x="744" y="290"/>
                        <a:pt x="732" y="303"/>
                      </a:cubicBezTo>
                      <a:cubicBezTo>
                        <a:pt x="725" y="310"/>
                        <a:pt x="715" y="315"/>
                        <a:pt x="707" y="320"/>
                      </a:cubicBezTo>
                      <a:cubicBezTo>
                        <a:pt x="708" y="322"/>
                        <a:pt x="709" y="325"/>
                        <a:pt x="710" y="327"/>
                      </a:cubicBezTo>
                      <a:cubicBezTo>
                        <a:pt x="723" y="322"/>
                        <a:pt x="740" y="320"/>
                        <a:pt x="749" y="311"/>
                      </a:cubicBezTo>
                      <a:cubicBezTo>
                        <a:pt x="766" y="294"/>
                        <a:pt x="778" y="272"/>
                        <a:pt x="793" y="251"/>
                      </a:cubicBezTo>
                      <a:close/>
                      <a:moveTo>
                        <a:pt x="923" y="289"/>
                      </a:moveTo>
                      <a:cubicBezTo>
                        <a:pt x="916" y="283"/>
                        <a:pt x="909" y="274"/>
                        <a:pt x="901" y="272"/>
                      </a:cubicBezTo>
                      <a:cubicBezTo>
                        <a:pt x="891" y="270"/>
                        <a:pt x="882" y="276"/>
                        <a:pt x="884" y="289"/>
                      </a:cubicBezTo>
                      <a:cubicBezTo>
                        <a:pt x="885" y="301"/>
                        <a:pt x="884" y="314"/>
                        <a:pt x="902" y="314"/>
                      </a:cubicBezTo>
                      <a:cubicBezTo>
                        <a:pt x="916" y="315"/>
                        <a:pt x="920" y="307"/>
                        <a:pt x="923" y="289"/>
                      </a:cubicBezTo>
                      <a:close/>
                      <a:moveTo>
                        <a:pt x="812" y="406"/>
                      </a:moveTo>
                      <a:cubicBezTo>
                        <a:pt x="803" y="401"/>
                        <a:pt x="797" y="396"/>
                        <a:pt x="794" y="397"/>
                      </a:cubicBezTo>
                      <a:cubicBezTo>
                        <a:pt x="789" y="400"/>
                        <a:pt x="784" y="405"/>
                        <a:pt x="781" y="411"/>
                      </a:cubicBezTo>
                      <a:cubicBezTo>
                        <a:pt x="780" y="413"/>
                        <a:pt x="789" y="422"/>
                        <a:pt x="790" y="422"/>
                      </a:cubicBezTo>
                      <a:cubicBezTo>
                        <a:pt x="797" y="418"/>
                        <a:pt x="802" y="413"/>
                        <a:pt x="812" y="406"/>
                      </a:cubicBezTo>
                      <a:close/>
                      <a:moveTo>
                        <a:pt x="408" y="408"/>
                      </a:moveTo>
                      <a:cubicBezTo>
                        <a:pt x="423" y="408"/>
                        <a:pt x="436" y="409"/>
                        <a:pt x="448" y="409"/>
                      </a:cubicBezTo>
                      <a:cubicBezTo>
                        <a:pt x="448" y="409"/>
                        <a:pt x="448" y="403"/>
                        <a:pt x="448" y="400"/>
                      </a:cubicBezTo>
                      <a:cubicBezTo>
                        <a:pt x="436" y="400"/>
                        <a:pt x="424" y="399"/>
                        <a:pt x="412" y="399"/>
                      </a:cubicBezTo>
                      <a:cubicBezTo>
                        <a:pt x="412" y="399"/>
                        <a:pt x="412" y="400"/>
                        <a:pt x="408" y="408"/>
                      </a:cubicBezTo>
                      <a:close/>
                      <a:moveTo>
                        <a:pt x="806" y="748"/>
                      </a:moveTo>
                      <a:cubicBezTo>
                        <a:pt x="803" y="748"/>
                        <a:pt x="801" y="748"/>
                        <a:pt x="799" y="748"/>
                      </a:cubicBezTo>
                      <a:cubicBezTo>
                        <a:pt x="789" y="762"/>
                        <a:pt x="799" y="775"/>
                        <a:pt x="801" y="788"/>
                      </a:cubicBezTo>
                      <a:cubicBezTo>
                        <a:pt x="802" y="788"/>
                        <a:pt x="804" y="788"/>
                        <a:pt x="806" y="788"/>
                      </a:cubicBezTo>
                      <a:cubicBezTo>
                        <a:pt x="806" y="775"/>
                        <a:pt x="806" y="761"/>
                        <a:pt x="806" y="748"/>
                      </a:cubicBezTo>
                      <a:close/>
                      <a:moveTo>
                        <a:pt x="424" y="321"/>
                      </a:moveTo>
                      <a:cubicBezTo>
                        <a:pt x="425" y="320"/>
                        <a:pt x="426" y="318"/>
                        <a:pt x="427" y="316"/>
                      </a:cubicBezTo>
                      <a:cubicBezTo>
                        <a:pt x="422" y="308"/>
                        <a:pt x="416" y="300"/>
                        <a:pt x="411" y="292"/>
                      </a:cubicBezTo>
                      <a:cubicBezTo>
                        <a:pt x="408" y="293"/>
                        <a:pt x="406" y="294"/>
                        <a:pt x="404" y="295"/>
                      </a:cubicBezTo>
                      <a:cubicBezTo>
                        <a:pt x="404" y="302"/>
                        <a:pt x="403" y="310"/>
                        <a:pt x="406" y="315"/>
                      </a:cubicBezTo>
                      <a:cubicBezTo>
                        <a:pt x="408" y="319"/>
                        <a:pt x="417" y="320"/>
                        <a:pt x="424" y="321"/>
                      </a:cubicBezTo>
                      <a:close/>
                      <a:moveTo>
                        <a:pt x="902" y="799"/>
                      </a:moveTo>
                      <a:cubicBezTo>
                        <a:pt x="894" y="792"/>
                        <a:pt x="887" y="787"/>
                        <a:pt x="879" y="780"/>
                      </a:cubicBezTo>
                      <a:cubicBezTo>
                        <a:pt x="873" y="803"/>
                        <a:pt x="877" y="806"/>
                        <a:pt x="902" y="79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sz="1323" dirty="0"/>
                    <a:t>        </a:t>
                  </a:r>
                  <a:endParaRPr lang="zh-CN" altLang="en-US" sz="1323" dirty="0"/>
                </a:p>
              </p:txBody>
            </p:sp>
            <p:sp>
              <p:nvSpPr>
                <p:cNvPr id="107" name="Freeform 20"/>
                <p:cNvSpPr>
                  <a:spLocks/>
                </p:cNvSpPr>
                <p:nvPr/>
              </p:nvSpPr>
              <p:spPr bwMode="auto">
                <a:xfrm>
                  <a:off x="7230830" y="518120"/>
                  <a:ext cx="1597025" cy="1262063"/>
                </a:xfrm>
                <a:custGeom>
                  <a:avLst/>
                  <a:gdLst>
                    <a:gd name="T0" fmla="*/ 639 w 674"/>
                    <a:gd name="T1" fmla="*/ 356 h 533"/>
                    <a:gd name="T2" fmla="*/ 508 w 674"/>
                    <a:gd name="T3" fmla="*/ 214 h 533"/>
                    <a:gd name="T4" fmla="*/ 577 w 674"/>
                    <a:gd name="T5" fmla="*/ 243 h 533"/>
                    <a:gd name="T6" fmla="*/ 587 w 674"/>
                    <a:gd name="T7" fmla="*/ 297 h 533"/>
                    <a:gd name="T8" fmla="*/ 567 w 674"/>
                    <a:gd name="T9" fmla="*/ 154 h 533"/>
                    <a:gd name="T10" fmla="*/ 445 w 674"/>
                    <a:gd name="T11" fmla="*/ 170 h 533"/>
                    <a:gd name="T12" fmla="*/ 193 w 674"/>
                    <a:gd name="T13" fmla="*/ 76 h 533"/>
                    <a:gd name="T14" fmla="*/ 81 w 674"/>
                    <a:gd name="T15" fmla="*/ 32 h 533"/>
                    <a:gd name="T16" fmla="*/ 32 w 674"/>
                    <a:gd name="T17" fmla="*/ 67 h 533"/>
                    <a:gd name="T18" fmla="*/ 200 w 674"/>
                    <a:gd name="T19" fmla="*/ 129 h 533"/>
                    <a:gd name="T20" fmla="*/ 224 w 674"/>
                    <a:gd name="T21" fmla="*/ 132 h 533"/>
                    <a:gd name="T22" fmla="*/ 203 w 674"/>
                    <a:gd name="T23" fmla="*/ 266 h 533"/>
                    <a:gd name="T24" fmla="*/ 336 w 674"/>
                    <a:gd name="T25" fmla="*/ 265 h 533"/>
                    <a:gd name="T26" fmla="*/ 259 w 674"/>
                    <a:gd name="T27" fmla="*/ 253 h 533"/>
                    <a:gd name="T28" fmla="*/ 272 w 674"/>
                    <a:gd name="T29" fmla="*/ 153 h 533"/>
                    <a:gd name="T30" fmla="*/ 427 w 674"/>
                    <a:gd name="T31" fmla="*/ 255 h 533"/>
                    <a:gd name="T32" fmla="*/ 494 w 674"/>
                    <a:gd name="T33" fmla="*/ 408 h 533"/>
                    <a:gd name="T34" fmla="*/ 659 w 674"/>
                    <a:gd name="T35" fmla="*/ 437 h 533"/>
                    <a:gd name="T36" fmla="*/ 673 w 674"/>
                    <a:gd name="T37" fmla="*/ 533 h 533"/>
                    <a:gd name="T38" fmla="*/ 640 w 674"/>
                    <a:gd name="T39" fmla="*/ 458 h 533"/>
                    <a:gd name="T40" fmla="*/ 489 w 674"/>
                    <a:gd name="T41" fmla="*/ 427 h 533"/>
                    <a:gd name="T42" fmla="*/ 404 w 674"/>
                    <a:gd name="T43" fmla="*/ 230 h 533"/>
                    <a:gd name="T44" fmla="*/ 262 w 674"/>
                    <a:gd name="T45" fmla="*/ 226 h 533"/>
                    <a:gd name="T46" fmla="*/ 352 w 674"/>
                    <a:gd name="T47" fmla="*/ 271 h 533"/>
                    <a:gd name="T48" fmla="*/ 192 w 674"/>
                    <a:gd name="T49" fmla="*/ 276 h 533"/>
                    <a:gd name="T50" fmla="*/ 187 w 674"/>
                    <a:gd name="T51" fmla="*/ 153 h 533"/>
                    <a:gd name="T52" fmla="*/ 36 w 674"/>
                    <a:gd name="T53" fmla="*/ 108 h 533"/>
                    <a:gd name="T54" fmla="*/ 96 w 674"/>
                    <a:gd name="T55" fmla="*/ 22 h 533"/>
                    <a:gd name="T56" fmla="*/ 284 w 674"/>
                    <a:gd name="T57" fmla="*/ 62 h 533"/>
                    <a:gd name="T58" fmla="*/ 471 w 674"/>
                    <a:gd name="T59" fmla="*/ 142 h 533"/>
                    <a:gd name="T60" fmla="*/ 637 w 674"/>
                    <a:gd name="T61" fmla="*/ 290 h 533"/>
                    <a:gd name="T62" fmla="*/ 555 w 674"/>
                    <a:gd name="T63" fmla="*/ 233 h 533"/>
                    <a:gd name="T64" fmla="*/ 508 w 674"/>
                    <a:gd name="T65" fmla="*/ 238 h 533"/>
                    <a:gd name="T66" fmla="*/ 649 w 674"/>
                    <a:gd name="T67" fmla="*/ 331 h 533"/>
                    <a:gd name="T68" fmla="*/ 663 w 674"/>
                    <a:gd name="T69" fmla="*/ 327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74" h="533">
                      <a:moveTo>
                        <a:pt x="663" y="327"/>
                      </a:moveTo>
                      <a:cubicBezTo>
                        <a:pt x="655" y="337"/>
                        <a:pt x="649" y="349"/>
                        <a:pt x="639" y="356"/>
                      </a:cubicBezTo>
                      <a:cubicBezTo>
                        <a:pt x="581" y="403"/>
                        <a:pt x="500" y="374"/>
                        <a:pt x="483" y="301"/>
                      </a:cubicBezTo>
                      <a:cubicBezTo>
                        <a:pt x="474" y="267"/>
                        <a:pt x="477" y="236"/>
                        <a:pt x="508" y="214"/>
                      </a:cubicBezTo>
                      <a:cubicBezTo>
                        <a:pt x="530" y="198"/>
                        <a:pt x="566" y="201"/>
                        <a:pt x="583" y="221"/>
                      </a:cubicBezTo>
                      <a:cubicBezTo>
                        <a:pt x="590" y="230"/>
                        <a:pt x="592" y="240"/>
                        <a:pt x="577" y="243"/>
                      </a:cubicBezTo>
                      <a:cubicBezTo>
                        <a:pt x="561" y="247"/>
                        <a:pt x="556" y="257"/>
                        <a:pt x="558" y="271"/>
                      </a:cubicBezTo>
                      <a:cubicBezTo>
                        <a:pt x="561" y="287"/>
                        <a:pt x="571" y="296"/>
                        <a:pt x="587" y="297"/>
                      </a:cubicBezTo>
                      <a:cubicBezTo>
                        <a:pt x="609" y="299"/>
                        <a:pt x="631" y="281"/>
                        <a:pt x="633" y="259"/>
                      </a:cubicBezTo>
                      <a:cubicBezTo>
                        <a:pt x="639" y="208"/>
                        <a:pt x="615" y="172"/>
                        <a:pt x="567" y="154"/>
                      </a:cubicBezTo>
                      <a:cubicBezTo>
                        <a:pt x="529" y="140"/>
                        <a:pt x="495" y="142"/>
                        <a:pt x="464" y="171"/>
                      </a:cubicBezTo>
                      <a:cubicBezTo>
                        <a:pt x="461" y="174"/>
                        <a:pt x="447" y="173"/>
                        <a:pt x="445" y="170"/>
                      </a:cubicBezTo>
                      <a:cubicBezTo>
                        <a:pt x="410" y="103"/>
                        <a:pt x="346" y="90"/>
                        <a:pt x="281" y="79"/>
                      </a:cubicBezTo>
                      <a:cubicBezTo>
                        <a:pt x="252" y="75"/>
                        <a:pt x="222" y="76"/>
                        <a:pt x="193" y="76"/>
                      </a:cubicBezTo>
                      <a:cubicBezTo>
                        <a:pt x="164" y="76"/>
                        <a:pt x="136" y="73"/>
                        <a:pt x="111" y="57"/>
                      </a:cubicBezTo>
                      <a:cubicBezTo>
                        <a:pt x="100" y="50"/>
                        <a:pt x="91" y="40"/>
                        <a:pt x="81" y="32"/>
                      </a:cubicBezTo>
                      <a:cubicBezTo>
                        <a:pt x="71" y="23"/>
                        <a:pt x="59" y="18"/>
                        <a:pt x="47" y="28"/>
                      </a:cubicBezTo>
                      <a:cubicBezTo>
                        <a:pt x="35" y="38"/>
                        <a:pt x="27" y="50"/>
                        <a:pt x="32" y="67"/>
                      </a:cubicBezTo>
                      <a:cubicBezTo>
                        <a:pt x="41" y="94"/>
                        <a:pt x="60" y="112"/>
                        <a:pt x="86" y="121"/>
                      </a:cubicBezTo>
                      <a:cubicBezTo>
                        <a:pt x="123" y="134"/>
                        <a:pt x="162" y="135"/>
                        <a:pt x="200" y="129"/>
                      </a:cubicBezTo>
                      <a:cubicBezTo>
                        <a:pt x="205" y="128"/>
                        <a:pt x="210" y="127"/>
                        <a:pt x="214" y="127"/>
                      </a:cubicBezTo>
                      <a:cubicBezTo>
                        <a:pt x="218" y="127"/>
                        <a:pt x="223" y="129"/>
                        <a:pt x="224" y="132"/>
                      </a:cubicBezTo>
                      <a:cubicBezTo>
                        <a:pt x="225" y="136"/>
                        <a:pt x="224" y="141"/>
                        <a:pt x="221" y="144"/>
                      </a:cubicBezTo>
                      <a:cubicBezTo>
                        <a:pt x="184" y="180"/>
                        <a:pt x="181" y="221"/>
                        <a:pt x="203" y="266"/>
                      </a:cubicBezTo>
                      <a:cubicBezTo>
                        <a:pt x="226" y="312"/>
                        <a:pt x="281" y="327"/>
                        <a:pt x="320" y="305"/>
                      </a:cubicBezTo>
                      <a:cubicBezTo>
                        <a:pt x="335" y="296"/>
                        <a:pt x="340" y="282"/>
                        <a:pt x="336" y="265"/>
                      </a:cubicBezTo>
                      <a:cubicBezTo>
                        <a:pt x="332" y="247"/>
                        <a:pt x="322" y="233"/>
                        <a:pt x="303" y="234"/>
                      </a:cubicBezTo>
                      <a:cubicBezTo>
                        <a:pt x="290" y="235"/>
                        <a:pt x="277" y="245"/>
                        <a:pt x="259" y="253"/>
                      </a:cubicBezTo>
                      <a:cubicBezTo>
                        <a:pt x="250" y="248"/>
                        <a:pt x="241" y="236"/>
                        <a:pt x="241" y="217"/>
                      </a:cubicBezTo>
                      <a:cubicBezTo>
                        <a:pt x="240" y="191"/>
                        <a:pt x="248" y="167"/>
                        <a:pt x="272" y="153"/>
                      </a:cubicBezTo>
                      <a:cubicBezTo>
                        <a:pt x="307" y="133"/>
                        <a:pt x="361" y="141"/>
                        <a:pt x="389" y="171"/>
                      </a:cubicBezTo>
                      <a:cubicBezTo>
                        <a:pt x="411" y="194"/>
                        <a:pt x="424" y="222"/>
                        <a:pt x="427" y="255"/>
                      </a:cubicBezTo>
                      <a:cubicBezTo>
                        <a:pt x="428" y="271"/>
                        <a:pt x="432" y="288"/>
                        <a:pt x="433" y="304"/>
                      </a:cubicBezTo>
                      <a:cubicBezTo>
                        <a:pt x="436" y="349"/>
                        <a:pt x="463" y="381"/>
                        <a:pt x="494" y="408"/>
                      </a:cubicBezTo>
                      <a:cubicBezTo>
                        <a:pt x="537" y="445"/>
                        <a:pt x="585" y="445"/>
                        <a:pt x="634" y="422"/>
                      </a:cubicBezTo>
                      <a:cubicBezTo>
                        <a:pt x="654" y="413"/>
                        <a:pt x="660" y="416"/>
                        <a:pt x="659" y="437"/>
                      </a:cubicBezTo>
                      <a:cubicBezTo>
                        <a:pt x="657" y="465"/>
                        <a:pt x="655" y="493"/>
                        <a:pt x="673" y="518"/>
                      </a:cubicBezTo>
                      <a:cubicBezTo>
                        <a:pt x="674" y="520"/>
                        <a:pt x="673" y="525"/>
                        <a:pt x="673" y="533"/>
                      </a:cubicBezTo>
                      <a:cubicBezTo>
                        <a:pt x="652" y="523"/>
                        <a:pt x="646" y="507"/>
                        <a:pt x="642" y="490"/>
                      </a:cubicBezTo>
                      <a:cubicBezTo>
                        <a:pt x="640" y="479"/>
                        <a:pt x="641" y="468"/>
                        <a:pt x="640" y="458"/>
                      </a:cubicBezTo>
                      <a:cubicBezTo>
                        <a:pt x="640" y="445"/>
                        <a:pt x="637" y="442"/>
                        <a:pt x="623" y="446"/>
                      </a:cubicBezTo>
                      <a:cubicBezTo>
                        <a:pt x="576" y="460"/>
                        <a:pt x="530" y="460"/>
                        <a:pt x="489" y="427"/>
                      </a:cubicBezTo>
                      <a:cubicBezTo>
                        <a:pt x="448" y="394"/>
                        <a:pt x="422" y="354"/>
                        <a:pt x="416" y="301"/>
                      </a:cubicBezTo>
                      <a:cubicBezTo>
                        <a:pt x="414" y="277"/>
                        <a:pt x="410" y="253"/>
                        <a:pt x="404" y="230"/>
                      </a:cubicBezTo>
                      <a:cubicBezTo>
                        <a:pt x="390" y="174"/>
                        <a:pt x="346" y="153"/>
                        <a:pt x="294" y="163"/>
                      </a:cubicBezTo>
                      <a:cubicBezTo>
                        <a:pt x="265" y="168"/>
                        <a:pt x="251" y="197"/>
                        <a:pt x="262" y="226"/>
                      </a:cubicBezTo>
                      <a:cubicBezTo>
                        <a:pt x="264" y="226"/>
                        <a:pt x="267" y="226"/>
                        <a:pt x="269" y="225"/>
                      </a:cubicBezTo>
                      <a:cubicBezTo>
                        <a:pt x="314" y="201"/>
                        <a:pt x="344" y="227"/>
                        <a:pt x="352" y="271"/>
                      </a:cubicBezTo>
                      <a:cubicBezTo>
                        <a:pt x="356" y="294"/>
                        <a:pt x="332" y="325"/>
                        <a:pt x="305" y="330"/>
                      </a:cubicBezTo>
                      <a:cubicBezTo>
                        <a:pt x="252" y="340"/>
                        <a:pt x="220" y="320"/>
                        <a:pt x="192" y="276"/>
                      </a:cubicBezTo>
                      <a:cubicBezTo>
                        <a:pt x="168" y="239"/>
                        <a:pt x="166" y="201"/>
                        <a:pt x="186" y="162"/>
                      </a:cubicBezTo>
                      <a:cubicBezTo>
                        <a:pt x="187" y="159"/>
                        <a:pt x="187" y="157"/>
                        <a:pt x="187" y="153"/>
                      </a:cubicBezTo>
                      <a:cubicBezTo>
                        <a:pt x="166" y="151"/>
                        <a:pt x="144" y="150"/>
                        <a:pt x="124" y="147"/>
                      </a:cubicBezTo>
                      <a:cubicBezTo>
                        <a:pt x="91" y="143"/>
                        <a:pt x="60" y="134"/>
                        <a:pt x="36" y="108"/>
                      </a:cubicBezTo>
                      <a:cubicBezTo>
                        <a:pt x="16" y="86"/>
                        <a:pt x="0" y="45"/>
                        <a:pt x="29" y="20"/>
                      </a:cubicBezTo>
                      <a:cubicBezTo>
                        <a:pt x="50" y="1"/>
                        <a:pt x="77" y="0"/>
                        <a:pt x="96" y="22"/>
                      </a:cubicBezTo>
                      <a:cubicBezTo>
                        <a:pt x="116" y="45"/>
                        <a:pt x="141" y="55"/>
                        <a:pt x="171" y="57"/>
                      </a:cubicBezTo>
                      <a:cubicBezTo>
                        <a:pt x="209" y="58"/>
                        <a:pt x="247" y="58"/>
                        <a:pt x="284" y="62"/>
                      </a:cubicBezTo>
                      <a:cubicBezTo>
                        <a:pt x="348" y="70"/>
                        <a:pt x="406" y="90"/>
                        <a:pt x="450" y="141"/>
                      </a:cubicBezTo>
                      <a:cubicBezTo>
                        <a:pt x="453" y="145"/>
                        <a:pt x="465" y="144"/>
                        <a:pt x="471" y="142"/>
                      </a:cubicBezTo>
                      <a:cubicBezTo>
                        <a:pt x="524" y="117"/>
                        <a:pt x="587" y="129"/>
                        <a:pt x="626" y="172"/>
                      </a:cubicBezTo>
                      <a:cubicBezTo>
                        <a:pt x="654" y="203"/>
                        <a:pt x="659" y="259"/>
                        <a:pt x="637" y="290"/>
                      </a:cubicBezTo>
                      <a:cubicBezTo>
                        <a:pt x="618" y="316"/>
                        <a:pt x="586" y="323"/>
                        <a:pt x="562" y="306"/>
                      </a:cubicBezTo>
                      <a:cubicBezTo>
                        <a:pt x="537" y="288"/>
                        <a:pt x="534" y="263"/>
                        <a:pt x="555" y="233"/>
                      </a:cubicBezTo>
                      <a:cubicBezTo>
                        <a:pt x="556" y="232"/>
                        <a:pt x="556" y="231"/>
                        <a:pt x="556" y="229"/>
                      </a:cubicBezTo>
                      <a:cubicBezTo>
                        <a:pt x="540" y="218"/>
                        <a:pt x="522" y="222"/>
                        <a:pt x="508" y="238"/>
                      </a:cubicBezTo>
                      <a:cubicBezTo>
                        <a:pt x="477" y="274"/>
                        <a:pt x="513" y="342"/>
                        <a:pt x="544" y="354"/>
                      </a:cubicBezTo>
                      <a:cubicBezTo>
                        <a:pt x="586" y="372"/>
                        <a:pt x="617" y="351"/>
                        <a:pt x="649" y="331"/>
                      </a:cubicBezTo>
                      <a:cubicBezTo>
                        <a:pt x="653" y="328"/>
                        <a:pt x="657" y="327"/>
                        <a:pt x="661" y="325"/>
                      </a:cubicBezTo>
                      <a:cubicBezTo>
                        <a:pt x="662" y="325"/>
                        <a:pt x="662" y="326"/>
                        <a:pt x="663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08" name="Freeform 21"/>
                <p:cNvSpPr>
                  <a:spLocks/>
                </p:cNvSpPr>
                <p:nvPr/>
              </p:nvSpPr>
              <p:spPr bwMode="auto">
                <a:xfrm>
                  <a:off x="10764605" y="2985095"/>
                  <a:ext cx="836613" cy="952500"/>
                </a:xfrm>
                <a:custGeom>
                  <a:avLst/>
                  <a:gdLst>
                    <a:gd name="T0" fmla="*/ 185 w 353"/>
                    <a:gd name="T1" fmla="*/ 79 h 402"/>
                    <a:gd name="T2" fmla="*/ 198 w 353"/>
                    <a:gd name="T3" fmla="*/ 110 h 402"/>
                    <a:gd name="T4" fmla="*/ 215 w 353"/>
                    <a:gd name="T5" fmla="*/ 135 h 402"/>
                    <a:gd name="T6" fmla="*/ 261 w 353"/>
                    <a:gd name="T7" fmla="*/ 117 h 402"/>
                    <a:gd name="T8" fmla="*/ 228 w 353"/>
                    <a:gd name="T9" fmla="*/ 101 h 402"/>
                    <a:gd name="T10" fmla="*/ 221 w 353"/>
                    <a:gd name="T11" fmla="*/ 37 h 402"/>
                    <a:gd name="T12" fmla="*/ 294 w 353"/>
                    <a:gd name="T13" fmla="*/ 4 h 402"/>
                    <a:gd name="T14" fmla="*/ 338 w 353"/>
                    <a:gd name="T15" fmla="*/ 50 h 402"/>
                    <a:gd name="T16" fmla="*/ 347 w 353"/>
                    <a:gd name="T17" fmla="*/ 89 h 402"/>
                    <a:gd name="T18" fmla="*/ 211 w 353"/>
                    <a:gd name="T19" fmla="*/ 217 h 402"/>
                    <a:gd name="T20" fmla="*/ 134 w 353"/>
                    <a:gd name="T21" fmla="*/ 161 h 402"/>
                    <a:gd name="T22" fmla="*/ 49 w 353"/>
                    <a:gd name="T23" fmla="*/ 256 h 402"/>
                    <a:gd name="T24" fmla="*/ 51 w 353"/>
                    <a:gd name="T25" fmla="*/ 348 h 402"/>
                    <a:gd name="T26" fmla="*/ 132 w 353"/>
                    <a:gd name="T27" fmla="*/ 378 h 402"/>
                    <a:gd name="T28" fmla="*/ 155 w 353"/>
                    <a:gd name="T29" fmla="*/ 383 h 402"/>
                    <a:gd name="T30" fmla="*/ 56 w 353"/>
                    <a:gd name="T31" fmla="*/ 376 h 402"/>
                    <a:gd name="T32" fmla="*/ 50 w 353"/>
                    <a:gd name="T33" fmla="*/ 227 h 402"/>
                    <a:gd name="T34" fmla="*/ 127 w 353"/>
                    <a:gd name="T35" fmla="*/ 150 h 402"/>
                    <a:gd name="T36" fmla="*/ 146 w 353"/>
                    <a:gd name="T37" fmla="*/ 153 h 402"/>
                    <a:gd name="T38" fmla="*/ 177 w 353"/>
                    <a:gd name="T39" fmla="*/ 186 h 402"/>
                    <a:gd name="T40" fmla="*/ 300 w 353"/>
                    <a:gd name="T41" fmla="*/ 171 h 402"/>
                    <a:gd name="T42" fmla="*/ 325 w 353"/>
                    <a:gd name="T43" fmla="*/ 57 h 402"/>
                    <a:gd name="T44" fmla="*/ 283 w 353"/>
                    <a:gd name="T45" fmla="*/ 20 h 402"/>
                    <a:gd name="T46" fmla="*/ 230 w 353"/>
                    <a:gd name="T47" fmla="*/ 55 h 402"/>
                    <a:gd name="T48" fmla="*/ 232 w 353"/>
                    <a:gd name="T49" fmla="*/ 82 h 402"/>
                    <a:gd name="T50" fmla="*/ 262 w 353"/>
                    <a:gd name="T51" fmla="*/ 94 h 402"/>
                    <a:gd name="T52" fmla="*/ 281 w 353"/>
                    <a:gd name="T53" fmla="*/ 89 h 402"/>
                    <a:gd name="T54" fmla="*/ 247 w 353"/>
                    <a:gd name="T55" fmla="*/ 157 h 402"/>
                    <a:gd name="T56" fmla="*/ 212 w 353"/>
                    <a:gd name="T57" fmla="*/ 153 h 402"/>
                    <a:gd name="T58" fmla="*/ 175 w 353"/>
                    <a:gd name="T59" fmla="*/ 93 h 402"/>
                    <a:gd name="T60" fmla="*/ 178 w 353"/>
                    <a:gd name="T61" fmla="*/ 79 h 402"/>
                    <a:gd name="T62" fmla="*/ 185 w 353"/>
                    <a:gd name="T63" fmla="*/ 79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53" h="402">
                      <a:moveTo>
                        <a:pt x="185" y="79"/>
                      </a:moveTo>
                      <a:cubicBezTo>
                        <a:pt x="189" y="90"/>
                        <a:pt x="193" y="100"/>
                        <a:pt x="198" y="110"/>
                      </a:cubicBezTo>
                      <a:cubicBezTo>
                        <a:pt x="203" y="119"/>
                        <a:pt x="208" y="128"/>
                        <a:pt x="215" y="135"/>
                      </a:cubicBezTo>
                      <a:cubicBezTo>
                        <a:pt x="232" y="152"/>
                        <a:pt x="251" y="145"/>
                        <a:pt x="261" y="117"/>
                      </a:cubicBezTo>
                      <a:cubicBezTo>
                        <a:pt x="250" y="112"/>
                        <a:pt x="237" y="108"/>
                        <a:pt x="228" y="101"/>
                      </a:cubicBezTo>
                      <a:cubicBezTo>
                        <a:pt x="209" y="86"/>
                        <a:pt x="208" y="65"/>
                        <a:pt x="221" y="37"/>
                      </a:cubicBezTo>
                      <a:cubicBezTo>
                        <a:pt x="231" y="15"/>
                        <a:pt x="264" y="0"/>
                        <a:pt x="294" y="4"/>
                      </a:cubicBezTo>
                      <a:cubicBezTo>
                        <a:pt x="311" y="6"/>
                        <a:pt x="333" y="30"/>
                        <a:pt x="338" y="50"/>
                      </a:cubicBezTo>
                      <a:cubicBezTo>
                        <a:pt x="341" y="63"/>
                        <a:pt x="346" y="76"/>
                        <a:pt x="347" y="89"/>
                      </a:cubicBezTo>
                      <a:cubicBezTo>
                        <a:pt x="353" y="157"/>
                        <a:pt x="286" y="234"/>
                        <a:pt x="211" y="217"/>
                      </a:cubicBezTo>
                      <a:cubicBezTo>
                        <a:pt x="180" y="210"/>
                        <a:pt x="155" y="192"/>
                        <a:pt x="134" y="161"/>
                      </a:cubicBezTo>
                      <a:cubicBezTo>
                        <a:pt x="104" y="194"/>
                        <a:pt x="75" y="224"/>
                        <a:pt x="49" y="256"/>
                      </a:cubicBezTo>
                      <a:cubicBezTo>
                        <a:pt x="27" y="285"/>
                        <a:pt x="31" y="318"/>
                        <a:pt x="51" y="348"/>
                      </a:cubicBezTo>
                      <a:cubicBezTo>
                        <a:pt x="70" y="377"/>
                        <a:pt x="101" y="379"/>
                        <a:pt x="132" y="378"/>
                      </a:cubicBezTo>
                      <a:cubicBezTo>
                        <a:pt x="140" y="378"/>
                        <a:pt x="148" y="380"/>
                        <a:pt x="155" y="383"/>
                      </a:cubicBezTo>
                      <a:cubicBezTo>
                        <a:pt x="131" y="402"/>
                        <a:pt x="80" y="398"/>
                        <a:pt x="56" y="376"/>
                      </a:cubicBezTo>
                      <a:cubicBezTo>
                        <a:pt x="13" y="339"/>
                        <a:pt x="0" y="286"/>
                        <a:pt x="50" y="227"/>
                      </a:cubicBezTo>
                      <a:cubicBezTo>
                        <a:pt x="73" y="200"/>
                        <a:pt x="100" y="175"/>
                        <a:pt x="127" y="150"/>
                      </a:cubicBezTo>
                      <a:cubicBezTo>
                        <a:pt x="130" y="147"/>
                        <a:pt x="142" y="149"/>
                        <a:pt x="146" y="153"/>
                      </a:cubicBezTo>
                      <a:cubicBezTo>
                        <a:pt x="157" y="163"/>
                        <a:pt x="165" y="177"/>
                        <a:pt x="177" y="186"/>
                      </a:cubicBezTo>
                      <a:cubicBezTo>
                        <a:pt x="211" y="211"/>
                        <a:pt x="269" y="207"/>
                        <a:pt x="300" y="171"/>
                      </a:cubicBezTo>
                      <a:cubicBezTo>
                        <a:pt x="330" y="135"/>
                        <a:pt x="338" y="99"/>
                        <a:pt x="325" y="57"/>
                      </a:cubicBezTo>
                      <a:cubicBezTo>
                        <a:pt x="319" y="34"/>
                        <a:pt x="302" y="21"/>
                        <a:pt x="283" y="20"/>
                      </a:cubicBezTo>
                      <a:cubicBezTo>
                        <a:pt x="260" y="20"/>
                        <a:pt x="236" y="34"/>
                        <a:pt x="230" y="55"/>
                      </a:cubicBezTo>
                      <a:cubicBezTo>
                        <a:pt x="227" y="63"/>
                        <a:pt x="227" y="77"/>
                        <a:pt x="232" y="82"/>
                      </a:cubicBezTo>
                      <a:cubicBezTo>
                        <a:pt x="238" y="89"/>
                        <a:pt x="251" y="92"/>
                        <a:pt x="262" y="94"/>
                      </a:cubicBezTo>
                      <a:cubicBezTo>
                        <a:pt x="268" y="95"/>
                        <a:pt x="274" y="91"/>
                        <a:pt x="281" y="89"/>
                      </a:cubicBezTo>
                      <a:cubicBezTo>
                        <a:pt x="288" y="119"/>
                        <a:pt x="274" y="149"/>
                        <a:pt x="247" y="157"/>
                      </a:cubicBezTo>
                      <a:cubicBezTo>
                        <a:pt x="236" y="160"/>
                        <a:pt x="218" y="160"/>
                        <a:pt x="212" y="153"/>
                      </a:cubicBezTo>
                      <a:cubicBezTo>
                        <a:pt x="197" y="135"/>
                        <a:pt x="186" y="114"/>
                        <a:pt x="175" y="93"/>
                      </a:cubicBezTo>
                      <a:cubicBezTo>
                        <a:pt x="173" y="90"/>
                        <a:pt x="177" y="84"/>
                        <a:pt x="178" y="79"/>
                      </a:cubicBezTo>
                      <a:cubicBezTo>
                        <a:pt x="181" y="79"/>
                        <a:pt x="183" y="79"/>
                        <a:pt x="18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09" name="Freeform 24"/>
                <p:cNvSpPr>
                  <a:spLocks/>
                </p:cNvSpPr>
                <p:nvPr/>
              </p:nvSpPr>
              <p:spPr bwMode="auto">
                <a:xfrm>
                  <a:off x="9988318" y="3018433"/>
                  <a:ext cx="871538" cy="1023938"/>
                </a:xfrm>
                <a:custGeom>
                  <a:avLst/>
                  <a:gdLst>
                    <a:gd name="T0" fmla="*/ 363 w 368"/>
                    <a:gd name="T1" fmla="*/ 432 h 432"/>
                    <a:gd name="T2" fmla="*/ 303 w 368"/>
                    <a:gd name="T3" fmla="*/ 375 h 432"/>
                    <a:gd name="T4" fmla="*/ 277 w 368"/>
                    <a:gd name="T5" fmla="*/ 263 h 432"/>
                    <a:gd name="T6" fmla="*/ 261 w 368"/>
                    <a:gd name="T7" fmla="*/ 239 h 432"/>
                    <a:gd name="T8" fmla="*/ 158 w 368"/>
                    <a:gd name="T9" fmla="*/ 153 h 432"/>
                    <a:gd name="T10" fmla="*/ 135 w 368"/>
                    <a:gd name="T11" fmla="*/ 120 h 432"/>
                    <a:gd name="T12" fmla="*/ 78 w 368"/>
                    <a:gd name="T13" fmla="*/ 121 h 432"/>
                    <a:gd name="T14" fmla="*/ 67 w 368"/>
                    <a:gd name="T15" fmla="*/ 138 h 432"/>
                    <a:gd name="T16" fmla="*/ 10 w 368"/>
                    <a:gd name="T17" fmla="*/ 137 h 432"/>
                    <a:gd name="T18" fmla="*/ 1 w 368"/>
                    <a:gd name="T19" fmla="*/ 103 h 432"/>
                    <a:gd name="T20" fmla="*/ 83 w 368"/>
                    <a:gd name="T21" fmla="*/ 4 h 432"/>
                    <a:gd name="T22" fmla="*/ 160 w 368"/>
                    <a:gd name="T23" fmla="*/ 20 h 432"/>
                    <a:gd name="T24" fmla="*/ 192 w 368"/>
                    <a:gd name="T25" fmla="*/ 18 h 432"/>
                    <a:gd name="T26" fmla="*/ 211 w 368"/>
                    <a:gd name="T27" fmla="*/ 10 h 432"/>
                    <a:gd name="T28" fmla="*/ 204 w 368"/>
                    <a:gd name="T29" fmla="*/ 31 h 432"/>
                    <a:gd name="T30" fmla="*/ 181 w 368"/>
                    <a:gd name="T31" fmla="*/ 62 h 432"/>
                    <a:gd name="T32" fmla="*/ 152 w 368"/>
                    <a:gd name="T33" fmla="*/ 36 h 432"/>
                    <a:gd name="T34" fmla="*/ 28 w 368"/>
                    <a:gd name="T35" fmla="*/ 63 h 432"/>
                    <a:gd name="T36" fmla="*/ 20 w 368"/>
                    <a:gd name="T37" fmla="*/ 126 h 432"/>
                    <a:gd name="T38" fmla="*/ 49 w 368"/>
                    <a:gd name="T39" fmla="*/ 132 h 432"/>
                    <a:gd name="T40" fmla="*/ 63 w 368"/>
                    <a:gd name="T41" fmla="*/ 112 h 432"/>
                    <a:gd name="T42" fmla="*/ 152 w 368"/>
                    <a:gd name="T43" fmla="*/ 113 h 432"/>
                    <a:gd name="T44" fmla="*/ 179 w 368"/>
                    <a:gd name="T45" fmla="*/ 156 h 432"/>
                    <a:gd name="T46" fmla="*/ 281 w 368"/>
                    <a:gd name="T47" fmla="*/ 224 h 432"/>
                    <a:gd name="T48" fmla="*/ 296 w 368"/>
                    <a:gd name="T49" fmla="*/ 244 h 432"/>
                    <a:gd name="T50" fmla="*/ 305 w 368"/>
                    <a:gd name="T51" fmla="*/ 348 h 432"/>
                    <a:gd name="T52" fmla="*/ 354 w 368"/>
                    <a:gd name="T53" fmla="*/ 411 h 432"/>
                    <a:gd name="T54" fmla="*/ 368 w 368"/>
                    <a:gd name="T55" fmla="*/ 427 h 432"/>
                    <a:gd name="T56" fmla="*/ 363 w 368"/>
                    <a:gd name="T57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8" h="432">
                      <a:moveTo>
                        <a:pt x="363" y="432"/>
                      </a:moveTo>
                      <a:cubicBezTo>
                        <a:pt x="337" y="419"/>
                        <a:pt x="315" y="401"/>
                        <a:pt x="303" y="375"/>
                      </a:cubicBezTo>
                      <a:cubicBezTo>
                        <a:pt x="287" y="339"/>
                        <a:pt x="275" y="302"/>
                        <a:pt x="277" y="263"/>
                      </a:cubicBezTo>
                      <a:cubicBezTo>
                        <a:pt x="278" y="249"/>
                        <a:pt x="274" y="243"/>
                        <a:pt x="261" y="239"/>
                      </a:cubicBezTo>
                      <a:cubicBezTo>
                        <a:pt x="214" y="225"/>
                        <a:pt x="181" y="196"/>
                        <a:pt x="158" y="153"/>
                      </a:cubicBezTo>
                      <a:cubicBezTo>
                        <a:pt x="151" y="142"/>
                        <a:pt x="143" y="131"/>
                        <a:pt x="135" y="120"/>
                      </a:cubicBezTo>
                      <a:cubicBezTo>
                        <a:pt x="116" y="96"/>
                        <a:pt x="97" y="103"/>
                        <a:pt x="78" y="121"/>
                      </a:cubicBezTo>
                      <a:cubicBezTo>
                        <a:pt x="73" y="125"/>
                        <a:pt x="70" y="132"/>
                        <a:pt x="67" y="138"/>
                      </a:cubicBezTo>
                      <a:cubicBezTo>
                        <a:pt x="49" y="167"/>
                        <a:pt x="27" y="168"/>
                        <a:pt x="10" y="137"/>
                      </a:cubicBezTo>
                      <a:cubicBezTo>
                        <a:pt x="4" y="127"/>
                        <a:pt x="1" y="115"/>
                        <a:pt x="1" y="103"/>
                      </a:cubicBezTo>
                      <a:cubicBezTo>
                        <a:pt x="0" y="57"/>
                        <a:pt x="37" y="10"/>
                        <a:pt x="83" y="4"/>
                      </a:cubicBezTo>
                      <a:cubicBezTo>
                        <a:pt x="109" y="0"/>
                        <a:pt x="138" y="1"/>
                        <a:pt x="160" y="20"/>
                      </a:cubicBezTo>
                      <a:cubicBezTo>
                        <a:pt x="172" y="31"/>
                        <a:pt x="181" y="29"/>
                        <a:pt x="192" y="18"/>
                      </a:cubicBezTo>
                      <a:cubicBezTo>
                        <a:pt x="196" y="13"/>
                        <a:pt x="204" y="13"/>
                        <a:pt x="211" y="10"/>
                      </a:cubicBezTo>
                      <a:cubicBezTo>
                        <a:pt x="209" y="17"/>
                        <a:pt x="208" y="25"/>
                        <a:pt x="204" y="31"/>
                      </a:cubicBezTo>
                      <a:cubicBezTo>
                        <a:pt x="198" y="42"/>
                        <a:pt x="189" y="52"/>
                        <a:pt x="181" y="62"/>
                      </a:cubicBezTo>
                      <a:cubicBezTo>
                        <a:pt x="171" y="53"/>
                        <a:pt x="162" y="44"/>
                        <a:pt x="152" y="36"/>
                      </a:cubicBezTo>
                      <a:cubicBezTo>
                        <a:pt x="122" y="9"/>
                        <a:pt x="52" y="11"/>
                        <a:pt x="28" y="63"/>
                      </a:cubicBezTo>
                      <a:cubicBezTo>
                        <a:pt x="18" y="84"/>
                        <a:pt x="9" y="104"/>
                        <a:pt x="20" y="126"/>
                      </a:cubicBezTo>
                      <a:cubicBezTo>
                        <a:pt x="27" y="142"/>
                        <a:pt x="37" y="144"/>
                        <a:pt x="49" y="132"/>
                      </a:cubicBezTo>
                      <a:cubicBezTo>
                        <a:pt x="55" y="126"/>
                        <a:pt x="59" y="119"/>
                        <a:pt x="63" y="112"/>
                      </a:cubicBezTo>
                      <a:cubicBezTo>
                        <a:pt x="88" y="79"/>
                        <a:pt x="128" y="80"/>
                        <a:pt x="152" y="113"/>
                      </a:cubicBezTo>
                      <a:cubicBezTo>
                        <a:pt x="161" y="127"/>
                        <a:pt x="170" y="141"/>
                        <a:pt x="179" y="156"/>
                      </a:cubicBezTo>
                      <a:cubicBezTo>
                        <a:pt x="202" y="194"/>
                        <a:pt x="235" y="219"/>
                        <a:pt x="281" y="224"/>
                      </a:cubicBezTo>
                      <a:cubicBezTo>
                        <a:pt x="294" y="225"/>
                        <a:pt x="295" y="231"/>
                        <a:pt x="296" y="244"/>
                      </a:cubicBezTo>
                      <a:cubicBezTo>
                        <a:pt x="297" y="279"/>
                        <a:pt x="295" y="315"/>
                        <a:pt x="305" y="348"/>
                      </a:cubicBezTo>
                      <a:cubicBezTo>
                        <a:pt x="313" y="372"/>
                        <a:pt x="337" y="390"/>
                        <a:pt x="354" y="411"/>
                      </a:cubicBezTo>
                      <a:cubicBezTo>
                        <a:pt x="359" y="417"/>
                        <a:pt x="364" y="422"/>
                        <a:pt x="368" y="427"/>
                      </a:cubicBezTo>
                      <a:cubicBezTo>
                        <a:pt x="366" y="429"/>
                        <a:pt x="365" y="431"/>
                        <a:pt x="363" y="43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0" name="Freeform 25"/>
                <p:cNvSpPr>
                  <a:spLocks/>
                </p:cNvSpPr>
                <p:nvPr/>
              </p:nvSpPr>
              <p:spPr bwMode="auto">
                <a:xfrm>
                  <a:off x="10866205" y="4032845"/>
                  <a:ext cx="520700" cy="782638"/>
                </a:xfrm>
                <a:custGeom>
                  <a:avLst/>
                  <a:gdLst>
                    <a:gd name="T0" fmla="*/ 4 w 220"/>
                    <a:gd name="T1" fmla="*/ 1 h 331"/>
                    <a:gd name="T2" fmla="*/ 15 w 220"/>
                    <a:gd name="T3" fmla="*/ 1 h 331"/>
                    <a:gd name="T4" fmla="*/ 127 w 220"/>
                    <a:gd name="T5" fmla="*/ 31 h 331"/>
                    <a:gd name="T6" fmla="*/ 218 w 220"/>
                    <a:gd name="T7" fmla="*/ 137 h 331"/>
                    <a:gd name="T8" fmla="*/ 151 w 220"/>
                    <a:gd name="T9" fmla="*/ 211 h 331"/>
                    <a:gd name="T10" fmla="*/ 141 w 220"/>
                    <a:gd name="T11" fmla="*/ 193 h 331"/>
                    <a:gd name="T12" fmla="*/ 141 w 220"/>
                    <a:gd name="T13" fmla="*/ 161 h 331"/>
                    <a:gd name="T14" fmla="*/ 102 w 220"/>
                    <a:gd name="T15" fmla="*/ 137 h 331"/>
                    <a:gd name="T16" fmla="*/ 66 w 220"/>
                    <a:gd name="T17" fmla="*/ 177 h 331"/>
                    <a:gd name="T18" fmla="*/ 87 w 220"/>
                    <a:gd name="T19" fmla="*/ 246 h 331"/>
                    <a:gd name="T20" fmla="*/ 178 w 220"/>
                    <a:gd name="T21" fmla="*/ 266 h 331"/>
                    <a:gd name="T22" fmla="*/ 215 w 220"/>
                    <a:gd name="T23" fmla="*/ 254 h 331"/>
                    <a:gd name="T24" fmla="*/ 212 w 220"/>
                    <a:gd name="T25" fmla="*/ 292 h 331"/>
                    <a:gd name="T26" fmla="*/ 212 w 220"/>
                    <a:gd name="T27" fmla="*/ 330 h 331"/>
                    <a:gd name="T28" fmla="*/ 203 w 220"/>
                    <a:gd name="T29" fmla="*/ 331 h 331"/>
                    <a:gd name="T30" fmla="*/ 198 w 220"/>
                    <a:gd name="T31" fmla="*/ 306 h 331"/>
                    <a:gd name="T32" fmla="*/ 196 w 220"/>
                    <a:gd name="T33" fmla="*/ 283 h 331"/>
                    <a:gd name="T34" fmla="*/ 131 w 220"/>
                    <a:gd name="T35" fmla="*/ 282 h 331"/>
                    <a:gd name="T36" fmla="*/ 52 w 220"/>
                    <a:gd name="T37" fmla="*/ 188 h 331"/>
                    <a:gd name="T38" fmla="*/ 112 w 220"/>
                    <a:gd name="T39" fmla="*/ 122 h 331"/>
                    <a:gd name="T40" fmla="*/ 157 w 220"/>
                    <a:gd name="T41" fmla="*/ 166 h 331"/>
                    <a:gd name="T42" fmla="*/ 169 w 220"/>
                    <a:gd name="T43" fmla="*/ 189 h 331"/>
                    <a:gd name="T44" fmla="*/ 198 w 220"/>
                    <a:gd name="T45" fmla="*/ 168 h 331"/>
                    <a:gd name="T46" fmla="*/ 180 w 220"/>
                    <a:gd name="T47" fmla="*/ 84 h 331"/>
                    <a:gd name="T48" fmla="*/ 84 w 220"/>
                    <a:gd name="T49" fmla="*/ 35 h 331"/>
                    <a:gd name="T50" fmla="*/ 28 w 220"/>
                    <a:gd name="T51" fmla="*/ 23 h 331"/>
                    <a:gd name="T52" fmla="*/ 0 w 220"/>
                    <a:gd name="T53" fmla="*/ 8 h 331"/>
                    <a:gd name="T54" fmla="*/ 4 w 220"/>
                    <a:gd name="T55" fmla="*/ 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31">
                      <a:moveTo>
                        <a:pt x="4" y="1"/>
                      </a:moveTo>
                      <a:cubicBezTo>
                        <a:pt x="7" y="1"/>
                        <a:pt x="11" y="0"/>
                        <a:pt x="15" y="1"/>
                      </a:cubicBezTo>
                      <a:cubicBezTo>
                        <a:pt x="52" y="11"/>
                        <a:pt x="90" y="20"/>
                        <a:pt x="127" y="31"/>
                      </a:cubicBezTo>
                      <a:cubicBezTo>
                        <a:pt x="171" y="44"/>
                        <a:pt x="216" y="82"/>
                        <a:pt x="218" y="137"/>
                      </a:cubicBezTo>
                      <a:cubicBezTo>
                        <a:pt x="220" y="175"/>
                        <a:pt x="189" y="211"/>
                        <a:pt x="151" y="211"/>
                      </a:cubicBezTo>
                      <a:cubicBezTo>
                        <a:pt x="136" y="211"/>
                        <a:pt x="139" y="203"/>
                        <a:pt x="141" y="193"/>
                      </a:cubicBezTo>
                      <a:cubicBezTo>
                        <a:pt x="142" y="183"/>
                        <a:pt x="143" y="171"/>
                        <a:pt x="141" y="161"/>
                      </a:cubicBezTo>
                      <a:cubicBezTo>
                        <a:pt x="135" y="144"/>
                        <a:pt x="122" y="134"/>
                        <a:pt x="102" y="137"/>
                      </a:cubicBezTo>
                      <a:cubicBezTo>
                        <a:pt x="82" y="140"/>
                        <a:pt x="68" y="157"/>
                        <a:pt x="66" y="177"/>
                      </a:cubicBezTo>
                      <a:cubicBezTo>
                        <a:pt x="64" y="203"/>
                        <a:pt x="72" y="225"/>
                        <a:pt x="87" y="246"/>
                      </a:cubicBezTo>
                      <a:cubicBezTo>
                        <a:pt x="101" y="265"/>
                        <a:pt x="149" y="275"/>
                        <a:pt x="178" y="266"/>
                      </a:cubicBezTo>
                      <a:cubicBezTo>
                        <a:pt x="190" y="262"/>
                        <a:pt x="203" y="258"/>
                        <a:pt x="215" y="254"/>
                      </a:cubicBezTo>
                      <a:cubicBezTo>
                        <a:pt x="214" y="267"/>
                        <a:pt x="213" y="279"/>
                        <a:pt x="212" y="292"/>
                      </a:cubicBezTo>
                      <a:cubicBezTo>
                        <a:pt x="212" y="304"/>
                        <a:pt x="212" y="317"/>
                        <a:pt x="212" y="330"/>
                      </a:cubicBezTo>
                      <a:cubicBezTo>
                        <a:pt x="209" y="330"/>
                        <a:pt x="206" y="330"/>
                        <a:pt x="203" y="331"/>
                      </a:cubicBezTo>
                      <a:cubicBezTo>
                        <a:pt x="201" y="322"/>
                        <a:pt x="199" y="314"/>
                        <a:pt x="198" y="306"/>
                      </a:cubicBezTo>
                      <a:cubicBezTo>
                        <a:pt x="197" y="298"/>
                        <a:pt x="196" y="289"/>
                        <a:pt x="196" y="283"/>
                      </a:cubicBezTo>
                      <a:cubicBezTo>
                        <a:pt x="173" y="283"/>
                        <a:pt x="151" y="286"/>
                        <a:pt x="131" y="282"/>
                      </a:cubicBezTo>
                      <a:cubicBezTo>
                        <a:pt x="83" y="273"/>
                        <a:pt x="53" y="235"/>
                        <a:pt x="52" y="188"/>
                      </a:cubicBezTo>
                      <a:cubicBezTo>
                        <a:pt x="51" y="152"/>
                        <a:pt x="77" y="124"/>
                        <a:pt x="112" y="122"/>
                      </a:cubicBezTo>
                      <a:cubicBezTo>
                        <a:pt x="132" y="120"/>
                        <a:pt x="151" y="140"/>
                        <a:pt x="157" y="166"/>
                      </a:cubicBezTo>
                      <a:cubicBezTo>
                        <a:pt x="159" y="174"/>
                        <a:pt x="165" y="181"/>
                        <a:pt x="169" y="189"/>
                      </a:cubicBezTo>
                      <a:cubicBezTo>
                        <a:pt x="179" y="182"/>
                        <a:pt x="194" y="178"/>
                        <a:pt x="198" y="168"/>
                      </a:cubicBezTo>
                      <a:cubicBezTo>
                        <a:pt x="211" y="137"/>
                        <a:pt x="202" y="108"/>
                        <a:pt x="180" y="84"/>
                      </a:cubicBezTo>
                      <a:cubicBezTo>
                        <a:pt x="155" y="55"/>
                        <a:pt x="120" y="43"/>
                        <a:pt x="84" y="35"/>
                      </a:cubicBezTo>
                      <a:cubicBezTo>
                        <a:pt x="65" y="30"/>
                        <a:pt x="46" y="28"/>
                        <a:pt x="28" y="23"/>
                      </a:cubicBezTo>
                      <a:cubicBezTo>
                        <a:pt x="18" y="20"/>
                        <a:pt x="9" y="13"/>
                        <a:pt x="0" y="8"/>
                      </a:cubicBezTo>
                      <a:cubicBezTo>
                        <a:pt x="1" y="6"/>
                        <a:pt x="3" y="3"/>
                        <a:pt x="4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1" name="Freeform 29"/>
                <p:cNvSpPr>
                  <a:spLocks noEditPoints="1"/>
                </p:cNvSpPr>
                <p:nvPr/>
              </p:nvSpPr>
              <p:spPr bwMode="auto">
                <a:xfrm>
                  <a:off x="9704155" y="2258020"/>
                  <a:ext cx="309563" cy="325438"/>
                </a:xfrm>
                <a:custGeom>
                  <a:avLst/>
                  <a:gdLst>
                    <a:gd name="T0" fmla="*/ 63 w 131"/>
                    <a:gd name="T1" fmla="*/ 1 h 137"/>
                    <a:gd name="T2" fmla="*/ 107 w 131"/>
                    <a:gd name="T3" fmla="*/ 1 h 137"/>
                    <a:gd name="T4" fmla="*/ 127 w 131"/>
                    <a:gd name="T5" fmla="*/ 18 h 137"/>
                    <a:gd name="T6" fmla="*/ 131 w 131"/>
                    <a:gd name="T7" fmla="*/ 121 h 137"/>
                    <a:gd name="T8" fmla="*/ 115 w 131"/>
                    <a:gd name="T9" fmla="*/ 137 h 137"/>
                    <a:gd name="T10" fmla="*/ 27 w 131"/>
                    <a:gd name="T11" fmla="*/ 135 h 137"/>
                    <a:gd name="T12" fmla="*/ 1 w 131"/>
                    <a:gd name="T13" fmla="*/ 104 h 137"/>
                    <a:gd name="T14" fmla="*/ 2 w 131"/>
                    <a:gd name="T15" fmla="*/ 20 h 137"/>
                    <a:gd name="T16" fmla="*/ 22 w 131"/>
                    <a:gd name="T17" fmla="*/ 2 h 137"/>
                    <a:gd name="T18" fmla="*/ 63 w 131"/>
                    <a:gd name="T19" fmla="*/ 2 h 137"/>
                    <a:gd name="T20" fmla="*/ 63 w 131"/>
                    <a:gd name="T21" fmla="*/ 1 h 137"/>
                    <a:gd name="T22" fmla="*/ 19 w 131"/>
                    <a:gd name="T23" fmla="*/ 68 h 137"/>
                    <a:gd name="T24" fmla="*/ 19 w 131"/>
                    <a:gd name="T25" fmla="*/ 93 h 137"/>
                    <a:gd name="T26" fmla="*/ 42 w 131"/>
                    <a:gd name="T27" fmla="*/ 118 h 137"/>
                    <a:gd name="T28" fmla="*/ 96 w 131"/>
                    <a:gd name="T29" fmla="*/ 117 h 137"/>
                    <a:gd name="T30" fmla="*/ 113 w 131"/>
                    <a:gd name="T31" fmla="*/ 102 h 137"/>
                    <a:gd name="T32" fmla="*/ 113 w 131"/>
                    <a:gd name="T33" fmla="*/ 66 h 137"/>
                    <a:gd name="T34" fmla="*/ 65 w 131"/>
                    <a:gd name="T35" fmla="*/ 21 h 137"/>
                    <a:gd name="T36" fmla="*/ 19 w 131"/>
                    <a:gd name="T37" fmla="*/ 6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137">
                      <a:moveTo>
                        <a:pt x="63" y="1"/>
                      </a:moveTo>
                      <a:cubicBezTo>
                        <a:pt x="78" y="1"/>
                        <a:pt x="93" y="2"/>
                        <a:pt x="107" y="1"/>
                      </a:cubicBezTo>
                      <a:cubicBezTo>
                        <a:pt x="120" y="0"/>
                        <a:pt x="126" y="5"/>
                        <a:pt x="127" y="18"/>
                      </a:cubicBezTo>
                      <a:cubicBezTo>
                        <a:pt x="128" y="52"/>
                        <a:pt x="129" y="87"/>
                        <a:pt x="131" y="121"/>
                      </a:cubicBezTo>
                      <a:cubicBezTo>
                        <a:pt x="131" y="132"/>
                        <a:pt x="126" y="137"/>
                        <a:pt x="115" y="137"/>
                      </a:cubicBezTo>
                      <a:cubicBezTo>
                        <a:pt x="86" y="136"/>
                        <a:pt x="56" y="137"/>
                        <a:pt x="27" y="135"/>
                      </a:cubicBezTo>
                      <a:cubicBezTo>
                        <a:pt x="4" y="134"/>
                        <a:pt x="0" y="128"/>
                        <a:pt x="1" y="104"/>
                      </a:cubicBezTo>
                      <a:cubicBezTo>
                        <a:pt x="1" y="76"/>
                        <a:pt x="2" y="48"/>
                        <a:pt x="2" y="20"/>
                      </a:cubicBezTo>
                      <a:cubicBezTo>
                        <a:pt x="2" y="7"/>
                        <a:pt x="8" y="1"/>
                        <a:pt x="22" y="2"/>
                      </a:cubicBezTo>
                      <a:cubicBezTo>
                        <a:pt x="36" y="3"/>
                        <a:pt x="50" y="2"/>
                        <a:pt x="63" y="2"/>
                      </a:cubicBezTo>
                      <a:cubicBezTo>
                        <a:pt x="63" y="2"/>
                        <a:pt x="63" y="2"/>
                        <a:pt x="63" y="1"/>
                      </a:cubicBezTo>
                      <a:close/>
                      <a:moveTo>
                        <a:pt x="19" y="68"/>
                      </a:moveTo>
                      <a:cubicBezTo>
                        <a:pt x="19" y="76"/>
                        <a:pt x="19" y="85"/>
                        <a:pt x="19" y="93"/>
                      </a:cubicBezTo>
                      <a:cubicBezTo>
                        <a:pt x="18" y="110"/>
                        <a:pt x="25" y="118"/>
                        <a:pt x="42" y="118"/>
                      </a:cubicBezTo>
                      <a:cubicBezTo>
                        <a:pt x="60" y="118"/>
                        <a:pt x="78" y="119"/>
                        <a:pt x="96" y="117"/>
                      </a:cubicBezTo>
                      <a:cubicBezTo>
                        <a:pt x="103" y="116"/>
                        <a:pt x="112" y="108"/>
                        <a:pt x="113" y="102"/>
                      </a:cubicBezTo>
                      <a:cubicBezTo>
                        <a:pt x="116" y="91"/>
                        <a:pt x="113" y="78"/>
                        <a:pt x="113" y="66"/>
                      </a:cubicBezTo>
                      <a:cubicBezTo>
                        <a:pt x="112" y="18"/>
                        <a:pt x="112" y="18"/>
                        <a:pt x="65" y="21"/>
                      </a:cubicBezTo>
                      <a:cubicBezTo>
                        <a:pt x="19" y="23"/>
                        <a:pt x="19" y="23"/>
                        <a:pt x="19" y="6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2" name="Freeform 31"/>
                <p:cNvSpPr>
                  <a:spLocks/>
                </p:cNvSpPr>
                <p:nvPr/>
              </p:nvSpPr>
              <p:spPr bwMode="auto">
                <a:xfrm>
                  <a:off x="10494730" y="2940645"/>
                  <a:ext cx="357188" cy="396875"/>
                </a:xfrm>
                <a:custGeom>
                  <a:avLst/>
                  <a:gdLst>
                    <a:gd name="T0" fmla="*/ 45 w 151"/>
                    <a:gd name="T1" fmla="*/ 102 h 168"/>
                    <a:gd name="T2" fmla="*/ 21 w 151"/>
                    <a:gd name="T3" fmla="*/ 165 h 168"/>
                    <a:gd name="T4" fmla="*/ 17 w 151"/>
                    <a:gd name="T5" fmla="*/ 167 h 168"/>
                    <a:gd name="T6" fmla="*/ 6 w 151"/>
                    <a:gd name="T7" fmla="*/ 155 h 168"/>
                    <a:gd name="T8" fmla="*/ 26 w 151"/>
                    <a:gd name="T9" fmla="*/ 100 h 168"/>
                    <a:gd name="T10" fmla="*/ 34 w 151"/>
                    <a:gd name="T11" fmla="*/ 95 h 168"/>
                    <a:gd name="T12" fmla="*/ 62 w 151"/>
                    <a:gd name="T13" fmla="*/ 86 h 168"/>
                    <a:gd name="T14" fmla="*/ 65 w 151"/>
                    <a:gd name="T15" fmla="*/ 110 h 168"/>
                    <a:gd name="T16" fmla="*/ 83 w 151"/>
                    <a:gd name="T17" fmla="*/ 142 h 168"/>
                    <a:gd name="T18" fmla="*/ 132 w 151"/>
                    <a:gd name="T19" fmla="*/ 110 h 168"/>
                    <a:gd name="T20" fmla="*/ 57 w 151"/>
                    <a:gd name="T21" fmla="*/ 38 h 168"/>
                    <a:gd name="T22" fmla="*/ 16 w 151"/>
                    <a:gd name="T23" fmla="*/ 44 h 168"/>
                    <a:gd name="T24" fmla="*/ 4 w 151"/>
                    <a:gd name="T25" fmla="*/ 38 h 168"/>
                    <a:gd name="T26" fmla="*/ 10 w 151"/>
                    <a:gd name="T27" fmla="*/ 28 h 168"/>
                    <a:gd name="T28" fmla="*/ 148 w 151"/>
                    <a:gd name="T29" fmla="*/ 95 h 168"/>
                    <a:gd name="T30" fmla="*/ 72 w 151"/>
                    <a:gd name="T31" fmla="*/ 155 h 168"/>
                    <a:gd name="T32" fmla="*/ 48 w 151"/>
                    <a:gd name="T33" fmla="*/ 124 h 168"/>
                    <a:gd name="T34" fmla="*/ 45 w 151"/>
                    <a:gd name="T35" fmla="*/ 102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1" h="168">
                      <a:moveTo>
                        <a:pt x="45" y="102"/>
                      </a:moveTo>
                      <a:cubicBezTo>
                        <a:pt x="19" y="118"/>
                        <a:pt x="20" y="142"/>
                        <a:pt x="21" y="165"/>
                      </a:cubicBezTo>
                      <a:cubicBezTo>
                        <a:pt x="20" y="166"/>
                        <a:pt x="18" y="166"/>
                        <a:pt x="17" y="167"/>
                      </a:cubicBezTo>
                      <a:cubicBezTo>
                        <a:pt x="13" y="163"/>
                        <a:pt x="8" y="160"/>
                        <a:pt x="6" y="155"/>
                      </a:cubicBezTo>
                      <a:cubicBezTo>
                        <a:pt x="0" y="139"/>
                        <a:pt x="12" y="109"/>
                        <a:pt x="26" y="100"/>
                      </a:cubicBezTo>
                      <a:cubicBezTo>
                        <a:pt x="28" y="98"/>
                        <a:pt x="31" y="96"/>
                        <a:pt x="34" y="95"/>
                      </a:cubicBezTo>
                      <a:cubicBezTo>
                        <a:pt x="44" y="92"/>
                        <a:pt x="53" y="89"/>
                        <a:pt x="62" y="86"/>
                      </a:cubicBezTo>
                      <a:cubicBezTo>
                        <a:pt x="63" y="94"/>
                        <a:pt x="65" y="102"/>
                        <a:pt x="65" y="110"/>
                      </a:cubicBezTo>
                      <a:cubicBezTo>
                        <a:pt x="64" y="125"/>
                        <a:pt x="65" y="139"/>
                        <a:pt x="83" y="142"/>
                      </a:cubicBezTo>
                      <a:cubicBezTo>
                        <a:pt x="105" y="146"/>
                        <a:pt x="128" y="130"/>
                        <a:pt x="132" y="110"/>
                      </a:cubicBezTo>
                      <a:cubicBezTo>
                        <a:pt x="138" y="69"/>
                        <a:pt x="104" y="35"/>
                        <a:pt x="57" y="38"/>
                      </a:cubicBezTo>
                      <a:cubicBezTo>
                        <a:pt x="44" y="38"/>
                        <a:pt x="30" y="43"/>
                        <a:pt x="16" y="44"/>
                      </a:cubicBezTo>
                      <a:cubicBezTo>
                        <a:pt x="12" y="45"/>
                        <a:pt x="8" y="40"/>
                        <a:pt x="4" y="38"/>
                      </a:cubicBezTo>
                      <a:cubicBezTo>
                        <a:pt x="6" y="35"/>
                        <a:pt x="7" y="29"/>
                        <a:pt x="10" y="28"/>
                      </a:cubicBezTo>
                      <a:cubicBezTo>
                        <a:pt x="73" y="0"/>
                        <a:pt x="145" y="39"/>
                        <a:pt x="148" y="95"/>
                      </a:cubicBezTo>
                      <a:cubicBezTo>
                        <a:pt x="151" y="142"/>
                        <a:pt x="116" y="168"/>
                        <a:pt x="72" y="155"/>
                      </a:cubicBezTo>
                      <a:cubicBezTo>
                        <a:pt x="62" y="152"/>
                        <a:pt x="55" y="136"/>
                        <a:pt x="48" y="124"/>
                      </a:cubicBezTo>
                      <a:cubicBezTo>
                        <a:pt x="45" y="119"/>
                        <a:pt x="46" y="112"/>
                        <a:pt x="45" y="1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3" name="Freeform 32"/>
                <p:cNvSpPr>
                  <a:spLocks/>
                </p:cNvSpPr>
                <p:nvPr/>
              </p:nvSpPr>
              <p:spPr bwMode="auto">
                <a:xfrm>
                  <a:off x="10939230" y="3510558"/>
                  <a:ext cx="455613" cy="360363"/>
                </a:xfrm>
                <a:custGeom>
                  <a:avLst/>
                  <a:gdLst>
                    <a:gd name="T0" fmla="*/ 173 w 192"/>
                    <a:gd name="T1" fmla="*/ 150 h 152"/>
                    <a:gd name="T2" fmla="*/ 174 w 192"/>
                    <a:gd name="T3" fmla="*/ 134 h 152"/>
                    <a:gd name="T4" fmla="*/ 107 w 192"/>
                    <a:gd name="T5" fmla="*/ 28 h 152"/>
                    <a:gd name="T6" fmla="*/ 33 w 192"/>
                    <a:gd name="T7" fmla="*/ 49 h 152"/>
                    <a:gd name="T8" fmla="*/ 37 w 192"/>
                    <a:gd name="T9" fmla="*/ 102 h 152"/>
                    <a:gd name="T10" fmla="*/ 85 w 192"/>
                    <a:gd name="T11" fmla="*/ 97 h 152"/>
                    <a:gd name="T12" fmla="*/ 101 w 192"/>
                    <a:gd name="T13" fmla="*/ 90 h 152"/>
                    <a:gd name="T14" fmla="*/ 112 w 192"/>
                    <a:gd name="T15" fmla="*/ 106 h 152"/>
                    <a:gd name="T16" fmla="*/ 109 w 192"/>
                    <a:gd name="T17" fmla="*/ 114 h 152"/>
                    <a:gd name="T18" fmla="*/ 53 w 192"/>
                    <a:gd name="T19" fmla="*/ 124 h 152"/>
                    <a:gd name="T20" fmla="*/ 14 w 192"/>
                    <a:gd name="T21" fmla="*/ 93 h 152"/>
                    <a:gd name="T22" fmla="*/ 37 w 192"/>
                    <a:gd name="T23" fmla="*/ 23 h 152"/>
                    <a:gd name="T24" fmla="*/ 150 w 192"/>
                    <a:gd name="T25" fmla="*/ 33 h 152"/>
                    <a:gd name="T26" fmla="*/ 191 w 192"/>
                    <a:gd name="T27" fmla="*/ 113 h 152"/>
                    <a:gd name="T28" fmla="*/ 183 w 192"/>
                    <a:gd name="T29" fmla="*/ 152 h 152"/>
                    <a:gd name="T30" fmla="*/ 173 w 192"/>
                    <a:gd name="T31" fmla="*/ 15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" h="152">
                      <a:moveTo>
                        <a:pt x="173" y="150"/>
                      </a:moveTo>
                      <a:cubicBezTo>
                        <a:pt x="173" y="145"/>
                        <a:pt x="174" y="139"/>
                        <a:pt x="174" y="134"/>
                      </a:cubicBezTo>
                      <a:cubicBezTo>
                        <a:pt x="180" y="88"/>
                        <a:pt x="150" y="41"/>
                        <a:pt x="107" y="28"/>
                      </a:cubicBezTo>
                      <a:cubicBezTo>
                        <a:pt x="82" y="20"/>
                        <a:pt x="48" y="30"/>
                        <a:pt x="33" y="49"/>
                      </a:cubicBezTo>
                      <a:cubicBezTo>
                        <a:pt x="20" y="66"/>
                        <a:pt x="22" y="88"/>
                        <a:pt x="37" y="102"/>
                      </a:cubicBezTo>
                      <a:cubicBezTo>
                        <a:pt x="51" y="113"/>
                        <a:pt x="69" y="111"/>
                        <a:pt x="85" y="97"/>
                      </a:cubicBezTo>
                      <a:cubicBezTo>
                        <a:pt x="90" y="93"/>
                        <a:pt x="98" y="89"/>
                        <a:pt x="101" y="90"/>
                      </a:cubicBezTo>
                      <a:cubicBezTo>
                        <a:pt x="106" y="93"/>
                        <a:pt x="109" y="100"/>
                        <a:pt x="112" y="106"/>
                      </a:cubicBezTo>
                      <a:cubicBezTo>
                        <a:pt x="113" y="108"/>
                        <a:pt x="111" y="114"/>
                        <a:pt x="109" y="114"/>
                      </a:cubicBezTo>
                      <a:cubicBezTo>
                        <a:pt x="90" y="119"/>
                        <a:pt x="70" y="127"/>
                        <a:pt x="53" y="124"/>
                      </a:cubicBezTo>
                      <a:cubicBezTo>
                        <a:pt x="38" y="122"/>
                        <a:pt x="23" y="107"/>
                        <a:pt x="14" y="93"/>
                      </a:cubicBezTo>
                      <a:cubicBezTo>
                        <a:pt x="0" y="71"/>
                        <a:pt x="11" y="41"/>
                        <a:pt x="37" y="23"/>
                      </a:cubicBezTo>
                      <a:cubicBezTo>
                        <a:pt x="71" y="0"/>
                        <a:pt x="121" y="4"/>
                        <a:pt x="150" y="33"/>
                      </a:cubicBezTo>
                      <a:cubicBezTo>
                        <a:pt x="171" y="55"/>
                        <a:pt x="189" y="81"/>
                        <a:pt x="191" y="113"/>
                      </a:cubicBezTo>
                      <a:cubicBezTo>
                        <a:pt x="192" y="126"/>
                        <a:pt x="186" y="139"/>
                        <a:pt x="183" y="152"/>
                      </a:cubicBezTo>
                      <a:cubicBezTo>
                        <a:pt x="180" y="152"/>
                        <a:pt x="176" y="151"/>
                        <a:pt x="173" y="15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4" name="Freeform 34"/>
                <p:cNvSpPr>
                  <a:spLocks/>
                </p:cNvSpPr>
                <p:nvPr/>
              </p:nvSpPr>
              <p:spPr bwMode="auto">
                <a:xfrm>
                  <a:off x="11358330" y="4723408"/>
                  <a:ext cx="336550" cy="395288"/>
                </a:xfrm>
                <a:custGeom>
                  <a:avLst/>
                  <a:gdLst>
                    <a:gd name="T0" fmla="*/ 72 w 142"/>
                    <a:gd name="T1" fmla="*/ 0 h 167"/>
                    <a:gd name="T2" fmla="*/ 93 w 142"/>
                    <a:gd name="T3" fmla="*/ 24 h 167"/>
                    <a:gd name="T4" fmla="*/ 139 w 142"/>
                    <a:gd name="T5" fmla="*/ 106 h 167"/>
                    <a:gd name="T6" fmla="*/ 126 w 142"/>
                    <a:gd name="T7" fmla="*/ 154 h 167"/>
                    <a:gd name="T8" fmla="*/ 75 w 142"/>
                    <a:gd name="T9" fmla="*/ 156 h 167"/>
                    <a:gd name="T10" fmla="*/ 18 w 142"/>
                    <a:gd name="T11" fmla="*/ 100 h 167"/>
                    <a:gd name="T12" fmla="*/ 2 w 142"/>
                    <a:gd name="T13" fmla="*/ 66 h 167"/>
                    <a:gd name="T14" fmla="*/ 2 w 142"/>
                    <a:gd name="T15" fmla="*/ 50 h 167"/>
                    <a:gd name="T16" fmla="*/ 14 w 142"/>
                    <a:gd name="T17" fmla="*/ 59 h 167"/>
                    <a:gd name="T18" fmla="*/ 49 w 142"/>
                    <a:gd name="T19" fmla="*/ 116 h 167"/>
                    <a:gd name="T20" fmla="*/ 76 w 142"/>
                    <a:gd name="T21" fmla="*/ 139 h 167"/>
                    <a:gd name="T22" fmla="*/ 118 w 142"/>
                    <a:gd name="T23" fmla="*/ 138 h 167"/>
                    <a:gd name="T24" fmla="*/ 120 w 142"/>
                    <a:gd name="T25" fmla="*/ 93 h 167"/>
                    <a:gd name="T26" fmla="*/ 77 w 142"/>
                    <a:gd name="T27" fmla="*/ 31 h 167"/>
                    <a:gd name="T28" fmla="*/ 65 w 142"/>
                    <a:gd name="T29" fmla="*/ 5 h 167"/>
                    <a:gd name="T30" fmla="*/ 72 w 142"/>
                    <a:gd name="T31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2" h="167">
                      <a:moveTo>
                        <a:pt x="72" y="0"/>
                      </a:moveTo>
                      <a:cubicBezTo>
                        <a:pt x="79" y="8"/>
                        <a:pt x="86" y="16"/>
                        <a:pt x="93" y="24"/>
                      </a:cubicBezTo>
                      <a:cubicBezTo>
                        <a:pt x="113" y="49"/>
                        <a:pt x="133" y="74"/>
                        <a:pt x="139" y="106"/>
                      </a:cubicBezTo>
                      <a:cubicBezTo>
                        <a:pt x="142" y="124"/>
                        <a:pt x="141" y="142"/>
                        <a:pt x="126" y="154"/>
                      </a:cubicBezTo>
                      <a:cubicBezTo>
                        <a:pt x="110" y="167"/>
                        <a:pt x="93" y="163"/>
                        <a:pt x="75" y="156"/>
                      </a:cubicBezTo>
                      <a:cubicBezTo>
                        <a:pt x="48" y="145"/>
                        <a:pt x="33" y="123"/>
                        <a:pt x="18" y="100"/>
                      </a:cubicBezTo>
                      <a:cubicBezTo>
                        <a:pt x="11" y="89"/>
                        <a:pt x="6" y="77"/>
                        <a:pt x="2" y="66"/>
                      </a:cubicBezTo>
                      <a:cubicBezTo>
                        <a:pt x="0" y="61"/>
                        <a:pt x="2" y="55"/>
                        <a:pt x="2" y="50"/>
                      </a:cubicBezTo>
                      <a:cubicBezTo>
                        <a:pt x="6" y="53"/>
                        <a:pt x="12" y="55"/>
                        <a:pt x="14" y="59"/>
                      </a:cubicBezTo>
                      <a:cubicBezTo>
                        <a:pt x="26" y="78"/>
                        <a:pt x="36" y="98"/>
                        <a:pt x="49" y="116"/>
                      </a:cubicBezTo>
                      <a:cubicBezTo>
                        <a:pt x="56" y="125"/>
                        <a:pt x="66" y="133"/>
                        <a:pt x="76" y="139"/>
                      </a:cubicBezTo>
                      <a:cubicBezTo>
                        <a:pt x="90" y="148"/>
                        <a:pt x="106" y="151"/>
                        <a:pt x="118" y="138"/>
                      </a:cubicBezTo>
                      <a:cubicBezTo>
                        <a:pt x="129" y="125"/>
                        <a:pt x="132" y="109"/>
                        <a:pt x="120" y="93"/>
                      </a:cubicBezTo>
                      <a:cubicBezTo>
                        <a:pt x="105" y="73"/>
                        <a:pt x="91" y="52"/>
                        <a:pt x="77" y="31"/>
                      </a:cubicBezTo>
                      <a:cubicBezTo>
                        <a:pt x="72" y="23"/>
                        <a:pt x="69" y="14"/>
                        <a:pt x="65" y="5"/>
                      </a:cubicBezTo>
                      <a:cubicBezTo>
                        <a:pt x="67" y="3"/>
                        <a:pt x="70" y="1"/>
                        <a:pt x="7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5" name="Freeform 35"/>
                <p:cNvSpPr>
                  <a:spLocks noEditPoints="1"/>
                </p:cNvSpPr>
                <p:nvPr/>
              </p:nvSpPr>
              <p:spPr bwMode="auto">
                <a:xfrm>
                  <a:off x="10096268" y="1924645"/>
                  <a:ext cx="211138" cy="250825"/>
                </a:xfrm>
                <a:custGeom>
                  <a:avLst/>
                  <a:gdLst>
                    <a:gd name="T0" fmla="*/ 41 w 89"/>
                    <a:gd name="T1" fmla="*/ 101 h 106"/>
                    <a:gd name="T2" fmla="*/ 19 w 89"/>
                    <a:gd name="T3" fmla="*/ 102 h 106"/>
                    <a:gd name="T4" fmla="*/ 2 w 89"/>
                    <a:gd name="T5" fmla="*/ 85 h 106"/>
                    <a:gd name="T6" fmla="*/ 0 w 89"/>
                    <a:gd name="T7" fmla="*/ 35 h 106"/>
                    <a:gd name="T8" fmla="*/ 24 w 89"/>
                    <a:gd name="T9" fmla="*/ 11 h 106"/>
                    <a:gd name="T10" fmla="*/ 88 w 89"/>
                    <a:gd name="T11" fmla="*/ 72 h 106"/>
                    <a:gd name="T12" fmla="*/ 89 w 89"/>
                    <a:gd name="T13" fmla="*/ 88 h 106"/>
                    <a:gd name="T14" fmla="*/ 71 w 89"/>
                    <a:gd name="T15" fmla="*/ 103 h 106"/>
                    <a:gd name="T16" fmla="*/ 41 w 89"/>
                    <a:gd name="T17" fmla="*/ 101 h 106"/>
                    <a:gd name="T18" fmla="*/ 41 w 89"/>
                    <a:gd name="T19" fmla="*/ 101 h 106"/>
                    <a:gd name="T20" fmla="*/ 46 w 89"/>
                    <a:gd name="T21" fmla="*/ 29 h 106"/>
                    <a:gd name="T22" fmla="*/ 16 w 89"/>
                    <a:gd name="T23" fmla="*/ 50 h 106"/>
                    <a:gd name="T24" fmla="*/ 50 w 89"/>
                    <a:gd name="T25" fmla="*/ 84 h 106"/>
                    <a:gd name="T26" fmla="*/ 72 w 89"/>
                    <a:gd name="T27" fmla="*/ 57 h 106"/>
                    <a:gd name="T28" fmla="*/ 46 w 89"/>
                    <a:gd name="T29" fmla="*/ 29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9" h="106">
                      <a:moveTo>
                        <a:pt x="41" y="101"/>
                      </a:moveTo>
                      <a:cubicBezTo>
                        <a:pt x="34" y="101"/>
                        <a:pt x="26" y="101"/>
                        <a:pt x="19" y="102"/>
                      </a:cubicBezTo>
                      <a:cubicBezTo>
                        <a:pt x="7" y="102"/>
                        <a:pt x="2" y="95"/>
                        <a:pt x="2" y="85"/>
                      </a:cubicBezTo>
                      <a:cubicBezTo>
                        <a:pt x="1" y="68"/>
                        <a:pt x="0" y="52"/>
                        <a:pt x="0" y="35"/>
                      </a:cubicBezTo>
                      <a:cubicBezTo>
                        <a:pt x="0" y="19"/>
                        <a:pt x="6" y="11"/>
                        <a:pt x="24" y="11"/>
                      </a:cubicBezTo>
                      <a:cubicBezTo>
                        <a:pt x="88" y="12"/>
                        <a:pt x="86" y="0"/>
                        <a:pt x="88" y="72"/>
                      </a:cubicBezTo>
                      <a:cubicBezTo>
                        <a:pt x="88" y="77"/>
                        <a:pt x="89" y="82"/>
                        <a:pt x="89" y="88"/>
                      </a:cubicBezTo>
                      <a:cubicBezTo>
                        <a:pt x="89" y="100"/>
                        <a:pt x="85" y="106"/>
                        <a:pt x="71" y="103"/>
                      </a:cubicBezTo>
                      <a:cubicBezTo>
                        <a:pt x="61" y="101"/>
                        <a:pt x="51" y="101"/>
                        <a:pt x="41" y="101"/>
                      </a:cubicBezTo>
                      <a:cubicBezTo>
                        <a:pt x="41" y="101"/>
                        <a:pt x="41" y="101"/>
                        <a:pt x="41" y="101"/>
                      </a:cubicBezTo>
                      <a:close/>
                      <a:moveTo>
                        <a:pt x="46" y="29"/>
                      </a:moveTo>
                      <a:cubicBezTo>
                        <a:pt x="31" y="29"/>
                        <a:pt x="16" y="27"/>
                        <a:pt x="16" y="50"/>
                      </a:cubicBezTo>
                      <a:cubicBezTo>
                        <a:pt x="17" y="81"/>
                        <a:pt x="19" y="83"/>
                        <a:pt x="50" y="84"/>
                      </a:cubicBezTo>
                      <a:cubicBezTo>
                        <a:pt x="71" y="84"/>
                        <a:pt x="72" y="72"/>
                        <a:pt x="72" y="57"/>
                      </a:cubicBezTo>
                      <a:cubicBezTo>
                        <a:pt x="72" y="31"/>
                        <a:pt x="69" y="28"/>
                        <a:pt x="46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6" name="Freeform 36"/>
                <p:cNvSpPr>
                  <a:spLocks/>
                </p:cNvSpPr>
                <p:nvPr/>
              </p:nvSpPr>
              <p:spPr bwMode="auto">
                <a:xfrm>
                  <a:off x="11174180" y="2807295"/>
                  <a:ext cx="217488" cy="355600"/>
                </a:xfrm>
                <a:custGeom>
                  <a:avLst/>
                  <a:gdLst>
                    <a:gd name="T0" fmla="*/ 92 w 92"/>
                    <a:gd name="T1" fmla="*/ 7 h 150"/>
                    <a:gd name="T2" fmla="*/ 58 w 92"/>
                    <a:gd name="T3" fmla="*/ 36 h 150"/>
                    <a:gd name="T4" fmla="*/ 13 w 92"/>
                    <a:gd name="T5" fmla="*/ 123 h 150"/>
                    <a:gd name="T6" fmla="*/ 6 w 92"/>
                    <a:gd name="T7" fmla="*/ 150 h 150"/>
                    <a:gd name="T8" fmla="*/ 0 w 92"/>
                    <a:gd name="T9" fmla="*/ 120 h 150"/>
                    <a:gd name="T10" fmla="*/ 4 w 92"/>
                    <a:gd name="T11" fmla="*/ 65 h 150"/>
                    <a:gd name="T12" fmla="*/ 26 w 92"/>
                    <a:gd name="T13" fmla="*/ 36 h 150"/>
                    <a:gd name="T14" fmla="*/ 73 w 92"/>
                    <a:gd name="T15" fmla="*/ 7 h 150"/>
                    <a:gd name="T16" fmla="*/ 87 w 92"/>
                    <a:gd name="T17" fmla="*/ 0 h 150"/>
                    <a:gd name="T18" fmla="*/ 92 w 92"/>
                    <a:gd name="T19" fmla="*/ 7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2" h="150">
                      <a:moveTo>
                        <a:pt x="92" y="7"/>
                      </a:moveTo>
                      <a:cubicBezTo>
                        <a:pt x="81" y="17"/>
                        <a:pt x="71" y="31"/>
                        <a:pt x="58" y="36"/>
                      </a:cubicBezTo>
                      <a:cubicBezTo>
                        <a:pt x="15" y="52"/>
                        <a:pt x="14" y="86"/>
                        <a:pt x="13" y="123"/>
                      </a:cubicBezTo>
                      <a:cubicBezTo>
                        <a:pt x="13" y="132"/>
                        <a:pt x="9" y="141"/>
                        <a:pt x="6" y="150"/>
                      </a:cubicBezTo>
                      <a:cubicBezTo>
                        <a:pt x="4" y="140"/>
                        <a:pt x="0" y="130"/>
                        <a:pt x="0" y="120"/>
                      </a:cubicBezTo>
                      <a:cubicBezTo>
                        <a:pt x="1" y="102"/>
                        <a:pt x="4" y="83"/>
                        <a:pt x="4" y="65"/>
                      </a:cubicBezTo>
                      <a:cubicBezTo>
                        <a:pt x="5" y="50"/>
                        <a:pt x="11" y="42"/>
                        <a:pt x="26" y="36"/>
                      </a:cubicBezTo>
                      <a:cubicBezTo>
                        <a:pt x="43" y="29"/>
                        <a:pt x="57" y="17"/>
                        <a:pt x="73" y="7"/>
                      </a:cubicBezTo>
                      <a:cubicBezTo>
                        <a:pt x="77" y="4"/>
                        <a:pt x="82" y="2"/>
                        <a:pt x="87" y="0"/>
                      </a:cubicBezTo>
                      <a:cubicBezTo>
                        <a:pt x="89" y="2"/>
                        <a:pt x="90" y="5"/>
                        <a:pt x="92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7" name="Freeform 37"/>
                <p:cNvSpPr>
                  <a:spLocks/>
                </p:cNvSpPr>
                <p:nvPr/>
              </p:nvSpPr>
              <p:spPr bwMode="auto">
                <a:xfrm>
                  <a:off x="11493268" y="4312245"/>
                  <a:ext cx="98425" cy="406400"/>
                </a:xfrm>
                <a:custGeom>
                  <a:avLst/>
                  <a:gdLst>
                    <a:gd name="T0" fmla="*/ 19 w 41"/>
                    <a:gd name="T1" fmla="*/ 0 h 172"/>
                    <a:gd name="T2" fmla="*/ 22 w 41"/>
                    <a:gd name="T3" fmla="*/ 172 h 172"/>
                    <a:gd name="T4" fmla="*/ 3 w 41"/>
                    <a:gd name="T5" fmla="*/ 134 h 172"/>
                    <a:gd name="T6" fmla="*/ 12 w 41"/>
                    <a:gd name="T7" fmla="*/ 14 h 172"/>
                    <a:gd name="T8" fmla="*/ 19 w 41"/>
                    <a:gd name="T9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72">
                      <a:moveTo>
                        <a:pt x="19" y="0"/>
                      </a:moveTo>
                      <a:cubicBezTo>
                        <a:pt x="41" y="60"/>
                        <a:pt x="10" y="114"/>
                        <a:pt x="22" y="172"/>
                      </a:cubicBezTo>
                      <a:cubicBezTo>
                        <a:pt x="0" y="163"/>
                        <a:pt x="1" y="146"/>
                        <a:pt x="3" y="134"/>
                      </a:cubicBezTo>
                      <a:cubicBezTo>
                        <a:pt x="8" y="94"/>
                        <a:pt x="17" y="54"/>
                        <a:pt x="12" y="14"/>
                      </a:cubicBezTo>
                      <a:cubicBezTo>
                        <a:pt x="12" y="11"/>
                        <a:pt x="15" y="8"/>
                        <a:pt x="19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8" name="Freeform 38"/>
                <p:cNvSpPr>
                  <a:spLocks/>
                </p:cNvSpPr>
                <p:nvPr/>
              </p:nvSpPr>
              <p:spPr bwMode="auto">
                <a:xfrm>
                  <a:off x="11339280" y="4029670"/>
                  <a:ext cx="201613" cy="254000"/>
                </a:xfrm>
                <a:custGeom>
                  <a:avLst/>
                  <a:gdLst>
                    <a:gd name="T0" fmla="*/ 0 w 85"/>
                    <a:gd name="T1" fmla="*/ 0 h 107"/>
                    <a:gd name="T2" fmla="*/ 75 w 85"/>
                    <a:gd name="T3" fmla="*/ 107 h 107"/>
                    <a:gd name="T4" fmla="*/ 0 w 85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" h="107">
                      <a:moveTo>
                        <a:pt x="0" y="0"/>
                      </a:moveTo>
                      <a:cubicBezTo>
                        <a:pt x="36" y="1"/>
                        <a:pt x="85" y="74"/>
                        <a:pt x="75" y="107"/>
                      </a:cubicBezTo>
                      <a:cubicBezTo>
                        <a:pt x="63" y="64"/>
                        <a:pt x="33" y="33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19" name="Freeform 39"/>
                <p:cNvSpPr>
                  <a:spLocks/>
                </p:cNvSpPr>
                <p:nvPr/>
              </p:nvSpPr>
              <p:spPr bwMode="auto">
                <a:xfrm>
                  <a:off x="11478980" y="799108"/>
                  <a:ext cx="90488" cy="173038"/>
                </a:xfrm>
                <a:custGeom>
                  <a:avLst/>
                  <a:gdLst>
                    <a:gd name="T0" fmla="*/ 0 w 38"/>
                    <a:gd name="T1" fmla="*/ 3 h 73"/>
                    <a:gd name="T2" fmla="*/ 21 w 38"/>
                    <a:gd name="T3" fmla="*/ 4 h 73"/>
                    <a:gd name="T4" fmla="*/ 36 w 38"/>
                    <a:gd name="T5" fmla="*/ 35 h 73"/>
                    <a:gd name="T6" fmla="*/ 36 w 38"/>
                    <a:gd name="T7" fmla="*/ 71 h 73"/>
                    <a:gd name="T8" fmla="*/ 31 w 38"/>
                    <a:gd name="T9" fmla="*/ 73 h 73"/>
                    <a:gd name="T10" fmla="*/ 21 w 38"/>
                    <a:gd name="T11" fmla="*/ 54 h 73"/>
                    <a:gd name="T12" fmla="*/ 0 w 38"/>
                    <a:gd name="T13" fmla="*/ 3 h 73"/>
                    <a:gd name="T14" fmla="*/ 0 w 38"/>
                    <a:gd name="T15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73">
                      <a:moveTo>
                        <a:pt x="0" y="3"/>
                      </a:moveTo>
                      <a:cubicBezTo>
                        <a:pt x="7" y="3"/>
                        <a:pt x="18" y="0"/>
                        <a:pt x="21" y="4"/>
                      </a:cubicBezTo>
                      <a:cubicBezTo>
                        <a:pt x="28" y="13"/>
                        <a:pt x="33" y="24"/>
                        <a:pt x="36" y="35"/>
                      </a:cubicBezTo>
                      <a:cubicBezTo>
                        <a:pt x="38" y="47"/>
                        <a:pt x="36" y="59"/>
                        <a:pt x="36" y="71"/>
                      </a:cubicBezTo>
                      <a:cubicBezTo>
                        <a:pt x="34" y="72"/>
                        <a:pt x="32" y="72"/>
                        <a:pt x="31" y="73"/>
                      </a:cubicBezTo>
                      <a:cubicBezTo>
                        <a:pt x="27" y="66"/>
                        <a:pt x="22" y="60"/>
                        <a:pt x="21" y="54"/>
                      </a:cubicBezTo>
                      <a:cubicBezTo>
                        <a:pt x="20" y="34"/>
                        <a:pt x="17" y="16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20" name="Freeform 40"/>
                <p:cNvSpPr>
                  <a:spLocks/>
                </p:cNvSpPr>
                <p:nvPr/>
              </p:nvSpPr>
              <p:spPr bwMode="auto">
                <a:xfrm>
                  <a:off x="11271018" y="3920133"/>
                  <a:ext cx="77788" cy="93663"/>
                </a:xfrm>
                <a:custGeom>
                  <a:avLst/>
                  <a:gdLst>
                    <a:gd name="T0" fmla="*/ 33 w 33"/>
                    <a:gd name="T1" fmla="*/ 38 h 39"/>
                    <a:gd name="T2" fmla="*/ 0 w 33"/>
                    <a:gd name="T3" fmla="*/ 18 h 39"/>
                    <a:gd name="T4" fmla="*/ 29 w 33"/>
                    <a:gd name="T5" fmla="*/ 0 h 39"/>
                    <a:gd name="T6" fmla="*/ 33 w 33"/>
                    <a:gd name="T7" fmla="*/ 3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9">
                      <a:moveTo>
                        <a:pt x="33" y="38"/>
                      </a:moveTo>
                      <a:cubicBezTo>
                        <a:pt x="15" y="39"/>
                        <a:pt x="0" y="29"/>
                        <a:pt x="0" y="18"/>
                      </a:cubicBezTo>
                      <a:cubicBezTo>
                        <a:pt x="1" y="9"/>
                        <a:pt x="13" y="1"/>
                        <a:pt x="29" y="0"/>
                      </a:cubicBezTo>
                      <a:cubicBezTo>
                        <a:pt x="10" y="15"/>
                        <a:pt x="18" y="27"/>
                        <a:pt x="33" y="3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21" name="Freeform 41"/>
                <p:cNvSpPr>
                  <a:spLocks/>
                </p:cNvSpPr>
                <p:nvPr/>
              </p:nvSpPr>
              <p:spPr bwMode="auto">
                <a:xfrm>
                  <a:off x="11028130" y="2123083"/>
                  <a:ext cx="55563" cy="111125"/>
                </a:xfrm>
                <a:custGeom>
                  <a:avLst/>
                  <a:gdLst>
                    <a:gd name="T0" fmla="*/ 10 w 24"/>
                    <a:gd name="T1" fmla="*/ 0 h 47"/>
                    <a:gd name="T2" fmla="*/ 22 w 24"/>
                    <a:gd name="T3" fmla="*/ 47 h 47"/>
                    <a:gd name="T4" fmla="*/ 10 w 24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7">
                      <a:moveTo>
                        <a:pt x="10" y="0"/>
                      </a:moveTo>
                      <a:cubicBezTo>
                        <a:pt x="24" y="14"/>
                        <a:pt x="23" y="30"/>
                        <a:pt x="22" y="47"/>
                      </a:cubicBezTo>
                      <a:cubicBezTo>
                        <a:pt x="3" y="38"/>
                        <a:pt x="0" y="28"/>
                        <a:pt x="1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</p:grpSp>
        </p:grpSp>
        <p:grpSp>
          <p:nvGrpSpPr>
            <p:cNvPr id="69" name="组合 68"/>
            <p:cNvGrpSpPr/>
            <p:nvPr/>
          </p:nvGrpSpPr>
          <p:grpSpPr>
            <a:xfrm flipV="1">
              <a:off x="0" y="5468142"/>
              <a:ext cx="12192000" cy="1389858"/>
              <a:chOff x="0" y="0"/>
              <a:chExt cx="12192000" cy="1389858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0843387" y="0"/>
                <a:ext cx="1348613" cy="1389858"/>
                <a:chOff x="7230830" y="518120"/>
                <a:chExt cx="4464050" cy="4600576"/>
              </a:xfrm>
              <a:solidFill>
                <a:srgbClr val="C00000"/>
              </a:solidFill>
            </p:grpSpPr>
            <p:sp>
              <p:nvSpPr>
                <p:cNvPr id="88" name="Freeform 18"/>
                <p:cNvSpPr>
                  <a:spLocks noEditPoints="1"/>
                </p:cNvSpPr>
                <p:nvPr/>
              </p:nvSpPr>
              <p:spPr bwMode="auto">
                <a:xfrm>
                  <a:off x="8780230" y="626070"/>
                  <a:ext cx="2782888" cy="2854325"/>
                </a:xfrm>
                <a:custGeom>
                  <a:avLst/>
                  <a:gdLst>
                    <a:gd name="T0" fmla="*/ 99 w 1175"/>
                    <a:gd name="T1" fmla="*/ 154 h 1205"/>
                    <a:gd name="T2" fmla="*/ 536 w 1175"/>
                    <a:gd name="T3" fmla="*/ 169 h 1205"/>
                    <a:gd name="T4" fmla="*/ 1140 w 1175"/>
                    <a:gd name="T5" fmla="*/ 76 h 1205"/>
                    <a:gd name="T6" fmla="*/ 935 w 1175"/>
                    <a:gd name="T7" fmla="*/ 133 h 1205"/>
                    <a:gd name="T8" fmla="*/ 882 w 1175"/>
                    <a:gd name="T9" fmla="*/ 232 h 1205"/>
                    <a:gd name="T10" fmla="*/ 992 w 1175"/>
                    <a:gd name="T11" fmla="*/ 314 h 1205"/>
                    <a:gd name="T12" fmla="*/ 1015 w 1175"/>
                    <a:gd name="T13" fmla="*/ 299 h 1205"/>
                    <a:gd name="T14" fmla="*/ 1066 w 1175"/>
                    <a:gd name="T15" fmla="*/ 279 h 1205"/>
                    <a:gd name="T16" fmla="*/ 1021 w 1175"/>
                    <a:gd name="T17" fmla="*/ 677 h 1205"/>
                    <a:gd name="T18" fmla="*/ 1100 w 1175"/>
                    <a:gd name="T19" fmla="*/ 905 h 1205"/>
                    <a:gd name="T20" fmla="*/ 975 w 1175"/>
                    <a:gd name="T21" fmla="*/ 685 h 1205"/>
                    <a:gd name="T22" fmla="*/ 955 w 1175"/>
                    <a:gd name="T23" fmla="*/ 608 h 1205"/>
                    <a:gd name="T24" fmla="*/ 1043 w 1175"/>
                    <a:gd name="T25" fmla="*/ 908 h 1205"/>
                    <a:gd name="T26" fmla="*/ 861 w 1175"/>
                    <a:gd name="T27" fmla="*/ 1175 h 1205"/>
                    <a:gd name="T28" fmla="*/ 856 w 1175"/>
                    <a:gd name="T29" fmla="*/ 987 h 1205"/>
                    <a:gd name="T30" fmla="*/ 1012 w 1175"/>
                    <a:gd name="T31" fmla="*/ 792 h 1205"/>
                    <a:gd name="T32" fmla="*/ 822 w 1175"/>
                    <a:gd name="T33" fmla="*/ 922 h 1205"/>
                    <a:gd name="T34" fmla="*/ 733 w 1175"/>
                    <a:gd name="T35" fmla="*/ 876 h 1205"/>
                    <a:gd name="T36" fmla="*/ 398 w 1175"/>
                    <a:gd name="T37" fmla="*/ 915 h 1205"/>
                    <a:gd name="T38" fmla="*/ 649 w 1175"/>
                    <a:gd name="T39" fmla="*/ 827 h 1205"/>
                    <a:gd name="T40" fmla="*/ 856 w 1175"/>
                    <a:gd name="T41" fmla="*/ 683 h 1205"/>
                    <a:gd name="T42" fmla="*/ 845 w 1175"/>
                    <a:gd name="T43" fmla="*/ 474 h 1205"/>
                    <a:gd name="T44" fmla="*/ 642 w 1175"/>
                    <a:gd name="T45" fmla="*/ 363 h 1205"/>
                    <a:gd name="T46" fmla="*/ 391 w 1175"/>
                    <a:gd name="T47" fmla="*/ 514 h 1205"/>
                    <a:gd name="T48" fmla="*/ 356 w 1175"/>
                    <a:gd name="T49" fmla="*/ 545 h 1205"/>
                    <a:gd name="T50" fmla="*/ 339 w 1175"/>
                    <a:gd name="T51" fmla="*/ 742 h 1205"/>
                    <a:gd name="T52" fmla="*/ 290 w 1175"/>
                    <a:gd name="T53" fmla="*/ 429 h 1205"/>
                    <a:gd name="T54" fmla="*/ 314 w 1175"/>
                    <a:gd name="T55" fmla="*/ 829 h 1205"/>
                    <a:gd name="T56" fmla="*/ 422 w 1175"/>
                    <a:gd name="T57" fmla="*/ 342 h 1205"/>
                    <a:gd name="T58" fmla="*/ 331 w 1175"/>
                    <a:gd name="T59" fmla="*/ 344 h 1205"/>
                    <a:gd name="T60" fmla="*/ 388 w 1175"/>
                    <a:gd name="T61" fmla="*/ 974 h 1205"/>
                    <a:gd name="T62" fmla="*/ 322 w 1175"/>
                    <a:gd name="T63" fmla="*/ 884 h 1205"/>
                    <a:gd name="T64" fmla="*/ 118 w 1175"/>
                    <a:gd name="T65" fmla="*/ 440 h 1205"/>
                    <a:gd name="T66" fmla="*/ 77 w 1175"/>
                    <a:gd name="T67" fmla="*/ 639 h 1205"/>
                    <a:gd name="T68" fmla="*/ 168 w 1175"/>
                    <a:gd name="T69" fmla="*/ 517 h 1205"/>
                    <a:gd name="T70" fmla="*/ 307 w 1175"/>
                    <a:gd name="T71" fmla="*/ 234 h 1205"/>
                    <a:gd name="T72" fmla="*/ 52 w 1175"/>
                    <a:gd name="T73" fmla="*/ 64 h 1205"/>
                    <a:gd name="T74" fmla="*/ 739 w 1175"/>
                    <a:gd name="T75" fmla="*/ 160 h 1205"/>
                    <a:gd name="T76" fmla="*/ 599 w 1175"/>
                    <a:gd name="T77" fmla="*/ 121 h 1205"/>
                    <a:gd name="T78" fmla="*/ 555 w 1175"/>
                    <a:gd name="T79" fmla="*/ 287 h 1205"/>
                    <a:gd name="T80" fmla="*/ 494 w 1175"/>
                    <a:gd name="T81" fmla="*/ 458 h 1205"/>
                    <a:gd name="T82" fmla="*/ 628 w 1175"/>
                    <a:gd name="T83" fmla="*/ 490 h 1205"/>
                    <a:gd name="T84" fmla="*/ 441 w 1175"/>
                    <a:gd name="T85" fmla="*/ 260 h 1205"/>
                    <a:gd name="T86" fmla="*/ 933 w 1175"/>
                    <a:gd name="T87" fmla="*/ 427 h 1205"/>
                    <a:gd name="T88" fmla="*/ 882 w 1175"/>
                    <a:gd name="T89" fmla="*/ 696 h 1205"/>
                    <a:gd name="T90" fmla="*/ 1003 w 1175"/>
                    <a:gd name="T91" fmla="*/ 353 h 1205"/>
                    <a:gd name="T92" fmla="*/ 832 w 1175"/>
                    <a:gd name="T93" fmla="*/ 302 h 1205"/>
                    <a:gd name="T94" fmla="*/ 919 w 1175"/>
                    <a:gd name="T95" fmla="*/ 797 h 1205"/>
                    <a:gd name="T96" fmla="*/ 728 w 1175"/>
                    <a:gd name="T97" fmla="*/ 703 h 1205"/>
                    <a:gd name="T98" fmla="*/ 942 w 1175"/>
                    <a:gd name="T99" fmla="*/ 385 h 1205"/>
                    <a:gd name="T100" fmla="*/ 770 w 1175"/>
                    <a:gd name="T101" fmla="*/ 162 h 1205"/>
                    <a:gd name="T102" fmla="*/ 1109 w 1175"/>
                    <a:gd name="T103" fmla="*/ 93 h 1205"/>
                    <a:gd name="T104" fmla="*/ 291 w 1175"/>
                    <a:gd name="T105" fmla="*/ 173 h 1205"/>
                    <a:gd name="T106" fmla="*/ 1014 w 1175"/>
                    <a:gd name="T107" fmla="*/ 891 h 1205"/>
                    <a:gd name="T108" fmla="*/ 267 w 1175"/>
                    <a:gd name="T109" fmla="*/ 252 h 1205"/>
                    <a:gd name="T110" fmla="*/ 790 w 1175"/>
                    <a:gd name="T111" fmla="*/ 489 h 1205"/>
                    <a:gd name="T112" fmla="*/ 248 w 1175"/>
                    <a:gd name="T113" fmla="*/ 253 h 1205"/>
                    <a:gd name="T114" fmla="*/ 749 w 1175"/>
                    <a:gd name="T115" fmla="*/ 311 h 1205"/>
                    <a:gd name="T116" fmla="*/ 790 w 1175"/>
                    <a:gd name="T117" fmla="*/ 422 h 1205"/>
                    <a:gd name="T118" fmla="*/ 806 w 1175"/>
                    <a:gd name="T119" fmla="*/ 788 h 1205"/>
                    <a:gd name="T120" fmla="*/ 902 w 1175"/>
                    <a:gd name="T121" fmla="*/ 799 h 1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75" h="1205">
                      <a:moveTo>
                        <a:pt x="7" y="279"/>
                      </a:moveTo>
                      <a:cubicBezTo>
                        <a:pt x="22" y="263"/>
                        <a:pt x="37" y="246"/>
                        <a:pt x="53" y="229"/>
                      </a:cubicBezTo>
                      <a:cubicBezTo>
                        <a:pt x="44" y="217"/>
                        <a:pt x="33" y="202"/>
                        <a:pt x="24" y="187"/>
                      </a:cubicBezTo>
                      <a:cubicBezTo>
                        <a:pt x="0" y="145"/>
                        <a:pt x="4" y="81"/>
                        <a:pt x="46" y="44"/>
                      </a:cubicBezTo>
                      <a:cubicBezTo>
                        <a:pt x="83" y="10"/>
                        <a:pt x="139" y="2"/>
                        <a:pt x="182" y="29"/>
                      </a:cubicBezTo>
                      <a:cubicBezTo>
                        <a:pt x="206" y="45"/>
                        <a:pt x="220" y="68"/>
                        <a:pt x="224" y="97"/>
                      </a:cubicBezTo>
                      <a:cubicBezTo>
                        <a:pt x="228" y="124"/>
                        <a:pt x="199" y="157"/>
                        <a:pt x="171" y="159"/>
                      </a:cubicBezTo>
                      <a:cubicBezTo>
                        <a:pt x="146" y="162"/>
                        <a:pt x="126" y="141"/>
                        <a:pt x="122" y="110"/>
                      </a:cubicBezTo>
                      <a:cubicBezTo>
                        <a:pt x="122" y="107"/>
                        <a:pt x="121" y="105"/>
                        <a:pt x="121" y="102"/>
                      </a:cubicBezTo>
                      <a:cubicBezTo>
                        <a:pt x="97" y="105"/>
                        <a:pt x="86" y="134"/>
                        <a:pt x="99" y="154"/>
                      </a:cubicBezTo>
                      <a:cubicBezTo>
                        <a:pt x="119" y="182"/>
                        <a:pt x="148" y="185"/>
                        <a:pt x="179" y="182"/>
                      </a:cubicBezTo>
                      <a:cubicBezTo>
                        <a:pt x="196" y="180"/>
                        <a:pt x="208" y="173"/>
                        <a:pt x="216" y="157"/>
                      </a:cubicBezTo>
                      <a:cubicBezTo>
                        <a:pt x="248" y="97"/>
                        <a:pt x="299" y="61"/>
                        <a:pt x="366" y="54"/>
                      </a:cubicBezTo>
                      <a:cubicBezTo>
                        <a:pt x="391" y="51"/>
                        <a:pt x="419" y="58"/>
                        <a:pt x="444" y="64"/>
                      </a:cubicBezTo>
                      <a:cubicBezTo>
                        <a:pt x="463" y="68"/>
                        <a:pt x="477" y="69"/>
                        <a:pt x="493" y="54"/>
                      </a:cubicBezTo>
                      <a:cubicBezTo>
                        <a:pt x="524" y="25"/>
                        <a:pt x="577" y="25"/>
                        <a:pt x="604" y="51"/>
                      </a:cubicBezTo>
                      <a:cubicBezTo>
                        <a:pt x="625" y="71"/>
                        <a:pt x="630" y="117"/>
                        <a:pt x="614" y="137"/>
                      </a:cubicBezTo>
                      <a:cubicBezTo>
                        <a:pt x="597" y="159"/>
                        <a:pt x="575" y="161"/>
                        <a:pt x="554" y="144"/>
                      </a:cubicBezTo>
                      <a:cubicBezTo>
                        <a:pt x="550" y="141"/>
                        <a:pt x="546" y="137"/>
                        <a:pt x="535" y="134"/>
                      </a:cubicBezTo>
                      <a:cubicBezTo>
                        <a:pt x="535" y="146"/>
                        <a:pt x="532" y="159"/>
                        <a:pt x="536" y="169"/>
                      </a:cubicBezTo>
                      <a:cubicBezTo>
                        <a:pt x="538" y="174"/>
                        <a:pt x="551" y="176"/>
                        <a:pt x="560" y="178"/>
                      </a:cubicBezTo>
                      <a:cubicBezTo>
                        <a:pt x="599" y="187"/>
                        <a:pt x="612" y="153"/>
                        <a:pt x="626" y="130"/>
                      </a:cubicBezTo>
                      <a:cubicBezTo>
                        <a:pt x="658" y="79"/>
                        <a:pt x="702" y="51"/>
                        <a:pt x="760" y="46"/>
                      </a:cubicBezTo>
                      <a:cubicBezTo>
                        <a:pt x="795" y="43"/>
                        <a:pt x="830" y="42"/>
                        <a:pt x="863" y="56"/>
                      </a:cubicBezTo>
                      <a:cubicBezTo>
                        <a:pt x="883" y="65"/>
                        <a:pt x="901" y="78"/>
                        <a:pt x="920" y="89"/>
                      </a:cubicBezTo>
                      <a:cubicBezTo>
                        <a:pt x="927" y="93"/>
                        <a:pt x="932" y="99"/>
                        <a:pt x="940" y="105"/>
                      </a:cubicBezTo>
                      <a:cubicBezTo>
                        <a:pt x="958" y="68"/>
                        <a:pt x="983" y="41"/>
                        <a:pt x="1016" y="21"/>
                      </a:cubicBezTo>
                      <a:cubicBezTo>
                        <a:pt x="1051" y="0"/>
                        <a:pt x="1113" y="12"/>
                        <a:pt x="1126" y="51"/>
                      </a:cubicBezTo>
                      <a:cubicBezTo>
                        <a:pt x="1129" y="60"/>
                        <a:pt x="1135" y="68"/>
                        <a:pt x="1140" y="76"/>
                      </a:cubicBezTo>
                      <a:cubicBezTo>
                        <a:pt x="1140" y="76"/>
                        <a:pt x="1140" y="76"/>
                        <a:pt x="1140" y="76"/>
                      </a:cubicBezTo>
                      <a:cubicBezTo>
                        <a:pt x="1134" y="87"/>
                        <a:pt x="1126" y="98"/>
                        <a:pt x="1122" y="110"/>
                      </a:cubicBezTo>
                      <a:cubicBezTo>
                        <a:pt x="1111" y="152"/>
                        <a:pt x="1092" y="190"/>
                        <a:pt x="1049" y="208"/>
                      </a:cubicBezTo>
                      <a:cubicBezTo>
                        <a:pt x="1030" y="216"/>
                        <a:pt x="1008" y="220"/>
                        <a:pt x="988" y="221"/>
                      </a:cubicBezTo>
                      <a:cubicBezTo>
                        <a:pt x="970" y="223"/>
                        <a:pt x="971" y="208"/>
                        <a:pt x="972" y="195"/>
                      </a:cubicBezTo>
                      <a:cubicBezTo>
                        <a:pt x="974" y="150"/>
                        <a:pt x="1002" y="121"/>
                        <a:pt x="1035" y="97"/>
                      </a:cubicBezTo>
                      <a:cubicBezTo>
                        <a:pt x="1058" y="81"/>
                        <a:pt x="1083" y="69"/>
                        <a:pt x="1108" y="56"/>
                      </a:cubicBezTo>
                      <a:cubicBezTo>
                        <a:pt x="1099" y="29"/>
                        <a:pt x="1061" y="18"/>
                        <a:pt x="1030" y="33"/>
                      </a:cubicBezTo>
                      <a:cubicBezTo>
                        <a:pt x="989" y="54"/>
                        <a:pt x="959" y="84"/>
                        <a:pt x="952" y="132"/>
                      </a:cubicBezTo>
                      <a:cubicBezTo>
                        <a:pt x="951" y="135"/>
                        <a:pt x="947" y="141"/>
                        <a:pt x="945" y="140"/>
                      </a:cubicBezTo>
                      <a:cubicBezTo>
                        <a:pt x="942" y="139"/>
                        <a:pt x="938" y="136"/>
                        <a:pt x="935" y="133"/>
                      </a:cubicBezTo>
                      <a:cubicBezTo>
                        <a:pt x="918" y="117"/>
                        <a:pt x="903" y="96"/>
                        <a:pt x="883" y="85"/>
                      </a:cubicBezTo>
                      <a:cubicBezTo>
                        <a:pt x="825" y="52"/>
                        <a:pt x="763" y="51"/>
                        <a:pt x="702" y="80"/>
                      </a:cubicBezTo>
                      <a:cubicBezTo>
                        <a:pt x="691" y="86"/>
                        <a:pt x="679" y="93"/>
                        <a:pt x="671" y="103"/>
                      </a:cubicBezTo>
                      <a:cubicBezTo>
                        <a:pt x="652" y="125"/>
                        <a:pt x="635" y="149"/>
                        <a:pt x="616" y="173"/>
                      </a:cubicBezTo>
                      <a:cubicBezTo>
                        <a:pt x="643" y="184"/>
                        <a:pt x="656" y="182"/>
                        <a:pt x="664" y="162"/>
                      </a:cubicBezTo>
                      <a:cubicBezTo>
                        <a:pt x="684" y="111"/>
                        <a:pt x="726" y="93"/>
                        <a:pt x="777" y="89"/>
                      </a:cubicBezTo>
                      <a:cubicBezTo>
                        <a:pt x="839" y="85"/>
                        <a:pt x="898" y="123"/>
                        <a:pt x="920" y="180"/>
                      </a:cubicBezTo>
                      <a:cubicBezTo>
                        <a:pt x="922" y="185"/>
                        <a:pt x="923" y="191"/>
                        <a:pt x="924" y="196"/>
                      </a:cubicBezTo>
                      <a:cubicBezTo>
                        <a:pt x="928" y="214"/>
                        <a:pt x="921" y="222"/>
                        <a:pt x="903" y="223"/>
                      </a:cubicBezTo>
                      <a:cubicBezTo>
                        <a:pt x="896" y="224"/>
                        <a:pt x="886" y="227"/>
                        <a:pt x="882" y="232"/>
                      </a:cubicBezTo>
                      <a:cubicBezTo>
                        <a:pt x="876" y="241"/>
                        <a:pt x="886" y="254"/>
                        <a:pt x="898" y="255"/>
                      </a:cubicBezTo>
                      <a:cubicBezTo>
                        <a:pt x="928" y="258"/>
                        <a:pt x="931" y="261"/>
                        <a:pt x="933" y="290"/>
                      </a:cubicBezTo>
                      <a:cubicBezTo>
                        <a:pt x="934" y="292"/>
                        <a:pt x="933" y="295"/>
                        <a:pt x="934" y="296"/>
                      </a:cubicBezTo>
                      <a:cubicBezTo>
                        <a:pt x="940" y="304"/>
                        <a:pt x="947" y="311"/>
                        <a:pt x="953" y="318"/>
                      </a:cubicBezTo>
                      <a:cubicBezTo>
                        <a:pt x="956" y="310"/>
                        <a:pt x="960" y="302"/>
                        <a:pt x="963" y="293"/>
                      </a:cubicBezTo>
                      <a:cubicBezTo>
                        <a:pt x="965" y="286"/>
                        <a:pt x="966" y="275"/>
                        <a:pt x="971" y="270"/>
                      </a:cubicBezTo>
                      <a:cubicBezTo>
                        <a:pt x="979" y="263"/>
                        <a:pt x="988" y="267"/>
                        <a:pt x="1000" y="280"/>
                      </a:cubicBezTo>
                      <a:cubicBezTo>
                        <a:pt x="996" y="282"/>
                        <a:pt x="992" y="283"/>
                        <a:pt x="990" y="285"/>
                      </a:cubicBezTo>
                      <a:cubicBezTo>
                        <a:pt x="985" y="289"/>
                        <a:pt x="978" y="295"/>
                        <a:pt x="979" y="298"/>
                      </a:cubicBezTo>
                      <a:cubicBezTo>
                        <a:pt x="981" y="304"/>
                        <a:pt x="987" y="314"/>
                        <a:pt x="992" y="314"/>
                      </a:cubicBezTo>
                      <a:cubicBezTo>
                        <a:pt x="1015" y="315"/>
                        <a:pt x="1018" y="329"/>
                        <a:pt x="1017" y="348"/>
                      </a:cubicBezTo>
                      <a:cubicBezTo>
                        <a:pt x="1016" y="368"/>
                        <a:pt x="1017" y="388"/>
                        <a:pt x="1017" y="408"/>
                      </a:cubicBezTo>
                      <a:cubicBezTo>
                        <a:pt x="1017" y="421"/>
                        <a:pt x="1021" y="432"/>
                        <a:pt x="1034" y="439"/>
                      </a:cubicBezTo>
                      <a:cubicBezTo>
                        <a:pt x="1054" y="450"/>
                        <a:pt x="1059" y="470"/>
                        <a:pt x="1058" y="490"/>
                      </a:cubicBezTo>
                      <a:cubicBezTo>
                        <a:pt x="1058" y="498"/>
                        <a:pt x="1047" y="506"/>
                        <a:pt x="1039" y="513"/>
                      </a:cubicBezTo>
                      <a:cubicBezTo>
                        <a:pt x="1036" y="516"/>
                        <a:pt x="1028" y="515"/>
                        <a:pt x="1025" y="519"/>
                      </a:cubicBezTo>
                      <a:cubicBezTo>
                        <a:pt x="1022" y="523"/>
                        <a:pt x="1022" y="530"/>
                        <a:pt x="1020" y="536"/>
                      </a:cubicBezTo>
                      <a:cubicBezTo>
                        <a:pt x="1025" y="536"/>
                        <a:pt x="1030" y="536"/>
                        <a:pt x="1034" y="534"/>
                      </a:cubicBezTo>
                      <a:cubicBezTo>
                        <a:pt x="1075" y="511"/>
                        <a:pt x="1090" y="474"/>
                        <a:pt x="1086" y="428"/>
                      </a:cubicBezTo>
                      <a:cubicBezTo>
                        <a:pt x="1081" y="375"/>
                        <a:pt x="1058" y="332"/>
                        <a:pt x="1015" y="299"/>
                      </a:cubicBezTo>
                      <a:cubicBezTo>
                        <a:pt x="1012" y="297"/>
                        <a:pt x="1011" y="293"/>
                        <a:pt x="1008" y="290"/>
                      </a:cubicBezTo>
                      <a:cubicBezTo>
                        <a:pt x="1009" y="289"/>
                        <a:pt x="1010" y="287"/>
                        <a:pt x="1011" y="285"/>
                      </a:cubicBezTo>
                      <a:cubicBezTo>
                        <a:pt x="1017" y="287"/>
                        <a:pt x="1024" y="288"/>
                        <a:pt x="1029" y="292"/>
                      </a:cubicBezTo>
                      <a:cubicBezTo>
                        <a:pt x="1066" y="320"/>
                        <a:pt x="1087" y="357"/>
                        <a:pt x="1096" y="402"/>
                      </a:cubicBezTo>
                      <a:cubicBezTo>
                        <a:pt x="1099" y="418"/>
                        <a:pt x="1100" y="435"/>
                        <a:pt x="1100" y="451"/>
                      </a:cubicBezTo>
                      <a:cubicBezTo>
                        <a:pt x="1101" y="495"/>
                        <a:pt x="1077" y="525"/>
                        <a:pt x="1042" y="547"/>
                      </a:cubicBezTo>
                      <a:cubicBezTo>
                        <a:pt x="1018" y="563"/>
                        <a:pt x="1016" y="565"/>
                        <a:pt x="1025" y="599"/>
                      </a:cubicBezTo>
                      <a:cubicBezTo>
                        <a:pt x="1047" y="582"/>
                        <a:pt x="1069" y="567"/>
                        <a:pt x="1090" y="550"/>
                      </a:cubicBezTo>
                      <a:cubicBezTo>
                        <a:pt x="1128" y="520"/>
                        <a:pt x="1138" y="475"/>
                        <a:pt x="1139" y="432"/>
                      </a:cubicBezTo>
                      <a:cubicBezTo>
                        <a:pt x="1140" y="372"/>
                        <a:pt x="1114" y="319"/>
                        <a:pt x="1066" y="279"/>
                      </a:cubicBezTo>
                      <a:cubicBezTo>
                        <a:pt x="1061" y="275"/>
                        <a:pt x="1058" y="267"/>
                        <a:pt x="1054" y="261"/>
                      </a:cubicBezTo>
                      <a:cubicBezTo>
                        <a:pt x="1060" y="258"/>
                        <a:pt x="1066" y="253"/>
                        <a:pt x="1073" y="251"/>
                      </a:cubicBezTo>
                      <a:cubicBezTo>
                        <a:pt x="1110" y="241"/>
                        <a:pt x="1138" y="222"/>
                        <a:pt x="1150" y="184"/>
                      </a:cubicBezTo>
                      <a:cubicBezTo>
                        <a:pt x="1153" y="174"/>
                        <a:pt x="1157" y="164"/>
                        <a:pt x="1160" y="153"/>
                      </a:cubicBezTo>
                      <a:cubicBezTo>
                        <a:pt x="1175" y="166"/>
                        <a:pt x="1171" y="200"/>
                        <a:pt x="1147" y="224"/>
                      </a:cubicBezTo>
                      <a:cubicBezTo>
                        <a:pt x="1130" y="242"/>
                        <a:pt x="1105" y="254"/>
                        <a:pt x="1081" y="269"/>
                      </a:cubicBezTo>
                      <a:cubicBezTo>
                        <a:pt x="1093" y="285"/>
                        <a:pt x="1108" y="301"/>
                        <a:pt x="1120" y="319"/>
                      </a:cubicBezTo>
                      <a:cubicBezTo>
                        <a:pt x="1153" y="370"/>
                        <a:pt x="1159" y="424"/>
                        <a:pt x="1145" y="483"/>
                      </a:cubicBezTo>
                      <a:cubicBezTo>
                        <a:pt x="1133" y="537"/>
                        <a:pt x="1097" y="570"/>
                        <a:pt x="1054" y="597"/>
                      </a:cubicBezTo>
                      <a:cubicBezTo>
                        <a:pt x="1021" y="617"/>
                        <a:pt x="1016" y="644"/>
                        <a:pt x="1021" y="677"/>
                      </a:cubicBezTo>
                      <a:cubicBezTo>
                        <a:pt x="1022" y="682"/>
                        <a:pt x="1026" y="689"/>
                        <a:pt x="1030" y="691"/>
                      </a:cubicBezTo>
                      <a:cubicBezTo>
                        <a:pt x="1034" y="692"/>
                        <a:pt x="1042" y="689"/>
                        <a:pt x="1044" y="686"/>
                      </a:cubicBezTo>
                      <a:cubicBezTo>
                        <a:pt x="1046" y="683"/>
                        <a:pt x="1044" y="676"/>
                        <a:pt x="1042" y="672"/>
                      </a:cubicBezTo>
                      <a:cubicBezTo>
                        <a:pt x="1030" y="650"/>
                        <a:pt x="1039" y="621"/>
                        <a:pt x="1060" y="608"/>
                      </a:cubicBezTo>
                      <a:cubicBezTo>
                        <a:pt x="1081" y="596"/>
                        <a:pt x="1108" y="602"/>
                        <a:pt x="1122" y="623"/>
                      </a:cubicBezTo>
                      <a:cubicBezTo>
                        <a:pt x="1148" y="661"/>
                        <a:pt x="1143" y="702"/>
                        <a:pt x="1110" y="740"/>
                      </a:cubicBezTo>
                      <a:cubicBezTo>
                        <a:pt x="1123" y="767"/>
                        <a:pt x="1139" y="790"/>
                        <a:pt x="1145" y="816"/>
                      </a:cubicBezTo>
                      <a:cubicBezTo>
                        <a:pt x="1153" y="853"/>
                        <a:pt x="1135" y="885"/>
                        <a:pt x="1112" y="913"/>
                      </a:cubicBezTo>
                      <a:cubicBezTo>
                        <a:pt x="1110" y="915"/>
                        <a:pt x="1105" y="914"/>
                        <a:pt x="1101" y="915"/>
                      </a:cubicBezTo>
                      <a:cubicBezTo>
                        <a:pt x="1101" y="912"/>
                        <a:pt x="1098" y="907"/>
                        <a:pt x="1100" y="905"/>
                      </a:cubicBezTo>
                      <a:cubicBezTo>
                        <a:pt x="1103" y="898"/>
                        <a:pt x="1107" y="892"/>
                        <a:pt x="1111" y="886"/>
                      </a:cubicBezTo>
                      <a:cubicBezTo>
                        <a:pt x="1136" y="851"/>
                        <a:pt x="1141" y="790"/>
                        <a:pt x="1094" y="757"/>
                      </a:cubicBezTo>
                      <a:cubicBezTo>
                        <a:pt x="1081" y="748"/>
                        <a:pt x="1080" y="739"/>
                        <a:pt x="1095" y="732"/>
                      </a:cubicBezTo>
                      <a:cubicBezTo>
                        <a:pt x="1121" y="720"/>
                        <a:pt x="1132" y="665"/>
                        <a:pt x="1117" y="639"/>
                      </a:cubicBezTo>
                      <a:cubicBezTo>
                        <a:pt x="1107" y="623"/>
                        <a:pt x="1089" y="614"/>
                        <a:pt x="1075" y="619"/>
                      </a:cubicBezTo>
                      <a:cubicBezTo>
                        <a:pt x="1059" y="624"/>
                        <a:pt x="1050" y="635"/>
                        <a:pt x="1054" y="652"/>
                      </a:cubicBezTo>
                      <a:cubicBezTo>
                        <a:pt x="1055" y="659"/>
                        <a:pt x="1059" y="667"/>
                        <a:pt x="1064" y="670"/>
                      </a:cubicBezTo>
                      <a:cubicBezTo>
                        <a:pt x="1076" y="678"/>
                        <a:pt x="1074" y="686"/>
                        <a:pt x="1066" y="694"/>
                      </a:cubicBezTo>
                      <a:cubicBezTo>
                        <a:pt x="1047" y="714"/>
                        <a:pt x="994" y="714"/>
                        <a:pt x="977" y="694"/>
                      </a:cubicBezTo>
                      <a:cubicBezTo>
                        <a:pt x="975" y="692"/>
                        <a:pt x="974" y="687"/>
                        <a:pt x="975" y="685"/>
                      </a:cubicBezTo>
                      <a:cubicBezTo>
                        <a:pt x="977" y="683"/>
                        <a:pt x="981" y="680"/>
                        <a:pt x="984" y="680"/>
                      </a:cubicBezTo>
                      <a:cubicBezTo>
                        <a:pt x="990" y="681"/>
                        <a:pt x="995" y="684"/>
                        <a:pt x="1003" y="686"/>
                      </a:cubicBezTo>
                      <a:cubicBezTo>
                        <a:pt x="1004" y="674"/>
                        <a:pt x="1006" y="663"/>
                        <a:pt x="1006" y="652"/>
                      </a:cubicBezTo>
                      <a:cubicBezTo>
                        <a:pt x="1007" y="607"/>
                        <a:pt x="1007" y="562"/>
                        <a:pt x="1007" y="517"/>
                      </a:cubicBezTo>
                      <a:cubicBezTo>
                        <a:pt x="1007" y="513"/>
                        <a:pt x="1005" y="508"/>
                        <a:pt x="1003" y="507"/>
                      </a:cubicBezTo>
                      <a:cubicBezTo>
                        <a:pt x="996" y="506"/>
                        <a:pt x="985" y="504"/>
                        <a:pt x="982" y="507"/>
                      </a:cubicBezTo>
                      <a:cubicBezTo>
                        <a:pt x="975" y="515"/>
                        <a:pt x="968" y="526"/>
                        <a:pt x="968" y="535"/>
                      </a:cubicBezTo>
                      <a:cubicBezTo>
                        <a:pt x="966" y="564"/>
                        <a:pt x="967" y="593"/>
                        <a:pt x="967" y="622"/>
                      </a:cubicBezTo>
                      <a:cubicBezTo>
                        <a:pt x="965" y="623"/>
                        <a:pt x="964" y="623"/>
                        <a:pt x="962" y="624"/>
                      </a:cubicBezTo>
                      <a:cubicBezTo>
                        <a:pt x="960" y="619"/>
                        <a:pt x="955" y="614"/>
                        <a:pt x="955" y="608"/>
                      </a:cubicBezTo>
                      <a:cubicBezTo>
                        <a:pt x="953" y="581"/>
                        <a:pt x="951" y="554"/>
                        <a:pt x="953" y="527"/>
                      </a:cubicBezTo>
                      <a:cubicBezTo>
                        <a:pt x="955" y="494"/>
                        <a:pt x="987" y="479"/>
                        <a:pt x="1016" y="494"/>
                      </a:cubicBezTo>
                      <a:cubicBezTo>
                        <a:pt x="1022" y="497"/>
                        <a:pt x="1033" y="498"/>
                        <a:pt x="1037" y="495"/>
                      </a:cubicBezTo>
                      <a:cubicBezTo>
                        <a:pt x="1041" y="491"/>
                        <a:pt x="1043" y="480"/>
                        <a:pt x="1042" y="474"/>
                      </a:cubicBezTo>
                      <a:cubicBezTo>
                        <a:pt x="1036" y="443"/>
                        <a:pt x="979" y="431"/>
                        <a:pt x="952" y="452"/>
                      </a:cubicBezTo>
                      <a:cubicBezTo>
                        <a:pt x="910" y="485"/>
                        <a:pt x="897" y="541"/>
                        <a:pt x="928" y="586"/>
                      </a:cubicBezTo>
                      <a:cubicBezTo>
                        <a:pt x="932" y="592"/>
                        <a:pt x="931" y="603"/>
                        <a:pt x="928" y="610"/>
                      </a:cubicBezTo>
                      <a:cubicBezTo>
                        <a:pt x="910" y="668"/>
                        <a:pt x="937" y="721"/>
                        <a:pt x="992" y="743"/>
                      </a:cubicBezTo>
                      <a:cubicBezTo>
                        <a:pt x="1019" y="754"/>
                        <a:pt x="1048" y="767"/>
                        <a:pt x="1070" y="786"/>
                      </a:cubicBezTo>
                      <a:cubicBezTo>
                        <a:pt x="1108" y="819"/>
                        <a:pt x="1090" y="890"/>
                        <a:pt x="1043" y="908"/>
                      </a:cubicBezTo>
                      <a:cubicBezTo>
                        <a:pt x="1038" y="910"/>
                        <a:pt x="1034" y="911"/>
                        <a:pt x="1029" y="913"/>
                      </a:cubicBezTo>
                      <a:cubicBezTo>
                        <a:pt x="1006" y="921"/>
                        <a:pt x="1004" y="919"/>
                        <a:pt x="998" y="895"/>
                      </a:cubicBezTo>
                      <a:cubicBezTo>
                        <a:pt x="997" y="888"/>
                        <a:pt x="993" y="877"/>
                        <a:pt x="987" y="874"/>
                      </a:cubicBezTo>
                      <a:cubicBezTo>
                        <a:pt x="971" y="865"/>
                        <a:pt x="959" y="874"/>
                        <a:pt x="961" y="893"/>
                      </a:cubicBezTo>
                      <a:cubicBezTo>
                        <a:pt x="962" y="906"/>
                        <a:pt x="962" y="919"/>
                        <a:pt x="963" y="933"/>
                      </a:cubicBezTo>
                      <a:cubicBezTo>
                        <a:pt x="931" y="943"/>
                        <a:pt x="903" y="926"/>
                        <a:pt x="875" y="920"/>
                      </a:cubicBezTo>
                      <a:cubicBezTo>
                        <a:pt x="872" y="953"/>
                        <a:pt x="874" y="957"/>
                        <a:pt x="903" y="966"/>
                      </a:cubicBezTo>
                      <a:cubicBezTo>
                        <a:pt x="920" y="971"/>
                        <a:pt x="937" y="977"/>
                        <a:pt x="954" y="981"/>
                      </a:cubicBezTo>
                      <a:cubicBezTo>
                        <a:pt x="968" y="985"/>
                        <a:pt x="972" y="993"/>
                        <a:pt x="971" y="1006"/>
                      </a:cubicBezTo>
                      <a:cubicBezTo>
                        <a:pt x="964" y="1082"/>
                        <a:pt x="930" y="1141"/>
                        <a:pt x="861" y="1175"/>
                      </a:cubicBezTo>
                      <a:cubicBezTo>
                        <a:pt x="827" y="1191"/>
                        <a:pt x="789" y="1205"/>
                        <a:pt x="753" y="1177"/>
                      </a:cubicBezTo>
                      <a:cubicBezTo>
                        <a:pt x="746" y="1171"/>
                        <a:pt x="741" y="1161"/>
                        <a:pt x="735" y="1153"/>
                      </a:cubicBezTo>
                      <a:cubicBezTo>
                        <a:pt x="737" y="1152"/>
                        <a:pt x="739" y="1150"/>
                        <a:pt x="742" y="1148"/>
                      </a:cubicBezTo>
                      <a:cubicBezTo>
                        <a:pt x="747" y="1152"/>
                        <a:pt x="753" y="1155"/>
                        <a:pt x="758" y="1160"/>
                      </a:cubicBezTo>
                      <a:cubicBezTo>
                        <a:pt x="772" y="1173"/>
                        <a:pt x="788" y="1178"/>
                        <a:pt x="807" y="1175"/>
                      </a:cubicBezTo>
                      <a:cubicBezTo>
                        <a:pt x="881" y="1164"/>
                        <a:pt x="937" y="1109"/>
                        <a:pt x="951" y="1035"/>
                      </a:cubicBezTo>
                      <a:cubicBezTo>
                        <a:pt x="958" y="999"/>
                        <a:pt x="958" y="1000"/>
                        <a:pt x="922" y="988"/>
                      </a:cubicBezTo>
                      <a:cubicBezTo>
                        <a:pt x="911" y="984"/>
                        <a:pt x="902" y="981"/>
                        <a:pt x="892" y="976"/>
                      </a:cubicBezTo>
                      <a:cubicBezTo>
                        <a:pt x="882" y="972"/>
                        <a:pt x="873" y="971"/>
                        <a:pt x="866" y="982"/>
                      </a:cubicBezTo>
                      <a:cubicBezTo>
                        <a:pt x="864" y="985"/>
                        <a:pt x="859" y="987"/>
                        <a:pt x="856" y="987"/>
                      </a:cubicBezTo>
                      <a:cubicBezTo>
                        <a:pt x="813" y="987"/>
                        <a:pt x="771" y="987"/>
                        <a:pt x="728" y="986"/>
                      </a:cubicBezTo>
                      <a:cubicBezTo>
                        <a:pt x="724" y="986"/>
                        <a:pt x="720" y="983"/>
                        <a:pt x="716" y="978"/>
                      </a:cubicBezTo>
                      <a:cubicBezTo>
                        <a:pt x="762" y="967"/>
                        <a:pt x="809" y="973"/>
                        <a:pt x="856" y="970"/>
                      </a:cubicBezTo>
                      <a:cubicBezTo>
                        <a:pt x="856" y="943"/>
                        <a:pt x="856" y="917"/>
                        <a:pt x="856" y="890"/>
                      </a:cubicBezTo>
                      <a:cubicBezTo>
                        <a:pt x="856" y="884"/>
                        <a:pt x="856" y="878"/>
                        <a:pt x="856" y="872"/>
                      </a:cubicBezTo>
                      <a:cubicBezTo>
                        <a:pt x="856" y="849"/>
                        <a:pt x="856" y="850"/>
                        <a:pt x="878" y="855"/>
                      </a:cubicBezTo>
                      <a:cubicBezTo>
                        <a:pt x="889" y="857"/>
                        <a:pt x="900" y="855"/>
                        <a:pt x="912" y="855"/>
                      </a:cubicBezTo>
                      <a:cubicBezTo>
                        <a:pt x="941" y="855"/>
                        <a:pt x="970" y="855"/>
                        <a:pt x="1000" y="855"/>
                      </a:cubicBezTo>
                      <a:cubicBezTo>
                        <a:pt x="1010" y="855"/>
                        <a:pt x="1015" y="852"/>
                        <a:pt x="1014" y="840"/>
                      </a:cubicBezTo>
                      <a:cubicBezTo>
                        <a:pt x="1013" y="824"/>
                        <a:pt x="1013" y="808"/>
                        <a:pt x="1012" y="792"/>
                      </a:cubicBezTo>
                      <a:cubicBezTo>
                        <a:pt x="1011" y="766"/>
                        <a:pt x="1003" y="758"/>
                        <a:pt x="972" y="757"/>
                      </a:cubicBezTo>
                      <a:cubicBezTo>
                        <a:pt x="972" y="776"/>
                        <a:pt x="972" y="796"/>
                        <a:pt x="972" y="821"/>
                      </a:cubicBezTo>
                      <a:cubicBezTo>
                        <a:pt x="937" y="821"/>
                        <a:pt x="905" y="822"/>
                        <a:pt x="874" y="820"/>
                      </a:cubicBezTo>
                      <a:cubicBezTo>
                        <a:pt x="869" y="820"/>
                        <a:pt x="862" y="810"/>
                        <a:pt x="860" y="804"/>
                      </a:cubicBezTo>
                      <a:cubicBezTo>
                        <a:pt x="857" y="793"/>
                        <a:pt x="860" y="780"/>
                        <a:pt x="856" y="770"/>
                      </a:cubicBezTo>
                      <a:cubicBezTo>
                        <a:pt x="854" y="763"/>
                        <a:pt x="844" y="758"/>
                        <a:pt x="837" y="753"/>
                      </a:cubicBezTo>
                      <a:cubicBezTo>
                        <a:pt x="833" y="758"/>
                        <a:pt x="826" y="763"/>
                        <a:pt x="825" y="769"/>
                      </a:cubicBezTo>
                      <a:cubicBezTo>
                        <a:pt x="823" y="786"/>
                        <a:pt x="832" y="806"/>
                        <a:pt x="811" y="819"/>
                      </a:cubicBezTo>
                      <a:cubicBezTo>
                        <a:pt x="810" y="820"/>
                        <a:pt x="810" y="830"/>
                        <a:pt x="813" y="834"/>
                      </a:cubicBezTo>
                      <a:cubicBezTo>
                        <a:pt x="830" y="862"/>
                        <a:pt x="822" y="892"/>
                        <a:pt x="822" y="922"/>
                      </a:cubicBezTo>
                      <a:cubicBezTo>
                        <a:pt x="822" y="926"/>
                        <a:pt x="810" y="935"/>
                        <a:pt x="803" y="935"/>
                      </a:cubicBezTo>
                      <a:cubicBezTo>
                        <a:pt x="767" y="936"/>
                        <a:pt x="730" y="933"/>
                        <a:pt x="694" y="934"/>
                      </a:cubicBezTo>
                      <a:cubicBezTo>
                        <a:pt x="643" y="934"/>
                        <a:pt x="593" y="937"/>
                        <a:pt x="542" y="938"/>
                      </a:cubicBezTo>
                      <a:cubicBezTo>
                        <a:pt x="500" y="940"/>
                        <a:pt x="457" y="941"/>
                        <a:pt x="415" y="942"/>
                      </a:cubicBezTo>
                      <a:cubicBezTo>
                        <a:pt x="409" y="942"/>
                        <a:pt x="403" y="934"/>
                        <a:pt x="397" y="930"/>
                      </a:cubicBezTo>
                      <a:cubicBezTo>
                        <a:pt x="402" y="926"/>
                        <a:pt x="407" y="920"/>
                        <a:pt x="412" y="920"/>
                      </a:cubicBezTo>
                      <a:cubicBezTo>
                        <a:pt x="449" y="921"/>
                        <a:pt x="486" y="923"/>
                        <a:pt x="523" y="923"/>
                      </a:cubicBezTo>
                      <a:cubicBezTo>
                        <a:pt x="603" y="923"/>
                        <a:pt x="684" y="921"/>
                        <a:pt x="764" y="920"/>
                      </a:cubicBezTo>
                      <a:cubicBezTo>
                        <a:pt x="770" y="920"/>
                        <a:pt x="776" y="919"/>
                        <a:pt x="782" y="918"/>
                      </a:cubicBezTo>
                      <a:cubicBezTo>
                        <a:pt x="777" y="890"/>
                        <a:pt x="760" y="876"/>
                        <a:pt x="733" y="876"/>
                      </a:cubicBezTo>
                      <a:cubicBezTo>
                        <a:pt x="709" y="877"/>
                        <a:pt x="685" y="877"/>
                        <a:pt x="661" y="876"/>
                      </a:cubicBezTo>
                      <a:cubicBezTo>
                        <a:pt x="638" y="876"/>
                        <a:pt x="635" y="872"/>
                        <a:pt x="635" y="850"/>
                      </a:cubicBezTo>
                      <a:cubicBezTo>
                        <a:pt x="635" y="807"/>
                        <a:pt x="633" y="763"/>
                        <a:pt x="632" y="720"/>
                      </a:cubicBezTo>
                      <a:cubicBezTo>
                        <a:pt x="632" y="706"/>
                        <a:pt x="626" y="700"/>
                        <a:pt x="612" y="700"/>
                      </a:cubicBezTo>
                      <a:cubicBezTo>
                        <a:pt x="573" y="700"/>
                        <a:pt x="573" y="699"/>
                        <a:pt x="574" y="738"/>
                      </a:cubicBezTo>
                      <a:cubicBezTo>
                        <a:pt x="574" y="777"/>
                        <a:pt x="575" y="816"/>
                        <a:pt x="576" y="854"/>
                      </a:cubicBezTo>
                      <a:cubicBezTo>
                        <a:pt x="576" y="874"/>
                        <a:pt x="569" y="881"/>
                        <a:pt x="548" y="881"/>
                      </a:cubicBezTo>
                      <a:cubicBezTo>
                        <a:pt x="514" y="880"/>
                        <a:pt x="479" y="880"/>
                        <a:pt x="445" y="881"/>
                      </a:cubicBezTo>
                      <a:cubicBezTo>
                        <a:pt x="429" y="882"/>
                        <a:pt x="409" y="880"/>
                        <a:pt x="412" y="906"/>
                      </a:cubicBezTo>
                      <a:cubicBezTo>
                        <a:pt x="412" y="909"/>
                        <a:pt x="406" y="913"/>
                        <a:pt x="398" y="915"/>
                      </a:cubicBezTo>
                      <a:cubicBezTo>
                        <a:pt x="396" y="901"/>
                        <a:pt x="393" y="886"/>
                        <a:pt x="393" y="872"/>
                      </a:cubicBezTo>
                      <a:cubicBezTo>
                        <a:pt x="393" y="868"/>
                        <a:pt x="403" y="862"/>
                        <a:pt x="409" y="862"/>
                      </a:cubicBezTo>
                      <a:cubicBezTo>
                        <a:pt x="452" y="862"/>
                        <a:pt x="495" y="863"/>
                        <a:pt x="539" y="865"/>
                      </a:cubicBezTo>
                      <a:cubicBezTo>
                        <a:pt x="552" y="865"/>
                        <a:pt x="560" y="861"/>
                        <a:pt x="559" y="848"/>
                      </a:cubicBezTo>
                      <a:cubicBezTo>
                        <a:pt x="558" y="804"/>
                        <a:pt x="558" y="760"/>
                        <a:pt x="555" y="716"/>
                      </a:cubicBezTo>
                      <a:cubicBezTo>
                        <a:pt x="553" y="688"/>
                        <a:pt x="555" y="683"/>
                        <a:pt x="583" y="683"/>
                      </a:cubicBezTo>
                      <a:cubicBezTo>
                        <a:pt x="599" y="683"/>
                        <a:pt x="615" y="682"/>
                        <a:pt x="630" y="684"/>
                      </a:cubicBezTo>
                      <a:cubicBezTo>
                        <a:pt x="636" y="684"/>
                        <a:pt x="645" y="693"/>
                        <a:pt x="645" y="698"/>
                      </a:cubicBezTo>
                      <a:cubicBezTo>
                        <a:pt x="648" y="737"/>
                        <a:pt x="649" y="777"/>
                        <a:pt x="650" y="817"/>
                      </a:cubicBezTo>
                      <a:cubicBezTo>
                        <a:pt x="650" y="820"/>
                        <a:pt x="649" y="824"/>
                        <a:pt x="649" y="827"/>
                      </a:cubicBezTo>
                      <a:cubicBezTo>
                        <a:pt x="650" y="844"/>
                        <a:pt x="652" y="859"/>
                        <a:pt x="675" y="857"/>
                      </a:cubicBezTo>
                      <a:cubicBezTo>
                        <a:pt x="693" y="856"/>
                        <a:pt x="711" y="859"/>
                        <a:pt x="729" y="858"/>
                      </a:cubicBezTo>
                      <a:cubicBezTo>
                        <a:pt x="735" y="858"/>
                        <a:pt x="746" y="850"/>
                        <a:pt x="746" y="847"/>
                      </a:cubicBezTo>
                      <a:cubicBezTo>
                        <a:pt x="744" y="839"/>
                        <a:pt x="738" y="830"/>
                        <a:pt x="733" y="822"/>
                      </a:cubicBezTo>
                      <a:cubicBezTo>
                        <a:pt x="733" y="821"/>
                        <a:pt x="730" y="822"/>
                        <a:pt x="728" y="821"/>
                      </a:cubicBezTo>
                      <a:cubicBezTo>
                        <a:pt x="689" y="814"/>
                        <a:pt x="689" y="814"/>
                        <a:pt x="687" y="776"/>
                      </a:cubicBezTo>
                      <a:cubicBezTo>
                        <a:pt x="686" y="752"/>
                        <a:pt x="684" y="729"/>
                        <a:pt x="683" y="706"/>
                      </a:cubicBezTo>
                      <a:cubicBezTo>
                        <a:pt x="682" y="688"/>
                        <a:pt x="691" y="679"/>
                        <a:pt x="710" y="679"/>
                      </a:cubicBezTo>
                      <a:cubicBezTo>
                        <a:pt x="738" y="678"/>
                        <a:pt x="767" y="675"/>
                        <a:pt x="796" y="676"/>
                      </a:cubicBezTo>
                      <a:cubicBezTo>
                        <a:pt x="814" y="676"/>
                        <a:pt x="833" y="680"/>
                        <a:pt x="856" y="683"/>
                      </a:cubicBezTo>
                      <a:cubicBezTo>
                        <a:pt x="856" y="672"/>
                        <a:pt x="857" y="661"/>
                        <a:pt x="855" y="651"/>
                      </a:cubicBezTo>
                      <a:cubicBezTo>
                        <a:pt x="854" y="646"/>
                        <a:pt x="845" y="638"/>
                        <a:pt x="840" y="638"/>
                      </a:cubicBezTo>
                      <a:cubicBezTo>
                        <a:pt x="793" y="639"/>
                        <a:pt x="746" y="640"/>
                        <a:pt x="699" y="643"/>
                      </a:cubicBezTo>
                      <a:cubicBezTo>
                        <a:pt x="684" y="644"/>
                        <a:pt x="680" y="639"/>
                        <a:pt x="680" y="628"/>
                      </a:cubicBezTo>
                      <a:cubicBezTo>
                        <a:pt x="679" y="612"/>
                        <a:pt x="679" y="596"/>
                        <a:pt x="679" y="580"/>
                      </a:cubicBezTo>
                      <a:cubicBezTo>
                        <a:pt x="679" y="561"/>
                        <a:pt x="691" y="553"/>
                        <a:pt x="710" y="553"/>
                      </a:cubicBezTo>
                      <a:cubicBezTo>
                        <a:pt x="755" y="554"/>
                        <a:pt x="800" y="553"/>
                        <a:pt x="845" y="552"/>
                      </a:cubicBezTo>
                      <a:cubicBezTo>
                        <a:pt x="849" y="552"/>
                        <a:pt x="855" y="543"/>
                        <a:pt x="855" y="538"/>
                      </a:cubicBezTo>
                      <a:cubicBezTo>
                        <a:pt x="856" y="522"/>
                        <a:pt x="856" y="506"/>
                        <a:pt x="854" y="490"/>
                      </a:cubicBezTo>
                      <a:cubicBezTo>
                        <a:pt x="854" y="484"/>
                        <a:pt x="848" y="479"/>
                        <a:pt x="845" y="474"/>
                      </a:cubicBezTo>
                      <a:cubicBezTo>
                        <a:pt x="838" y="478"/>
                        <a:pt x="827" y="481"/>
                        <a:pt x="825" y="487"/>
                      </a:cubicBezTo>
                      <a:cubicBezTo>
                        <a:pt x="815" y="518"/>
                        <a:pt x="816" y="517"/>
                        <a:pt x="784" y="517"/>
                      </a:cubicBezTo>
                      <a:cubicBezTo>
                        <a:pt x="757" y="517"/>
                        <a:pt x="730" y="519"/>
                        <a:pt x="703" y="519"/>
                      </a:cubicBezTo>
                      <a:cubicBezTo>
                        <a:pt x="696" y="519"/>
                        <a:pt x="686" y="513"/>
                        <a:pt x="685" y="507"/>
                      </a:cubicBezTo>
                      <a:cubicBezTo>
                        <a:pt x="680" y="494"/>
                        <a:pt x="678" y="479"/>
                        <a:pt x="677" y="464"/>
                      </a:cubicBezTo>
                      <a:cubicBezTo>
                        <a:pt x="676" y="440"/>
                        <a:pt x="677" y="415"/>
                        <a:pt x="677" y="391"/>
                      </a:cubicBezTo>
                      <a:cubicBezTo>
                        <a:pt x="677" y="378"/>
                        <a:pt x="685" y="373"/>
                        <a:pt x="695" y="375"/>
                      </a:cubicBezTo>
                      <a:cubicBezTo>
                        <a:pt x="718" y="378"/>
                        <a:pt x="725" y="364"/>
                        <a:pt x="731" y="340"/>
                      </a:cubicBezTo>
                      <a:cubicBezTo>
                        <a:pt x="703" y="341"/>
                        <a:pt x="677" y="342"/>
                        <a:pt x="651" y="345"/>
                      </a:cubicBezTo>
                      <a:cubicBezTo>
                        <a:pt x="647" y="345"/>
                        <a:pt x="642" y="357"/>
                        <a:pt x="642" y="363"/>
                      </a:cubicBezTo>
                      <a:cubicBezTo>
                        <a:pt x="642" y="406"/>
                        <a:pt x="643" y="448"/>
                        <a:pt x="645" y="491"/>
                      </a:cubicBezTo>
                      <a:cubicBezTo>
                        <a:pt x="647" y="525"/>
                        <a:pt x="645" y="527"/>
                        <a:pt x="612" y="529"/>
                      </a:cubicBezTo>
                      <a:cubicBezTo>
                        <a:pt x="558" y="533"/>
                        <a:pt x="559" y="533"/>
                        <a:pt x="559" y="480"/>
                      </a:cubicBezTo>
                      <a:cubicBezTo>
                        <a:pt x="560" y="441"/>
                        <a:pt x="557" y="402"/>
                        <a:pt x="555" y="363"/>
                      </a:cubicBezTo>
                      <a:cubicBezTo>
                        <a:pt x="554" y="347"/>
                        <a:pt x="540" y="348"/>
                        <a:pt x="529" y="349"/>
                      </a:cubicBezTo>
                      <a:cubicBezTo>
                        <a:pt x="515" y="349"/>
                        <a:pt x="520" y="360"/>
                        <a:pt x="521" y="368"/>
                      </a:cubicBezTo>
                      <a:cubicBezTo>
                        <a:pt x="523" y="413"/>
                        <a:pt x="526" y="458"/>
                        <a:pt x="528" y="503"/>
                      </a:cubicBezTo>
                      <a:cubicBezTo>
                        <a:pt x="529" y="522"/>
                        <a:pt x="522" y="532"/>
                        <a:pt x="500" y="530"/>
                      </a:cubicBezTo>
                      <a:cubicBezTo>
                        <a:pt x="471" y="528"/>
                        <a:pt x="442" y="530"/>
                        <a:pt x="414" y="531"/>
                      </a:cubicBezTo>
                      <a:cubicBezTo>
                        <a:pt x="401" y="531"/>
                        <a:pt x="392" y="527"/>
                        <a:pt x="391" y="514"/>
                      </a:cubicBezTo>
                      <a:cubicBezTo>
                        <a:pt x="390" y="507"/>
                        <a:pt x="392" y="501"/>
                        <a:pt x="393" y="494"/>
                      </a:cubicBezTo>
                      <a:cubicBezTo>
                        <a:pt x="399" y="497"/>
                        <a:pt x="404" y="500"/>
                        <a:pt x="410" y="504"/>
                      </a:cubicBezTo>
                      <a:cubicBezTo>
                        <a:pt x="412" y="506"/>
                        <a:pt x="414" y="510"/>
                        <a:pt x="417" y="510"/>
                      </a:cubicBezTo>
                      <a:cubicBezTo>
                        <a:pt x="444" y="507"/>
                        <a:pt x="473" y="524"/>
                        <a:pt x="500" y="510"/>
                      </a:cubicBezTo>
                      <a:cubicBezTo>
                        <a:pt x="506" y="506"/>
                        <a:pt x="509" y="495"/>
                        <a:pt x="510" y="487"/>
                      </a:cubicBezTo>
                      <a:cubicBezTo>
                        <a:pt x="510" y="485"/>
                        <a:pt x="499" y="479"/>
                        <a:pt x="492" y="478"/>
                      </a:cubicBezTo>
                      <a:cubicBezTo>
                        <a:pt x="471" y="477"/>
                        <a:pt x="449" y="475"/>
                        <a:pt x="429" y="479"/>
                      </a:cubicBezTo>
                      <a:cubicBezTo>
                        <a:pt x="408" y="482"/>
                        <a:pt x="390" y="486"/>
                        <a:pt x="372" y="469"/>
                      </a:cubicBezTo>
                      <a:cubicBezTo>
                        <a:pt x="366" y="463"/>
                        <a:pt x="353" y="466"/>
                        <a:pt x="353" y="480"/>
                      </a:cubicBezTo>
                      <a:cubicBezTo>
                        <a:pt x="353" y="501"/>
                        <a:pt x="353" y="524"/>
                        <a:pt x="356" y="545"/>
                      </a:cubicBezTo>
                      <a:cubicBezTo>
                        <a:pt x="356" y="551"/>
                        <a:pt x="366" y="560"/>
                        <a:pt x="371" y="560"/>
                      </a:cubicBezTo>
                      <a:cubicBezTo>
                        <a:pt x="409" y="562"/>
                        <a:pt x="446" y="562"/>
                        <a:pt x="484" y="561"/>
                      </a:cubicBezTo>
                      <a:cubicBezTo>
                        <a:pt x="513" y="559"/>
                        <a:pt x="517" y="561"/>
                        <a:pt x="517" y="590"/>
                      </a:cubicBezTo>
                      <a:cubicBezTo>
                        <a:pt x="517" y="595"/>
                        <a:pt x="517" y="601"/>
                        <a:pt x="517" y="606"/>
                      </a:cubicBezTo>
                      <a:cubicBezTo>
                        <a:pt x="518" y="656"/>
                        <a:pt x="522" y="649"/>
                        <a:pt x="472" y="652"/>
                      </a:cubicBezTo>
                      <a:cubicBezTo>
                        <a:pt x="442" y="653"/>
                        <a:pt x="411" y="653"/>
                        <a:pt x="380" y="654"/>
                      </a:cubicBezTo>
                      <a:cubicBezTo>
                        <a:pt x="355" y="655"/>
                        <a:pt x="352" y="659"/>
                        <a:pt x="354" y="684"/>
                      </a:cubicBezTo>
                      <a:cubicBezTo>
                        <a:pt x="356" y="703"/>
                        <a:pt x="356" y="723"/>
                        <a:pt x="356" y="742"/>
                      </a:cubicBezTo>
                      <a:cubicBezTo>
                        <a:pt x="355" y="747"/>
                        <a:pt x="350" y="751"/>
                        <a:pt x="348" y="756"/>
                      </a:cubicBezTo>
                      <a:cubicBezTo>
                        <a:pt x="345" y="751"/>
                        <a:pt x="339" y="747"/>
                        <a:pt x="339" y="742"/>
                      </a:cubicBezTo>
                      <a:cubicBezTo>
                        <a:pt x="338" y="715"/>
                        <a:pt x="337" y="688"/>
                        <a:pt x="339" y="660"/>
                      </a:cubicBezTo>
                      <a:cubicBezTo>
                        <a:pt x="340" y="638"/>
                        <a:pt x="347" y="635"/>
                        <a:pt x="368" y="636"/>
                      </a:cubicBezTo>
                      <a:cubicBezTo>
                        <a:pt x="383" y="637"/>
                        <a:pt x="398" y="635"/>
                        <a:pt x="413" y="634"/>
                      </a:cubicBezTo>
                      <a:cubicBezTo>
                        <a:pt x="436" y="633"/>
                        <a:pt x="459" y="632"/>
                        <a:pt x="481" y="633"/>
                      </a:cubicBezTo>
                      <a:cubicBezTo>
                        <a:pt x="496" y="634"/>
                        <a:pt x="502" y="630"/>
                        <a:pt x="502" y="615"/>
                      </a:cubicBezTo>
                      <a:cubicBezTo>
                        <a:pt x="501" y="577"/>
                        <a:pt x="499" y="576"/>
                        <a:pt x="462" y="576"/>
                      </a:cubicBezTo>
                      <a:cubicBezTo>
                        <a:pt x="430" y="577"/>
                        <a:pt x="397" y="577"/>
                        <a:pt x="365" y="577"/>
                      </a:cubicBezTo>
                      <a:cubicBezTo>
                        <a:pt x="340" y="578"/>
                        <a:pt x="336" y="573"/>
                        <a:pt x="336" y="548"/>
                      </a:cubicBezTo>
                      <a:cubicBezTo>
                        <a:pt x="336" y="530"/>
                        <a:pt x="336" y="511"/>
                        <a:pt x="336" y="492"/>
                      </a:cubicBezTo>
                      <a:cubicBezTo>
                        <a:pt x="336" y="453"/>
                        <a:pt x="331" y="445"/>
                        <a:pt x="290" y="429"/>
                      </a:cubicBezTo>
                      <a:cubicBezTo>
                        <a:pt x="289" y="436"/>
                        <a:pt x="287" y="443"/>
                        <a:pt x="286" y="450"/>
                      </a:cubicBezTo>
                      <a:cubicBezTo>
                        <a:pt x="286" y="485"/>
                        <a:pt x="284" y="521"/>
                        <a:pt x="285" y="556"/>
                      </a:cubicBezTo>
                      <a:cubicBezTo>
                        <a:pt x="287" y="621"/>
                        <a:pt x="290" y="686"/>
                        <a:pt x="292" y="751"/>
                      </a:cubicBezTo>
                      <a:cubicBezTo>
                        <a:pt x="292" y="763"/>
                        <a:pt x="291" y="775"/>
                        <a:pt x="292" y="787"/>
                      </a:cubicBezTo>
                      <a:cubicBezTo>
                        <a:pt x="292" y="806"/>
                        <a:pt x="306" y="811"/>
                        <a:pt x="322" y="810"/>
                      </a:cubicBezTo>
                      <a:cubicBezTo>
                        <a:pt x="339" y="809"/>
                        <a:pt x="339" y="797"/>
                        <a:pt x="339" y="784"/>
                      </a:cubicBezTo>
                      <a:cubicBezTo>
                        <a:pt x="339" y="777"/>
                        <a:pt x="340" y="770"/>
                        <a:pt x="341" y="763"/>
                      </a:cubicBezTo>
                      <a:cubicBezTo>
                        <a:pt x="342" y="763"/>
                        <a:pt x="344" y="762"/>
                        <a:pt x="346" y="762"/>
                      </a:cubicBezTo>
                      <a:cubicBezTo>
                        <a:pt x="349" y="767"/>
                        <a:pt x="354" y="771"/>
                        <a:pt x="355" y="776"/>
                      </a:cubicBezTo>
                      <a:cubicBezTo>
                        <a:pt x="366" y="817"/>
                        <a:pt x="357" y="829"/>
                        <a:pt x="314" y="829"/>
                      </a:cubicBezTo>
                      <a:cubicBezTo>
                        <a:pt x="309" y="829"/>
                        <a:pt x="304" y="829"/>
                        <a:pt x="298" y="829"/>
                      </a:cubicBezTo>
                      <a:cubicBezTo>
                        <a:pt x="282" y="831"/>
                        <a:pt x="275" y="823"/>
                        <a:pt x="275" y="807"/>
                      </a:cubicBezTo>
                      <a:cubicBezTo>
                        <a:pt x="274" y="743"/>
                        <a:pt x="272" y="679"/>
                        <a:pt x="271" y="615"/>
                      </a:cubicBezTo>
                      <a:cubicBezTo>
                        <a:pt x="270" y="545"/>
                        <a:pt x="269" y="476"/>
                        <a:pt x="267" y="406"/>
                      </a:cubicBezTo>
                      <a:cubicBezTo>
                        <a:pt x="267" y="380"/>
                        <a:pt x="271" y="376"/>
                        <a:pt x="297" y="376"/>
                      </a:cubicBezTo>
                      <a:cubicBezTo>
                        <a:pt x="320" y="375"/>
                        <a:pt x="343" y="376"/>
                        <a:pt x="364" y="390"/>
                      </a:cubicBezTo>
                      <a:cubicBezTo>
                        <a:pt x="372" y="396"/>
                        <a:pt x="381" y="398"/>
                        <a:pt x="391" y="386"/>
                      </a:cubicBezTo>
                      <a:cubicBezTo>
                        <a:pt x="396" y="379"/>
                        <a:pt x="411" y="380"/>
                        <a:pt x="422" y="378"/>
                      </a:cubicBezTo>
                      <a:cubicBezTo>
                        <a:pt x="431" y="377"/>
                        <a:pt x="443" y="380"/>
                        <a:pt x="444" y="364"/>
                      </a:cubicBezTo>
                      <a:cubicBezTo>
                        <a:pt x="444" y="349"/>
                        <a:pt x="436" y="344"/>
                        <a:pt x="422" y="342"/>
                      </a:cubicBezTo>
                      <a:cubicBezTo>
                        <a:pt x="391" y="339"/>
                        <a:pt x="388" y="336"/>
                        <a:pt x="387" y="304"/>
                      </a:cubicBezTo>
                      <a:cubicBezTo>
                        <a:pt x="386" y="288"/>
                        <a:pt x="387" y="271"/>
                        <a:pt x="386" y="254"/>
                      </a:cubicBezTo>
                      <a:cubicBezTo>
                        <a:pt x="386" y="239"/>
                        <a:pt x="394" y="232"/>
                        <a:pt x="408" y="231"/>
                      </a:cubicBezTo>
                      <a:cubicBezTo>
                        <a:pt x="421" y="230"/>
                        <a:pt x="435" y="233"/>
                        <a:pt x="448" y="232"/>
                      </a:cubicBezTo>
                      <a:cubicBezTo>
                        <a:pt x="457" y="230"/>
                        <a:pt x="469" y="227"/>
                        <a:pt x="473" y="221"/>
                      </a:cubicBezTo>
                      <a:cubicBezTo>
                        <a:pt x="478" y="212"/>
                        <a:pt x="461" y="194"/>
                        <a:pt x="451" y="194"/>
                      </a:cubicBezTo>
                      <a:cubicBezTo>
                        <a:pt x="422" y="194"/>
                        <a:pt x="394" y="193"/>
                        <a:pt x="365" y="194"/>
                      </a:cubicBezTo>
                      <a:cubicBezTo>
                        <a:pt x="352" y="195"/>
                        <a:pt x="348" y="205"/>
                        <a:pt x="349" y="217"/>
                      </a:cubicBezTo>
                      <a:cubicBezTo>
                        <a:pt x="349" y="252"/>
                        <a:pt x="349" y="287"/>
                        <a:pt x="351" y="322"/>
                      </a:cubicBezTo>
                      <a:cubicBezTo>
                        <a:pt x="352" y="339"/>
                        <a:pt x="345" y="344"/>
                        <a:pt x="331" y="344"/>
                      </a:cubicBezTo>
                      <a:cubicBezTo>
                        <a:pt x="307" y="344"/>
                        <a:pt x="283" y="345"/>
                        <a:pt x="259" y="344"/>
                      </a:cubicBezTo>
                      <a:cubicBezTo>
                        <a:pt x="243" y="344"/>
                        <a:pt x="236" y="350"/>
                        <a:pt x="237" y="366"/>
                      </a:cubicBezTo>
                      <a:cubicBezTo>
                        <a:pt x="237" y="420"/>
                        <a:pt x="238" y="474"/>
                        <a:pt x="238" y="528"/>
                      </a:cubicBezTo>
                      <a:cubicBezTo>
                        <a:pt x="238" y="592"/>
                        <a:pt x="237" y="656"/>
                        <a:pt x="238" y="719"/>
                      </a:cubicBezTo>
                      <a:cubicBezTo>
                        <a:pt x="238" y="760"/>
                        <a:pt x="240" y="801"/>
                        <a:pt x="241" y="841"/>
                      </a:cubicBezTo>
                      <a:cubicBezTo>
                        <a:pt x="242" y="855"/>
                        <a:pt x="247" y="863"/>
                        <a:pt x="263" y="863"/>
                      </a:cubicBezTo>
                      <a:cubicBezTo>
                        <a:pt x="288" y="862"/>
                        <a:pt x="313" y="865"/>
                        <a:pt x="339" y="865"/>
                      </a:cubicBezTo>
                      <a:cubicBezTo>
                        <a:pt x="351" y="865"/>
                        <a:pt x="356" y="871"/>
                        <a:pt x="357" y="881"/>
                      </a:cubicBezTo>
                      <a:cubicBezTo>
                        <a:pt x="358" y="902"/>
                        <a:pt x="361" y="924"/>
                        <a:pt x="361" y="945"/>
                      </a:cubicBezTo>
                      <a:cubicBezTo>
                        <a:pt x="360" y="966"/>
                        <a:pt x="370" y="974"/>
                        <a:pt x="388" y="974"/>
                      </a:cubicBezTo>
                      <a:cubicBezTo>
                        <a:pt x="440" y="974"/>
                        <a:pt x="491" y="973"/>
                        <a:pt x="542" y="973"/>
                      </a:cubicBezTo>
                      <a:cubicBezTo>
                        <a:pt x="592" y="972"/>
                        <a:pt x="642" y="972"/>
                        <a:pt x="692" y="972"/>
                      </a:cubicBezTo>
                      <a:cubicBezTo>
                        <a:pt x="698" y="972"/>
                        <a:pt x="705" y="976"/>
                        <a:pt x="711" y="979"/>
                      </a:cubicBezTo>
                      <a:cubicBezTo>
                        <a:pt x="711" y="981"/>
                        <a:pt x="710" y="983"/>
                        <a:pt x="710" y="985"/>
                      </a:cubicBezTo>
                      <a:cubicBezTo>
                        <a:pt x="701" y="986"/>
                        <a:pt x="691" y="988"/>
                        <a:pt x="682" y="988"/>
                      </a:cubicBezTo>
                      <a:cubicBezTo>
                        <a:pt x="587" y="989"/>
                        <a:pt x="492" y="989"/>
                        <a:pt x="396" y="989"/>
                      </a:cubicBezTo>
                      <a:cubicBezTo>
                        <a:pt x="386" y="989"/>
                        <a:pt x="377" y="992"/>
                        <a:pt x="367" y="992"/>
                      </a:cubicBezTo>
                      <a:cubicBezTo>
                        <a:pt x="346" y="992"/>
                        <a:pt x="341" y="986"/>
                        <a:pt x="342" y="965"/>
                      </a:cubicBezTo>
                      <a:cubicBezTo>
                        <a:pt x="343" y="944"/>
                        <a:pt x="342" y="923"/>
                        <a:pt x="341" y="902"/>
                      </a:cubicBezTo>
                      <a:cubicBezTo>
                        <a:pt x="341" y="890"/>
                        <a:pt x="334" y="884"/>
                        <a:pt x="322" y="884"/>
                      </a:cubicBezTo>
                      <a:cubicBezTo>
                        <a:pt x="297" y="884"/>
                        <a:pt x="272" y="882"/>
                        <a:pt x="246" y="884"/>
                      </a:cubicBezTo>
                      <a:cubicBezTo>
                        <a:pt x="227" y="885"/>
                        <a:pt x="224" y="873"/>
                        <a:pt x="224" y="858"/>
                      </a:cubicBezTo>
                      <a:cubicBezTo>
                        <a:pt x="224" y="816"/>
                        <a:pt x="224" y="773"/>
                        <a:pt x="223" y="730"/>
                      </a:cubicBezTo>
                      <a:cubicBezTo>
                        <a:pt x="223" y="650"/>
                        <a:pt x="221" y="569"/>
                        <a:pt x="221" y="489"/>
                      </a:cubicBezTo>
                      <a:cubicBezTo>
                        <a:pt x="220" y="443"/>
                        <a:pt x="221" y="397"/>
                        <a:pt x="220" y="351"/>
                      </a:cubicBezTo>
                      <a:cubicBezTo>
                        <a:pt x="219" y="322"/>
                        <a:pt x="220" y="292"/>
                        <a:pt x="202" y="267"/>
                      </a:cubicBezTo>
                      <a:cubicBezTo>
                        <a:pt x="198" y="262"/>
                        <a:pt x="189" y="256"/>
                        <a:pt x="183" y="258"/>
                      </a:cubicBezTo>
                      <a:cubicBezTo>
                        <a:pt x="124" y="272"/>
                        <a:pt x="66" y="309"/>
                        <a:pt x="59" y="380"/>
                      </a:cubicBezTo>
                      <a:cubicBezTo>
                        <a:pt x="57" y="401"/>
                        <a:pt x="62" y="420"/>
                        <a:pt x="77" y="435"/>
                      </a:cubicBezTo>
                      <a:cubicBezTo>
                        <a:pt x="89" y="447"/>
                        <a:pt x="102" y="448"/>
                        <a:pt x="118" y="440"/>
                      </a:cubicBezTo>
                      <a:cubicBezTo>
                        <a:pt x="116" y="437"/>
                        <a:pt x="115" y="434"/>
                        <a:pt x="113" y="433"/>
                      </a:cubicBezTo>
                      <a:cubicBezTo>
                        <a:pt x="92" y="419"/>
                        <a:pt x="80" y="402"/>
                        <a:pt x="86" y="376"/>
                      </a:cubicBezTo>
                      <a:cubicBezTo>
                        <a:pt x="92" y="349"/>
                        <a:pt x="108" y="332"/>
                        <a:pt x="134" y="325"/>
                      </a:cubicBezTo>
                      <a:cubicBezTo>
                        <a:pt x="161" y="319"/>
                        <a:pt x="182" y="331"/>
                        <a:pt x="198" y="353"/>
                      </a:cubicBezTo>
                      <a:cubicBezTo>
                        <a:pt x="225" y="392"/>
                        <a:pt x="220" y="455"/>
                        <a:pt x="189" y="491"/>
                      </a:cubicBezTo>
                      <a:cubicBezTo>
                        <a:pt x="186" y="494"/>
                        <a:pt x="184" y="497"/>
                        <a:pt x="180" y="501"/>
                      </a:cubicBezTo>
                      <a:cubicBezTo>
                        <a:pt x="209" y="535"/>
                        <a:pt x="209" y="574"/>
                        <a:pt x="196" y="611"/>
                      </a:cubicBezTo>
                      <a:cubicBezTo>
                        <a:pt x="182" y="648"/>
                        <a:pt x="163" y="685"/>
                        <a:pt x="118" y="694"/>
                      </a:cubicBezTo>
                      <a:cubicBezTo>
                        <a:pt x="106" y="697"/>
                        <a:pt x="91" y="694"/>
                        <a:pt x="80" y="688"/>
                      </a:cubicBezTo>
                      <a:cubicBezTo>
                        <a:pt x="57" y="676"/>
                        <a:pt x="57" y="656"/>
                        <a:pt x="77" y="639"/>
                      </a:cubicBezTo>
                      <a:cubicBezTo>
                        <a:pt x="113" y="609"/>
                        <a:pt x="113" y="566"/>
                        <a:pt x="75" y="538"/>
                      </a:cubicBezTo>
                      <a:cubicBezTo>
                        <a:pt x="60" y="527"/>
                        <a:pt x="45" y="517"/>
                        <a:pt x="31" y="506"/>
                      </a:cubicBezTo>
                      <a:cubicBezTo>
                        <a:pt x="28" y="504"/>
                        <a:pt x="27" y="498"/>
                        <a:pt x="25" y="493"/>
                      </a:cubicBezTo>
                      <a:cubicBezTo>
                        <a:pt x="30" y="493"/>
                        <a:pt x="36" y="491"/>
                        <a:pt x="39" y="493"/>
                      </a:cubicBezTo>
                      <a:cubicBezTo>
                        <a:pt x="58" y="506"/>
                        <a:pt x="78" y="517"/>
                        <a:pt x="94" y="533"/>
                      </a:cubicBezTo>
                      <a:cubicBezTo>
                        <a:pt x="129" y="565"/>
                        <a:pt x="129" y="606"/>
                        <a:pt x="96" y="642"/>
                      </a:cubicBezTo>
                      <a:cubicBezTo>
                        <a:pt x="89" y="649"/>
                        <a:pt x="73" y="653"/>
                        <a:pt x="82" y="668"/>
                      </a:cubicBezTo>
                      <a:cubicBezTo>
                        <a:pt x="88" y="679"/>
                        <a:pt x="118" y="682"/>
                        <a:pt x="130" y="674"/>
                      </a:cubicBezTo>
                      <a:cubicBezTo>
                        <a:pt x="162" y="651"/>
                        <a:pt x="178" y="620"/>
                        <a:pt x="184" y="582"/>
                      </a:cubicBezTo>
                      <a:cubicBezTo>
                        <a:pt x="187" y="557"/>
                        <a:pt x="185" y="536"/>
                        <a:pt x="168" y="517"/>
                      </a:cubicBezTo>
                      <a:cubicBezTo>
                        <a:pt x="157" y="506"/>
                        <a:pt x="155" y="495"/>
                        <a:pt x="172" y="485"/>
                      </a:cubicBezTo>
                      <a:cubicBezTo>
                        <a:pt x="197" y="469"/>
                        <a:pt x="208" y="389"/>
                        <a:pt x="182" y="361"/>
                      </a:cubicBezTo>
                      <a:cubicBezTo>
                        <a:pt x="169" y="346"/>
                        <a:pt x="153" y="338"/>
                        <a:pt x="132" y="344"/>
                      </a:cubicBezTo>
                      <a:cubicBezTo>
                        <a:pt x="113" y="350"/>
                        <a:pt x="106" y="366"/>
                        <a:pt x="102" y="383"/>
                      </a:cubicBezTo>
                      <a:cubicBezTo>
                        <a:pt x="97" y="406"/>
                        <a:pt x="118" y="421"/>
                        <a:pt x="147" y="418"/>
                      </a:cubicBezTo>
                      <a:cubicBezTo>
                        <a:pt x="152" y="434"/>
                        <a:pt x="139" y="455"/>
                        <a:pt x="120" y="460"/>
                      </a:cubicBezTo>
                      <a:cubicBezTo>
                        <a:pt x="89" y="469"/>
                        <a:pt x="59" y="454"/>
                        <a:pt x="49" y="421"/>
                      </a:cubicBezTo>
                      <a:cubicBezTo>
                        <a:pt x="34" y="374"/>
                        <a:pt x="46" y="330"/>
                        <a:pt x="79" y="296"/>
                      </a:cubicBezTo>
                      <a:cubicBezTo>
                        <a:pt x="110" y="263"/>
                        <a:pt x="148" y="238"/>
                        <a:pt x="196" y="235"/>
                      </a:cubicBezTo>
                      <a:cubicBezTo>
                        <a:pt x="233" y="234"/>
                        <a:pt x="270" y="235"/>
                        <a:pt x="307" y="234"/>
                      </a:cubicBezTo>
                      <a:cubicBezTo>
                        <a:pt x="315" y="234"/>
                        <a:pt x="328" y="241"/>
                        <a:pt x="331" y="225"/>
                      </a:cubicBezTo>
                      <a:cubicBezTo>
                        <a:pt x="333" y="210"/>
                        <a:pt x="326" y="203"/>
                        <a:pt x="311" y="199"/>
                      </a:cubicBezTo>
                      <a:cubicBezTo>
                        <a:pt x="272" y="188"/>
                        <a:pt x="234" y="192"/>
                        <a:pt x="196" y="199"/>
                      </a:cubicBezTo>
                      <a:cubicBezTo>
                        <a:pt x="141" y="208"/>
                        <a:pt x="106" y="197"/>
                        <a:pt x="84" y="160"/>
                      </a:cubicBezTo>
                      <a:cubicBezTo>
                        <a:pt x="63" y="126"/>
                        <a:pt x="88" y="79"/>
                        <a:pt x="128" y="78"/>
                      </a:cubicBezTo>
                      <a:cubicBezTo>
                        <a:pt x="147" y="77"/>
                        <a:pt x="152" y="84"/>
                        <a:pt x="144" y="102"/>
                      </a:cubicBezTo>
                      <a:cubicBezTo>
                        <a:pt x="139" y="114"/>
                        <a:pt x="139" y="126"/>
                        <a:pt x="150" y="132"/>
                      </a:cubicBezTo>
                      <a:cubicBezTo>
                        <a:pt x="159" y="136"/>
                        <a:pt x="173" y="139"/>
                        <a:pt x="181" y="135"/>
                      </a:cubicBezTo>
                      <a:cubicBezTo>
                        <a:pt x="220" y="116"/>
                        <a:pt x="211" y="74"/>
                        <a:pt x="185" y="55"/>
                      </a:cubicBezTo>
                      <a:cubicBezTo>
                        <a:pt x="137" y="19"/>
                        <a:pt x="88" y="23"/>
                        <a:pt x="52" y="64"/>
                      </a:cubicBezTo>
                      <a:cubicBezTo>
                        <a:pt x="16" y="106"/>
                        <a:pt x="19" y="168"/>
                        <a:pt x="57" y="207"/>
                      </a:cubicBezTo>
                      <a:cubicBezTo>
                        <a:pt x="65" y="216"/>
                        <a:pt x="73" y="225"/>
                        <a:pt x="81" y="234"/>
                      </a:cubicBezTo>
                      <a:cubicBezTo>
                        <a:pt x="71" y="240"/>
                        <a:pt x="62" y="247"/>
                        <a:pt x="53" y="254"/>
                      </a:cubicBezTo>
                      <a:cubicBezTo>
                        <a:pt x="44" y="260"/>
                        <a:pt x="37" y="268"/>
                        <a:pt x="28" y="274"/>
                      </a:cubicBezTo>
                      <a:cubicBezTo>
                        <a:pt x="23" y="278"/>
                        <a:pt x="15" y="278"/>
                        <a:pt x="9" y="281"/>
                      </a:cubicBezTo>
                      <a:cubicBezTo>
                        <a:pt x="8" y="280"/>
                        <a:pt x="8" y="279"/>
                        <a:pt x="7" y="279"/>
                      </a:cubicBezTo>
                      <a:close/>
                      <a:moveTo>
                        <a:pt x="681" y="315"/>
                      </a:moveTo>
                      <a:cubicBezTo>
                        <a:pt x="685" y="312"/>
                        <a:pt x="689" y="306"/>
                        <a:pt x="695" y="304"/>
                      </a:cubicBezTo>
                      <a:cubicBezTo>
                        <a:pt x="746" y="284"/>
                        <a:pt x="762" y="247"/>
                        <a:pt x="763" y="193"/>
                      </a:cubicBezTo>
                      <a:cubicBezTo>
                        <a:pt x="763" y="177"/>
                        <a:pt x="754" y="165"/>
                        <a:pt x="739" y="160"/>
                      </a:cubicBezTo>
                      <a:cubicBezTo>
                        <a:pt x="733" y="157"/>
                        <a:pt x="724" y="158"/>
                        <a:pt x="719" y="162"/>
                      </a:cubicBezTo>
                      <a:cubicBezTo>
                        <a:pt x="715" y="164"/>
                        <a:pt x="714" y="173"/>
                        <a:pt x="715" y="179"/>
                      </a:cubicBezTo>
                      <a:cubicBezTo>
                        <a:pt x="716" y="194"/>
                        <a:pt x="720" y="209"/>
                        <a:pt x="720" y="224"/>
                      </a:cubicBezTo>
                      <a:cubicBezTo>
                        <a:pt x="720" y="240"/>
                        <a:pt x="712" y="250"/>
                        <a:pt x="694" y="249"/>
                      </a:cubicBezTo>
                      <a:cubicBezTo>
                        <a:pt x="670" y="248"/>
                        <a:pt x="647" y="247"/>
                        <a:pt x="624" y="249"/>
                      </a:cubicBezTo>
                      <a:cubicBezTo>
                        <a:pt x="574" y="256"/>
                        <a:pt x="545" y="228"/>
                        <a:pt x="524" y="189"/>
                      </a:cubicBezTo>
                      <a:cubicBezTo>
                        <a:pt x="509" y="163"/>
                        <a:pt x="511" y="136"/>
                        <a:pt x="528" y="112"/>
                      </a:cubicBezTo>
                      <a:cubicBezTo>
                        <a:pt x="539" y="95"/>
                        <a:pt x="547" y="97"/>
                        <a:pt x="557" y="114"/>
                      </a:cubicBezTo>
                      <a:cubicBezTo>
                        <a:pt x="562" y="122"/>
                        <a:pt x="570" y="130"/>
                        <a:pt x="578" y="132"/>
                      </a:cubicBezTo>
                      <a:cubicBezTo>
                        <a:pt x="584" y="134"/>
                        <a:pt x="595" y="127"/>
                        <a:pt x="599" y="121"/>
                      </a:cubicBezTo>
                      <a:cubicBezTo>
                        <a:pt x="614" y="101"/>
                        <a:pt x="601" y="62"/>
                        <a:pt x="577" y="54"/>
                      </a:cubicBezTo>
                      <a:cubicBezTo>
                        <a:pt x="546" y="43"/>
                        <a:pt x="509" y="53"/>
                        <a:pt x="493" y="82"/>
                      </a:cubicBezTo>
                      <a:cubicBezTo>
                        <a:pt x="483" y="99"/>
                        <a:pt x="474" y="98"/>
                        <a:pt x="460" y="90"/>
                      </a:cubicBezTo>
                      <a:cubicBezTo>
                        <a:pt x="395" y="58"/>
                        <a:pt x="333" y="65"/>
                        <a:pt x="277" y="110"/>
                      </a:cubicBezTo>
                      <a:cubicBezTo>
                        <a:pt x="257" y="126"/>
                        <a:pt x="241" y="145"/>
                        <a:pt x="236" y="173"/>
                      </a:cubicBezTo>
                      <a:cubicBezTo>
                        <a:pt x="248" y="172"/>
                        <a:pt x="259" y="169"/>
                        <a:pt x="268" y="163"/>
                      </a:cubicBezTo>
                      <a:cubicBezTo>
                        <a:pt x="285" y="152"/>
                        <a:pt x="301" y="138"/>
                        <a:pt x="318" y="127"/>
                      </a:cubicBezTo>
                      <a:cubicBezTo>
                        <a:pt x="352" y="108"/>
                        <a:pt x="387" y="106"/>
                        <a:pt x="423" y="126"/>
                      </a:cubicBezTo>
                      <a:cubicBezTo>
                        <a:pt x="454" y="143"/>
                        <a:pt x="471" y="172"/>
                        <a:pt x="485" y="203"/>
                      </a:cubicBezTo>
                      <a:cubicBezTo>
                        <a:pt x="501" y="237"/>
                        <a:pt x="522" y="268"/>
                        <a:pt x="555" y="287"/>
                      </a:cubicBezTo>
                      <a:cubicBezTo>
                        <a:pt x="569" y="295"/>
                        <a:pt x="590" y="301"/>
                        <a:pt x="604" y="297"/>
                      </a:cubicBezTo>
                      <a:cubicBezTo>
                        <a:pt x="636" y="287"/>
                        <a:pt x="656" y="306"/>
                        <a:pt x="681" y="315"/>
                      </a:cubicBezTo>
                      <a:close/>
                      <a:moveTo>
                        <a:pt x="405" y="255"/>
                      </a:moveTo>
                      <a:cubicBezTo>
                        <a:pt x="409" y="262"/>
                        <a:pt x="412" y="266"/>
                        <a:pt x="415" y="270"/>
                      </a:cubicBezTo>
                      <a:cubicBezTo>
                        <a:pt x="453" y="309"/>
                        <a:pt x="467" y="357"/>
                        <a:pt x="469" y="410"/>
                      </a:cubicBezTo>
                      <a:cubicBezTo>
                        <a:pt x="470" y="429"/>
                        <a:pt x="463" y="435"/>
                        <a:pt x="445" y="430"/>
                      </a:cubicBezTo>
                      <a:cubicBezTo>
                        <a:pt x="412" y="421"/>
                        <a:pt x="378" y="412"/>
                        <a:pt x="345" y="400"/>
                      </a:cubicBezTo>
                      <a:cubicBezTo>
                        <a:pt x="328" y="394"/>
                        <a:pt x="312" y="391"/>
                        <a:pt x="292" y="398"/>
                      </a:cubicBezTo>
                      <a:cubicBezTo>
                        <a:pt x="317" y="423"/>
                        <a:pt x="342" y="444"/>
                        <a:pt x="373" y="449"/>
                      </a:cubicBezTo>
                      <a:cubicBezTo>
                        <a:pt x="413" y="456"/>
                        <a:pt x="454" y="457"/>
                        <a:pt x="494" y="458"/>
                      </a:cubicBezTo>
                      <a:cubicBezTo>
                        <a:pt x="499" y="459"/>
                        <a:pt x="507" y="448"/>
                        <a:pt x="508" y="442"/>
                      </a:cubicBezTo>
                      <a:cubicBezTo>
                        <a:pt x="513" y="399"/>
                        <a:pt x="506" y="359"/>
                        <a:pt x="485" y="321"/>
                      </a:cubicBezTo>
                      <a:cubicBezTo>
                        <a:pt x="482" y="317"/>
                        <a:pt x="485" y="310"/>
                        <a:pt x="485" y="304"/>
                      </a:cubicBezTo>
                      <a:cubicBezTo>
                        <a:pt x="490" y="307"/>
                        <a:pt x="498" y="308"/>
                        <a:pt x="500" y="313"/>
                      </a:cubicBezTo>
                      <a:cubicBezTo>
                        <a:pt x="506" y="326"/>
                        <a:pt x="516" y="328"/>
                        <a:pt x="528" y="328"/>
                      </a:cubicBezTo>
                      <a:cubicBezTo>
                        <a:pt x="541" y="327"/>
                        <a:pt x="554" y="326"/>
                        <a:pt x="569" y="325"/>
                      </a:cubicBezTo>
                      <a:cubicBezTo>
                        <a:pt x="570" y="332"/>
                        <a:pt x="572" y="339"/>
                        <a:pt x="572" y="346"/>
                      </a:cubicBezTo>
                      <a:cubicBezTo>
                        <a:pt x="574" y="394"/>
                        <a:pt x="575" y="443"/>
                        <a:pt x="576" y="491"/>
                      </a:cubicBezTo>
                      <a:cubicBezTo>
                        <a:pt x="576" y="511"/>
                        <a:pt x="588" y="511"/>
                        <a:pt x="602" y="510"/>
                      </a:cubicBezTo>
                      <a:cubicBezTo>
                        <a:pt x="615" y="510"/>
                        <a:pt x="629" y="511"/>
                        <a:pt x="628" y="490"/>
                      </a:cubicBezTo>
                      <a:cubicBezTo>
                        <a:pt x="626" y="445"/>
                        <a:pt x="625" y="399"/>
                        <a:pt x="623" y="354"/>
                      </a:cubicBezTo>
                      <a:cubicBezTo>
                        <a:pt x="622" y="335"/>
                        <a:pt x="624" y="320"/>
                        <a:pt x="649" y="320"/>
                      </a:cubicBezTo>
                      <a:cubicBezTo>
                        <a:pt x="638" y="316"/>
                        <a:pt x="626" y="312"/>
                        <a:pt x="617" y="315"/>
                      </a:cubicBezTo>
                      <a:cubicBezTo>
                        <a:pt x="597" y="323"/>
                        <a:pt x="577" y="322"/>
                        <a:pt x="561" y="311"/>
                      </a:cubicBezTo>
                      <a:cubicBezTo>
                        <a:pt x="540" y="296"/>
                        <a:pt x="521" y="278"/>
                        <a:pt x="503" y="261"/>
                      </a:cubicBezTo>
                      <a:cubicBezTo>
                        <a:pt x="491" y="249"/>
                        <a:pt x="480" y="243"/>
                        <a:pt x="462" y="253"/>
                      </a:cubicBezTo>
                      <a:cubicBezTo>
                        <a:pt x="468" y="263"/>
                        <a:pt x="476" y="272"/>
                        <a:pt x="481" y="283"/>
                      </a:cubicBezTo>
                      <a:cubicBezTo>
                        <a:pt x="484" y="287"/>
                        <a:pt x="483" y="294"/>
                        <a:pt x="484" y="300"/>
                      </a:cubicBezTo>
                      <a:cubicBezTo>
                        <a:pt x="478" y="297"/>
                        <a:pt x="471" y="296"/>
                        <a:pt x="467" y="292"/>
                      </a:cubicBezTo>
                      <a:cubicBezTo>
                        <a:pt x="458" y="282"/>
                        <a:pt x="449" y="271"/>
                        <a:pt x="441" y="260"/>
                      </a:cubicBezTo>
                      <a:cubicBezTo>
                        <a:pt x="431" y="245"/>
                        <a:pt x="420" y="247"/>
                        <a:pt x="405" y="255"/>
                      </a:cubicBezTo>
                      <a:close/>
                      <a:moveTo>
                        <a:pt x="950" y="752"/>
                      </a:moveTo>
                      <a:cubicBezTo>
                        <a:pt x="952" y="750"/>
                        <a:pt x="954" y="748"/>
                        <a:pt x="956" y="746"/>
                      </a:cubicBezTo>
                      <a:cubicBezTo>
                        <a:pt x="950" y="740"/>
                        <a:pt x="944" y="733"/>
                        <a:pt x="938" y="727"/>
                      </a:cubicBezTo>
                      <a:cubicBezTo>
                        <a:pt x="909" y="695"/>
                        <a:pt x="900" y="657"/>
                        <a:pt x="907" y="614"/>
                      </a:cubicBezTo>
                      <a:cubicBezTo>
                        <a:pt x="910" y="601"/>
                        <a:pt x="908" y="587"/>
                        <a:pt x="906" y="573"/>
                      </a:cubicBezTo>
                      <a:cubicBezTo>
                        <a:pt x="904" y="559"/>
                        <a:pt x="895" y="545"/>
                        <a:pt x="895" y="532"/>
                      </a:cubicBezTo>
                      <a:cubicBezTo>
                        <a:pt x="895" y="493"/>
                        <a:pt x="913" y="464"/>
                        <a:pt x="943" y="440"/>
                      </a:cubicBezTo>
                      <a:cubicBezTo>
                        <a:pt x="946" y="437"/>
                        <a:pt x="947" y="429"/>
                        <a:pt x="949" y="424"/>
                      </a:cubicBezTo>
                      <a:cubicBezTo>
                        <a:pt x="943" y="425"/>
                        <a:pt x="937" y="425"/>
                        <a:pt x="933" y="427"/>
                      </a:cubicBezTo>
                      <a:cubicBezTo>
                        <a:pt x="918" y="436"/>
                        <a:pt x="904" y="446"/>
                        <a:pt x="889" y="453"/>
                      </a:cubicBezTo>
                      <a:cubicBezTo>
                        <a:pt x="878" y="459"/>
                        <a:pt x="871" y="466"/>
                        <a:pt x="871" y="479"/>
                      </a:cubicBezTo>
                      <a:cubicBezTo>
                        <a:pt x="872" y="499"/>
                        <a:pt x="872" y="519"/>
                        <a:pt x="872" y="539"/>
                      </a:cubicBezTo>
                      <a:cubicBezTo>
                        <a:pt x="872" y="563"/>
                        <a:pt x="866" y="569"/>
                        <a:pt x="842" y="569"/>
                      </a:cubicBezTo>
                      <a:cubicBezTo>
                        <a:pt x="800" y="570"/>
                        <a:pt x="757" y="570"/>
                        <a:pt x="715" y="571"/>
                      </a:cubicBezTo>
                      <a:cubicBezTo>
                        <a:pt x="705" y="571"/>
                        <a:pt x="693" y="571"/>
                        <a:pt x="695" y="586"/>
                      </a:cubicBezTo>
                      <a:cubicBezTo>
                        <a:pt x="697" y="601"/>
                        <a:pt x="687" y="623"/>
                        <a:pt x="713" y="623"/>
                      </a:cubicBezTo>
                      <a:cubicBezTo>
                        <a:pt x="753" y="624"/>
                        <a:pt x="794" y="623"/>
                        <a:pt x="835" y="621"/>
                      </a:cubicBezTo>
                      <a:cubicBezTo>
                        <a:pt x="868" y="620"/>
                        <a:pt x="872" y="623"/>
                        <a:pt x="873" y="655"/>
                      </a:cubicBezTo>
                      <a:cubicBezTo>
                        <a:pt x="873" y="669"/>
                        <a:pt x="873" y="688"/>
                        <a:pt x="882" y="696"/>
                      </a:cubicBezTo>
                      <a:cubicBezTo>
                        <a:pt x="902" y="717"/>
                        <a:pt x="927" y="734"/>
                        <a:pt x="950" y="752"/>
                      </a:cubicBezTo>
                      <a:close/>
                      <a:moveTo>
                        <a:pt x="827" y="405"/>
                      </a:moveTo>
                      <a:cubicBezTo>
                        <a:pt x="850" y="406"/>
                        <a:pt x="854" y="401"/>
                        <a:pt x="856" y="378"/>
                      </a:cubicBezTo>
                      <a:cubicBezTo>
                        <a:pt x="857" y="369"/>
                        <a:pt x="854" y="357"/>
                        <a:pt x="870" y="360"/>
                      </a:cubicBezTo>
                      <a:cubicBezTo>
                        <a:pt x="890" y="362"/>
                        <a:pt x="909" y="367"/>
                        <a:pt x="929" y="368"/>
                      </a:cubicBezTo>
                      <a:cubicBezTo>
                        <a:pt x="961" y="369"/>
                        <a:pt x="964" y="371"/>
                        <a:pt x="965" y="403"/>
                      </a:cubicBezTo>
                      <a:cubicBezTo>
                        <a:pt x="965" y="405"/>
                        <a:pt x="965" y="407"/>
                        <a:pt x="966" y="409"/>
                      </a:cubicBezTo>
                      <a:cubicBezTo>
                        <a:pt x="966" y="423"/>
                        <a:pt x="975" y="424"/>
                        <a:pt x="986" y="424"/>
                      </a:cubicBezTo>
                      <a:cubicBezTo>
                        <a:pt x="998" y="423"/>
                        <a:pt x="1004" y="419"/>
                        <a:pt x="1004" y="407"/>
                      </a:cubicBezTo>
                      <a:cubicBezTo>
                        <a:pt x="1004" y="389"/>
                        <a:pt x="1003" y="371"/>
                        <a:pt x="1003" y="353"/>
                      </a:cubicBezTo>
                      <a:cubicBezTo>
                        <a:pt x="1003" y="338"/>
                        <a:pt x="996" y="332"/>
                        <a:pt x="981" y="332"/>
                      </a:cubicBezTo>
                      <a:cubicBezTo>
                        <a:pt x="953" y="332"/>
                        <a:pt x="926" y="331"/>
                        <a:pt x="898" y="330"/>
                      </a:cubicBezTo>
                      <a:cubicBezTo>
                        <a:pt x="873" y="330"/>
                        <a:pt x="868" y="326"/>
                        <a:pt x="867" y="300"/>
                      </a:cubicBezTo>
                      <a:cubicBezTo>
                        <a:pt x="865" y="271"/>
                        <a:pt x="865" y="243"/>
                        <a:pt x="863" y="214"/>
                      </a:cubicBezTo>
                      <a:cubicBezTo>
                        <a:pt x="862" y="208"/>
                        <a:pt x="857" y="198"/>
                        <a:pt x="853" y="198"/>
                      </a:cubicBezTo>
                      <a:cubicBezTo>
                        <a:pt x="832" y="197"/>
                        <a:pt x="811" y="197"/>
                        <a:pt x="790" y="200"/>
                      </a:cubicBezTo>
                      <a:cubicBezTo>
                        <a:pt x="785" y="201"/>
                        <a:pt x="781" y="214"/>
                        <a:pt x="779" y="223"/>
                      </a:cubicBezTo>
                      <a:cubicBezTo>
                        <a:pt x="778" y="224"/>
                        <a:pt x="786" y="231"/>
                        <a:pt x="791" y="232"/>
                      </a:cubicBezTo>
                      <a:cubicBezTo>
                        <a:pt x="832" y="238"/>
                        <a:pt x="832" y="238"/>
                        <a:pt x="832" y="280"/>
                      </a:cubicBezTo>
                      <a:cubicBezTo>
                        <a:pt x="832" y="287"/>
                        <a:pt x="832" y="294"/>
                        <a:pt x="832" y="302"/>
                      </a:cubicBezTo>
                      <a:cubicBezTo>
                        <a:pt x="831" y="319"/>
                        <a:pt x="833" y="336"/>
                        <a:pt x="808" y="340"/>
                      </a:cubicBezTo>
                      <a:cubicBezTo>
                        <a:pt x="802" y="341"/>
                        <a:pt x="798" y="355"/>
                        <a:pt x="794" y="364"/>
                      </a:cubicBezTo>
                      <a:cubicBezTo>
                        <a:pt x="793" y="367"/>
                        <a:pt x="798" y="375"/>
                        <a:pt x="800" y="374"/>
                      </a:cubicBezTo>
                      <a:cubicBezTo>
                        <a:pt x="823" y="373"/>
                        <a:pt x="828" y="387"/>
                        <a:pt x="827" y="405"/>
                      </a:cubicBezTo>
                      <a:close/>
                      <a:moveTo>
                        <a:pt x="797" y="911"/>
                      </a:moveTo>
                      <a:cubicBezTo>
                        <a:pt x="800" y="910"/>
                        <a:pt x="803" y="909"/>
                        <a:pt x="806" y="907"/>
                      </a:cubicBezTo>
                      <a:cubicBezTo>
                        <a:pt x="804" y="884"/>
                        <a:pt x="810" y="861"/>
                        <a:pt x="799" y="836"/>
                      </a:cubicBezTo>
                      <a:cubicBezTo>
                        <a:pt x="788" y="812"/>
                        <a:pt x="783" y="784"/>
                        <a:pt x="780" y="758"/>
                      </a:cubicBezTo>
                      <a:cubicBezTo>
                        <a:pt x="777" y="728"/>
                        <a:pt x="787" y="723"/>
                        <a:pt x="817" y="730"/>
                      </a:cubicBezTo>
                      <a:cubicBezTo>
                        <a:pt x="860" y="739"/>
                        <a:pt x="892" y="762"/>
                        <a:pt x="919" y="797"/>
                      </a:cubicBezTo>
                      <a:cubicBezTo>
                        <a:pt x="924" y="803"/>
                        <a:pt x="939" y="800"/>
                        <a:pt x="950" y="802"/>
                      </a:cubicBezTo>
                      <a:cubicBezTo>
                        <a:pt x="950" y="794"/>
                        <a:pt x="953" y="783"/>
                        <a:pt x="949" y="779"/>
                      </a:cubicBezTo>
                      <a:cubicBezTo>
                        <a:pt x="908" y="733"/>
                        <a:pt x="863" y="694"/>
                        <a:pt x="796" y="692"/>
                      </a:cubicBezTo>
                      <a:cubicBezTo>
                        <a:pt x="770" y="692"/>
                        <a:pt x="743" y="693"/>
                        <a:pt x="716" y="694"/>
                      </a:cubicBezTo>
                      <a:cubicBezTo>
                        <a:pt x="712" y="695"/>
                        <a:pt x="704" y="702"/>
                        <a:pt x="704" y="707"/>
                      </a:cubicBezTo>
                      <a:cubicBezTo>
                        <a:pt x="703" y="735"/>
                        <a:pt x="703" y="763"/>
                        <a:pt x="705" y="790"/>
                      </a:cubicBezTo>
                      <a:cubicBezTo>
                        <a:pt x="706" y="795"/>
                        <a:pt x="719" y="799"/>
                        <a:pt x="726" y="803"/>
                      </a:cubicBezTo>
                      <a:cubicBezTo>
                        <a:pt x="728" y="797"/>
                        <a:pt x="733" y="791"/>
                        <a:pt x="732" y="786"/>
                      </a:cubicBezTo>
                      <a:cubicBezTo>
                        <a:pt x="730" y="766"/>
                        <a:pt x="726" y="745"/>
                        <a:pt x="724" y="725"/>
                      </a:cubicBezTo>
                      <a:cubicBezTo>
                        <a:pt x="723" y="718"/>
                        <a:pt x="726" y="710"/>
                        <a:pt x="728" y="703"/>
                      </a:cubicBezTo>
                      <a:cubicBezTo>
                        <a:pt x="730" y="703"/>
                        <a:pt x="733" y="703"/>
                        <a:pt x="735" y="703"/>
                      </a:cubicBezTo>
                      <a:cubicBezTo>
                        <a:pt x="737" y="710"/>
                        <a:pt x="740" y="716"/>
                        <a:pt x="740" y="723"/>
                      </a:cubicBezTo>
                      <a:cubicBezTo>
                        <a:pt x="746" y="773"/>
                        <a:pt x="752" y="823"/>
                        <a:pt x="772" y="870"/>
                      </a:cubicBezTo>
                      <a:cubicBezTo>
                        <a:pt x="779" y="884"/>
                        <a:pt x="789" y="897"/>
                        <a:pt x="797" y="911"/>
                      </a:cubicBezTo>
                      <a:close/>
                      <a:moveTo>
                        <a:pt x="817" y="273"/>
                      </a:moveTo>
                      <a:cubicBezTo>
                        <a:pt x="787" y="279"/>
                        <a:pt x="776" y="300"/>
                        <a:pt x="764" y="319"/>
                      </a:cubicBezTo>
                      <a:cubicBezTo>
                        <a:pt x="741" y="356"/>
                        <a:pt x="725" y="394"/>
                        <a:pt x="725" y="439"/>
                      </a:cubicBezTo>
                      <a:cubicBezTo>
                        <a:pt x="725" y="475"/>
                        <a:pt x="732" y="480"/>
                        <a:pt x="768" y="475"/>
                      </a:cubicBezTo>
                      <a:cubicBezTo>
                        <a:pt x="816" y="468"/>
                        <a:pt x="862" y="452"/>
                        <a:pt x="904" y="428"/>
                      </a:cubicBezTo>
                      <a:cubicBezTo>
                        <a:pt x="921" y="419"/>
                        <a:pt x="937" y="408"/>
                        <a:pt x="942" y="385"/>
                      </a:cubicBezTo>
                      <a:cubicBezTo>
                        <a:pt x="928" y="385"/>
                        <a:pt x="913" y="386"/>
                        <a:pt x="902" y="393"/>
                      </a:cubicBezTo>
                      <a:cubicBezTo>
                        <a:pt x="864" y="417"/>
                        <a:pt x="823" y="433"/>
                        <a:pt x="778" y="438"/>
                      </a:cubicBezTo>
                      <a:cubicBezTo>
                        <a:pt x="764" y="440"/>
                        <a:pt x="757" y="435"/>
                        <a:pt x="760" y="423"/>
                      </a:cubicBezTo>
                      <a:cubicBezTo>
                        <a:pt x="771" y="380"/>
                        <a:pt x="775" y="336"/>
                        <a:pt x="807" y="302"/>
                      </a:cubicBezTo>
                      <a:cubicBezTo>
                        <a:pt x="813" y="295"/>
                        <a:pt x="814" y="283"/>
                        <a:pt x="817" y="273"/>
                      </a:cubicBezTo>
                      <a:close/>
                      <a:moveTo>
                        <a:pt x="675" y="169"/>
                      </a:moveTo>
                      <a:cubicBezTo>
                        <a:pt x="679" y="172"/>
                        <a:pt x="682" y="175"/>
                        <a:pt x="685" y="178"/>
                      </a:cubicBezTo>
                      <a:cubicBezTo>
                        <a:pt x="689" y="173"/>
                        <a:pt x="694" y="169"/>
                        <a:pt x="697" y="163"/>
                      </a:cubicBezTo>
                      <a:cubicBezTo>
                        <a:pt x="703" y="147"/>
                        <a:pt x="715" y="136"/>
                        <a:pt x="731" y="140"/>
                      </a:cubicBezTo>
                      <a:cubicBezTo>
                        <a:pt x="745" y="144"/>
                        <a:pt x="760" y="152"/>
                        <a:pt x="770" y="162"/>
                      </a:cubicBezTo>
                      <a:cubicBezTo>
                        <a:pt x="779" y="172"/>
                        <a:pt x="786" y="176"/>
                        <a:pt x="798" y="176"/>
                      </a:cubicBezTo>
                      <a:cubicBezTo>
                        <a:pt x="819" y="175"/>
                        <a:pt x="839" y="175"/>
                        <a:pt x="860" y="175"/>
                      </a:cubicBezTo>
                      <a:cubicBezTo>
                        <a:pt x="872" y="175"/>
                        <a:pt x="881" y="179"/>
                        <a:pt x="881" y="194"/>
                      </a:cubicBezTo>
                      <a:cubicBezTo>
                        <a:pt x="881" y="205"/>
                        <a:pt x="887" y="211"/>
                        <a:pt x="897" y="206"/>
                      </a:cubicBezTo>
                      <a:cubicBezTo>
                        <a:pt x="902" y="204"/>
                        <a:pt x="906" y="195"/>
                        <a:pt x="906" y="189"/>
                      </a:cubicBezTo>
                      <a:cubicBezTo>
                        <a:pt x="904" y="164"/>
                        <a:pt x="884" y="150"/>
                        <a:pt x="867" y="136"/>
                      </a:cubicBezTo>
                      <a:cubicBezTo>
                        <a:pt x="826" y="100"/>
                        <a:pt x="759" y="95"/>
                        <a:pt x="716" y="128"/>
                      </a:cubicBezTo>
                      <a:cubicBezTo>
                        <a:pt x="700" y="139"/>
                        <a:pt x="689" y="155"/>
                        <a:pt x="675" y="169"/>
                      </a:cubicBezTo>
                      <a:close/>
                      <a:moveTo>
                        <a:pt x="1008" y="207"/>
                      </a:moveTo>
                      <a:cubicBezTo>
                        <a:pt x="1052" y="206"/>
                        <a:pt x="1111" y="141"/>
                        <a:pt x="1109" y="93"/>
                      </a:cubicBezTo>
                      <a:cubicBezTo>
                        <a:pt x="1108" y="81"/>
                        <a:pt x="1102" y="79"/>
                        <a:pt x="1093" y="84"/>
                      </a:cubicBezTo>
                      <a:cubicBezTo>
                        <a:pt x="1070" y="97"/>
                        <a:pt x="1047" y="109"/>
                        <a:pt x="1026" y="125"/>
                      </a:cubicBezTo>
                      <a:cubicBezTo>
                        <a:pt x="1006" y="140"/>
                        <a:pt x="992" y="160"/>
                        <a:pt x="989" y="186"/>
                      </a:cubicBezTo>
                      <a:cubicBezTo>
                        <a:pt x="988" y="198"/>
                        <a:pt x="989" y="208"/>
                        <a:pt x="1008" y="207"/>
                      </a:cubicBezTo>
                      <a:close/>
                      <a:moveTo>
                        <a:pt x="291" y="173"/>
                      </a:moveTo>
                      <a:cubicBezTo>
                        <a:pt x="304" y="177"/>
                        <a:pt x="314" y="182"/>
                        <a:pt x="324" y="182"/>
                      </a:cubicBezTo>
                      <a:cubicBezTo>
                        <a:pt x="358" y="181"/>
                        <a:pt x="391" y="180"/>
                        <a:pt x="425" y="178"/>
                      </a:cubicBezTo>
                      <a:cubicBezTo>
                        <a:pt x="431" y="177"/>
                        <a:pt x="437" y="174"/>
                        <a:pt x="443" y="172"/>
                      </a:cubicBezTo>
                      <a:cubicBezTo>
                        <a:pt x="440" y="166"/>
                        <a:pt x="438" y="159"/>
                        <a:pt x="433" y="155"/>
                      </a:cubicBezTo>
                      <a:cubicBezTo>
                        <a:pt x="394" y="119"/>
                        <a:pt x="333" y="126"/>
                        <a:pt x="291" y="173"/>
                      </a:cubicBezTo>
                      <a:close/>
                      <a:moveTo>
                        <a:pt x="552" y="197"/>
                      </a:moveTo>
                      <a:cubicBezTo>
                        <a:pt x="562" y="220"/>
                        <a:pt x="578" y="230"/>
                        <a:pt x="595" y="232"/>
                      </a:cubicBezTo>
                      <a:cubicBezTo>
                        <a:pt x="627" y="233"/>
                        <a:pt x="659" y="232"/>
                        <a:pt x="691" y="230"/>
                      </a:cubicBezTo>
                      <a:cubicBezTo>
                        <a:pt x="696" y="230"/>
                        <a:pt x="703" y="220"/>
                        <a:pt x="703" y="214"/>
                      </a:cubicBezTo>
                      <a:cubicBezTo>
                        <a:pt x="703" y="208"/>
                        <a:pt x="695" y="198"/>
                        <a:pt x="691" y="198"/>
                      </a:cubicBezTo>
                      <a:cubicBezTo>
                        <a:pt x="646" y="197"/>
                        <a:pt x="601" y="197"/>
                        <a:pt x="552" y="197"/>
                      </a:cubicBezTo>
                      <a:close/>
                      <a:moveTo>
                        <a:pt x="1028" y="777"/>
                      </a:moveTo>
                      <a:cubicBezTo>
                        <a:pt x="1028" y="795"/>
                        <a:pt x="1030" y="810"/>
                        <a:pt x="1028" y="825"/>
                      </a:cubicBezTo>
                      <a:cubicBezTo>
                        <a:pt x="1026" y="839"/>
                        <a:pt x="1040" y="857"/>
                        <a:pt x="1021" y="868"/>
                      </a:cubicBezTo>
                      <a:cubicBezTo>
                        <a:pt x="1009" y="874"/>
                        <a:pt x="1006" y="883"/>
                        <a:pt x="1014" y="891"/>
                      </a:cubicBezTo>
                      <a:cubicBezTo>
                        <a:pt x="1019" y="896"/>
                        <a:pt x="1032" y="897"/>
                        <a:pt x="1037" y="894"/>
                      </a:cubicBezTo>
                      <a:cubicBezTo>
                        <a:pt x="1060" y="880"/>
                        <a:pt x="1075" y="860"/>
                        <a:pt x="1075" y="832"/>
                      </a:cubicBezTo>
                      <a:cubicBezTo>
                        <a:pt x="1075" y="803"/>
                        <a:pt x="1055" y="790"/>
                        <a:pt x="1028" y="777"/>
                      </a:cubicBezTo>
                      <a:close/>
                      <a:moveTo>
                        <a:pt x="267" y="252"/>
                      </a:moveTo>
                      <a:cubicBezTo>
                        <a:pt x="279" y="278"/>
                        <a:pt x="287" y="299"/>
                        <a:pt x="298" y="318"/>
                      </a:cubicBezTo>
                      <a:cubicBezTo>
                        <a:pt x="302" y="324"/>
                        <a:pt x="316" y="324"/>
                        <a:pt x="325" y="323"/>
                      </a:cubicBezTo>
                      <a:cubicBezTo>
                        <a:pt x="328" y="322"/>
                        <a:pt x="329" y="311"/>
                        <a:pt x="331" y="304"/>
                      </a:cubicBezTo>
                      <a:cubicBezTo>
                        <a:pt x="332" y="299"/>
                        <a:pt x="332" y="295"/>
                        <a:pt x="332" y="290"/>
                      </a:cubicBezTo>
                      <a:cubicBezTo>
                        <a:pt x="337" y="259"/>
                        <a:pt x="333" y="254"/>
                        <a:pt x="302" y="252"/>
                      </a:cubicBezTo>
                      <a:cubicBezTo>
                        <a:pt x="293" y="252"/>
                        <a:pt x="284" y="252"/>
                        <a:pt x="267" y="252"/>
                      </a:cubicBezTo>
                      <a:close/>
                      <a:moveTo>
                        <a:pt x="874" y="873"/>
                      </a:moveTo>
                      <a:cubicBezTo>
                        <a:pt x="872" y="874"/>
                        <a:pt x="870" y="876"/>
                        <a:pt x="868" y="878"/>
                      </a:cubicBezTo>
                      <a:cubicBezTo>
                        <a:pt x="873" y="887"/>
                        <a:pt x="875" y="901"/>
                        <a:pt x="883" y="904"/>
                      </a:cubicBezTo>
                      <a:cubicBezTo>
                        <a:pt x="898" y="912"/>
                        <a:pt x="916" y="915"/>
                        <a:pt x="934" y="918"/>
                      </a:cubicBezTo>
                      <a:cubicBezTo>
                        <a:pt x="938" y="919"/>
                        <a:pt x="946" y="913"/>
                        <a:pt x="947" y="909"/>
                      </a:cubicBezTo>
                      <a:cubicBezTo>
                        <a:pt x="952" y="886"/>
                        <a:pt x="940" y="873"/>
                        <a:pt x="918" y="873"/>
                      </a:cubicBezTo>
                      <a:cubicBezTo>
                        <a:pt x="903" y="873"/>
                        <a:pt x="889" y="873"/>
                        <a:pt x="874" y="873"/>
                      </a:cubicBezTo>
                      <a:close/>
                      <a:moveTo>
                        <a:pt x="703" y="509"/>
                      </a:moveTo>
                      <a:cubicBezTo>
                        <a:pt x="738" y="493"/>
                        <a:pt x="774" y="509"/>
                        <a:pt x="805" y="492"/>
                      </a:cubicBezTo>
                      <a:cubicBezTo>
                        <a:pt x="800" y="489"/>
                        <a:pt x="795" y="489"/>
                        <a:pt x="790" y="489"/>
                      </a:cubicBezTo>
                      <a:cubicBezTo>
                        <a:pt x="772" y="489"/>
                        <a:pt x="753" y="488"/>
                        <a:pt x="735" y="489"/>
                      </a:cubicBezTo>
                      <a:cubicBezTo>
                        <a:pt x="718" y="490"/>
                        <a:pt x="711" y="482"/>
                        <a:pt x="710" y="467"/>
                      </a:cubicBezTo>
                      <a:cubicBezTo>
                        <a:pt x="710" y="448"/>
                        <a:pt x="711" y="429"/>
                        <a:pt x="710" y="410"/>
                      </a:cubicBezTo>
                      <a:cubicBezTo>
                        <a:pt x="710" y="404"/>
                        <a:pt x="709" y="399"/>
                        <a:pt x="706" y="394"/>
                      </a:cubicBezTo>
                      <a:cubicBezTo>
                        <a:pt x="706" y="392"/>
                        <a:pt x="698" y="392"/>
                        <a:pt x="698" y="394"/>
                      </a:cubicBezTo>
                      <a:cubicBezTo>
                        <a:pt x="695" y="399"/>
                        <a:pt x="693" y="405"/>
                        <a:pt x="693" y="410"/>
                      </a:cubicBezTo>
                      <a:cubicBezTo>
                        <a:pt x="694" y="430"/>
                        <a:pt x="694" y="450"/>
                        <a:pt x="696" y="470"/>
                      </a:cubicBezTo>
                      <a:cubicBezTo>
                        <a:pt x="697" y="483"/>
                        <a:pt x="700" y="495"/>
                        <a:pt x="703" y="509"/>
                      </a:cubicBezTo>
                      <a:close/>
                      <a:moveTo>
                        <a:pt x="278" y="324"/>
                      </a:moveTo>
                      <a:cubicBezTo>
                        <a:pt x="268" y="300"/>
                        <a:pt x="259" y="276"/>
                        <a:pt x="248" y="253"/>
                      </a:cubicBezTo>
                      <a:cubicBezTo>
                        <a:pt x="246" y="249"/>
                        <a:pt x="233" y="250"/>
                        <a:pt x="226" y="251"/>
                      </a:cubicBezTo>
                      <a:cubicBezTo>
                        <a:pt x="225" y="251"/>
                        <a:pt x="223" y="261"/>
                        <a:pt x="223" y="266"/>
                      </a:cubicBezTo>
                      <a:cubicBezTo>
                        <a:pt x="225" y="276"/>
                        <a:pt x="228" y="286"/>
                        <a:pt x="231" y="297"/>
                      </a:cubicBezTo>
                      <a:cubicBezTo>
                        <a:pt x="239" y="327"/>
                        <a:pt x="241" y="329"/>
                        <a:pt x="278" y="324"/>
                      </a:cubicBezTo>
                      <a:close/>
                      <a:moveTo>
                        <a:pt x="793" y="251"/>
                      </a:moveTo>
                      <a:cubicBezTo>
                        <a:pt x="779" y="242"/>
                        <a:pt x="773" y="252"/>
                        <a:pt x="766" y="263"/>
                      </a:cubicBezTo>
                      <a:cubicBezTo>
                        <a:pt x="756" y="277"/>
                        <a:pt x="744" y="290"/>
                        <a:pt x="732" y="303"/>
                      </a:cubicBezTo>
                      <a:cubicBezTo>
                        <a:pt x="725" y="310"/>
                        <a:pt x="715" y="315"/>
                        <a:pt x="707" y="320"/>
                      </a:cubicBezTo>
                      <a:cubicBezTo>
                        <a:pt x="708" y="322"/>
                        <a:pt x="709" y="325"/>
                        <a:pt x="710" y="327"/>
                      </a:cubicBezTo>
                      <a:cubicBezTo>
                        <a:pt x="723" y="322"/>
                        <a:pt x="740" y="320"/>
                        <a:pt x="749" y="311"/>
                      </a:cubicBezTo>
                      <a:cubicBezTo>
                        <a:pt x="766" y="294"/>
                        <a:pt x="778" y="272"/>
                        <a:pt x="793" y="251"/>
                      </a:cubicBezTo>
                      <a:close/>
                      <a:moveTo>
                        <a:pt x="923" y="289"/>
                      </a:moveTo>
                      <a:cubicBezTo>
                        <a:pt x="916" y="283"/>
                        <a:pt x="909" y="274"/>
                        <a:pt x="901" y="272"/>
                      </a:cubicBezTo>
                      <a:cubicBezTo>
                        <a:pt x="891" y="270"/>
                        <a:pt x="882" y="276"/>
                        <a:pt x="884" y="289"/>
                      </a:cubicBezTo>
                      <a:cubicBezTo>
                        <a:pt x="885" y="301"/>
                        <a:pt x="884" y="314"/>
                        <a:pt x="902" y="314"/>
                      </a:cubicBezTo>
                      <a:cubicBezTo>
                        <a:pt x="916" y="315"/>
                        <a:pt x="920" y="307"/>
                        <a:pt x="923" y="289"/>
                      </a:cubicBezTo>
                      <a:close/>
                      <a:moveTo>
                        <a:pt x="812" y="406"/>
                      </a:moveTo>
                      <a:cubicBezTo>
                        <a:pt x="803" y="401"/>
                        <a:pt x="797" y="396"/>
                        <a:pt x="794" y="397"/>
                      </a:cubicBezTo>
                      <a:cubicBezTo>
                        <a:pt x="789" y="400"/>
                        <a:pt x="784" y="405"/>
                        <a:pt x="781" y="411"/>
                      </a:cubicBezTo>
                      <a:cubicBezTo>
                        <a:pt x="780" y="413"/>
                        <a:pt x="789" y="422"/>
                        <a:pt x="790" y="422"/>
                      </a:cubicBezTo>
                      <a:cubicBezTo>
                        <a:pt x="797" y="418"/>
                        <a:pt x="802" y="413"/>
                        <a:pt x="812" y="406"/>
                      </a:cubicBezTo>
                      <a:close/>
                      <a:moveTo>
                        <a:pt x="408" y="408"/>
                      </a:moveTo>
                      <a:cubicBezTo>
                        <a:pt x="423" y="408"/>
                        <a:pt x="436" y="409"/>
                        <a:pt x="448" y="409"/>
                      </a:cubicBezTo>
                      <a:cubicBezTo>
                        <a:pt x="448" y="409"/>
                        <a:pt x="448" y="403"/>
                        <a:pt x="448" y="400"/>
                      </a:cubicBezTo>
                      <a:cubicBezTo>
                        <a:pt x="436" y="400"/>
                        <a:pt x="424" y="399"/>
                        <a:pt x="412" y="399"/>
                      </a:cubicBezTo>
                      <a:cubicBezTo>
                        <a:pt x="412" y="399"/>
                        <a:pt x="412" y="400"/>
                        <a:pt x="408" y="408"/>
                      </a:cubicBezTo>
                      <a:close/>
                      <a:moveTo>
                        <a:pt x="806" y="748"/>
                      </a:moveTo>
                      <a:cubicBezTo>
                        <a:pt x="803" y="748"/>
                        <a:pt x="801" y="748"/>
                        <a:pt x="799" y="748"/>
                      </a:cubicBezTo>
                      <a:cubicBezTo>
                        <a:pt x="789" y="762"/>
                        <a:pt x="799" y="775"/>
                        <a:pt x="801" y="788"/>
                      </a:cubicBezTo>
                      <a:cubicBezTo>
                        <a:pt x="802" y="788"/>
                        <a:pt x="804" y="788"/>
                        <a:pt x="806" y="788"/>
                      </a:cubicBezTo>
                      <a:cubicBezTo>
                        <a:pt x="806" y="775"/>
                        <a:pt x="806" y="761"/>
                        <a:pt x="806" y="748"/>
                      </a:cubicBezTo>
                      <a:close/>
                      <a:moveTo>
                        <a:pt x="424" y="321"/>
                      </a:moveTo>
                      <a:cubicBezTo>
                        <a:pt x="425" y="320"/>
                        <a:pt x="426" y="318"/>
                        <a:pt x="427" y="316"/>
                      </a:cubicBezTo>
                      <a:cubicBezTo>
                        <a:pt x="422" y="308"/>
                        <a:pt x="416" y="300"/>
                        <a:pt x="411" y="292"/>
                      </a:cubicBezTo>
                      <a:cubicBezTo>
                        <a:pt x="408" y="293"/>
                        <a:pt x="406" y="294"/>
                        <a:pt x="404" y="295"/>
                      </a:cubicBezTo>
                      <a:cubicBezTo>
                        <a:pt x="404" y="302"/>
                        <a:pt x="403" y="310"/>
                        <a:pt x="406" y="315"/>
                      </a:cubicBezTo>
                      <a:cubicBezTo>
                        <a:pt x="408" y="319"/>
                        <a:pt x="417" y="320"/>
                        <a:pt x="424" y="321"/>
                      </a:cubicBezTo>
                      <a:close/>
                      <a:moveTo>
                        <a:pt x="902" y="799"/>
                      </a:moveTo>
                      <a:cubicBezTo>
                        <a:pt x="894" y="792"/>
                        <a:pt x="887" y="787"/>
                        <a:pt x="879" y="780"/>
                      </a:cubicBezTo>
                      <a:cubicBezTo>
                        <a:pt x="873" y="803"/>
                        <a:pt x="877" y="806"/>
                        <a:pt x="902" y="79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sz="1323" dirty="0"/>
                    <a:t>        </a:t>
                  </a:r>
                  <a:endParaRPr lang="zh-CN" altLang="en-US" sz="1323" dirty="0"/>
                </a:p>
              </p:txBody>
            </p:sp>
            <p:sp>
              <p:nvSpPr>
                <p:cNvPr id="89" name="Freeform 20"/>
                <p:cNvSpPr>
                  <a:spLocks/>
                </p:cNvSpPr>
                <p:nvPr/>
              </p:nvSpPr>
              <p:spPr bwMode="auto">
                <a:xfrm>
                  <a:off x="7230830" y="518120"/>
                  <a:ext cx="1597025" cy="1262063"/>
                </a:xfrm>
                <a:custGeom>
                  <a:avLst/>
                  <a:gdLst>
                    <a:gd name="T0" fmla="*/ 639 w 674"/>
                    <a:gd name="T1" fmla="*/ 356 h 533"/>
                    <a:gd name="T2" fmla="*/ 508 w 674"/>
                    <a:gd name="T3" fmla="*/ 214 h 533"/>
                    <a:gd name="T4" fmla="*/ 577 w 674"/>
                    <a:gd name="T5" fmla="*/ 243 h 533"/>
                    <a:gd name="T6" fmla="*/ 587 w 674"/>
                    <a:gd name="T7" fmla="*/ 297 h 533"/>
                    <a:gd name="T8" fmla="*/ 567 w 674"/>
                    <a:gd name="T9" fmla="*/ 154 h 533"/>
                    <a:gd name="T10" fmla="*/ 445 w 674"/>
                    <a:gd name="T11" fmla="*/ 170 h 533"/>
                    <a:gd name="T12" fmla="*/ 193 w 674"/>
                    <a:gd name="T13" fmla="*/ 76 h 533"/>
                    <a:gd name="T14" fmla="*/ 81 w 674"/>
                    <a:gd name="T15" fmla="*/ 32 h 533"/>
                    <a:gd name="T16" fmla="*/ 32 w 674"/>
                    <a:gd name="T17" fmla="*/ 67 h 533"/>
                    <a:gd name="T18" fmla="*/ 200 w 674"/>
                    <a:gd name="T19" fmla="*/ 129 h 533"/>
                    <a:gd name="T20" fmla="*/ 224 w 674"/>
                    <a:gd name="T21" fmla="*/ 132 h 533"/>
                    <a:gd name="T22" fmla="*/ 203 w 674"/>
                    <a:gd name="T23" fmla="*/ 266 h 533"/>
                    <a:gd name="T24" fmla="*/ 336 w 674"/>
                    <a:gd name="T25" fmla="*/ 265 h 533"/>
                    <a:gd name="T26" fmla="*/ 259 w 674"/>
                    <a:gd name="T27" fmla="*/ 253 h 533"/>
                    <a:gd name="T28" fmla="*/ 272 w 674"/>
                    <a:gd name="T29" fmla="*/ 153 h 533"/>
                    <a:gd name="T30" fmla="*/ 427 w 674"/>
                    <a:gd name="T31" fmla="*/ 255 h 533"/>
                    <a:gd name="T32" fmla="*/ 494 w 674"/>
                    <a:gd name="T33" fmla="*/ 408 h 533"/>
                    <a:gd name="T34" fmla="*/ 659 w 674"/>
                    <a:gd name="T35" fmla="*/ 437 h 533"/>
                    <a:gd name="T36" fmla="*/ 673 w 674"/>
                    <a:gd name="T37" fmla="*/ 533 h 533"/>
                    <a:gd name="T38" fmla="*/ 640 w 674"/>
                    <a:gd name="T39" fmla="*/ 458 h 533"/>
                    <a:gd name="T40" fmla="*/ 489 w 674"/>
                    <a:gd name="T41" fmla="*/ 427 h 533"/>
                    <a:gd name="T42" fmla="*/ 404 w 674"/>
                    <a:gd name="T43" fmla="*/ 230 h 533"/>
                    <a:gd name="T44" fmla="*/ 262 w 674"/>
                    <a:gd name="T45" fmla="*/ 226 h 533"/>
                    <a:gd name="T46" fmla="*/ 352 w 674"/>
                    <a:gd name="T47" fmla="*/ 271 h 533"/>
                    <a:gd name="T48" fmla="*/ 192 w 674"/>
                    <a:gd name="T49" fmla="*/ 276 h 533"/>
                    <a:gd name="T50" fmla="*/ 187 w 674"/>
                    <a:gd name="T51" fmla="*/ 153 h 533"/>
                    <a:gd name="T52" fmla="*/ 36 w 674"/>
                    <a:gd name="T53" fmla="*/ 108 h 533"/>
                    <a:gd name="T54" fmla="*/ 96 w 674"/>
                    <a:gd name="T55" fmla="*/ 22 h 533"/>
                    <a:gd name="T56" fmla="*/ 284 w 674"/>
                    <a:gd name="T57" fmla="*/ 62 h 533"/>
                    <a:gd name="T58" fmla="*/ 471 w 674"/>
                    <a:gd name="T59" fmla="*/ 142 h 533"/>
                    <a:gd name="T60" fmla="*/ 637 w 674"/>
                    <a:gd name="T61" fmla="*/ 290 h 533"/>
                    <a:gd name="T62" fmla="*/ 555 w 674"/>
                    <a:gd name="T63" fmla="*/ 233 h 533"/>
                    <a:gd name="T64" fmla="*/ 508 w 674"/>
                    <a:gd name="T65" fmla="*/ 238 h 533"/>
                    <a:gd name="T66" fmla="*/ 649 w 674"/>
                    <a:gd name="T67" fmla="*/ 331 h 533"/>
                    <a:gd name="T68" fmla="*/ 663 w 674"/>
                    <a:gd name="T69" fmla="*/ 327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74" h="533">
                      <a:moveTo>
                        <a:pt x="663" y="327"/>
                      </a:moveTo>
                      <a:cubicBezTo>
                        <a:pt x="655" y="337"/>
                        <a:pt x="649" y="349"/>
                        <a:pt x="639" y="356"/>
                      </a:cubicBezTo>
                      <a:cubicBezTo>
                        <a:pt x="581" y="403"/>
                        <a:pt x="500" y="374"/>
                        <a:pt x="483" y="301"/>
                      </a:cubicBezTo>
                      <a:cubicBezTo>
                        <a:pt x="474" y="267"/>
                        <a:pt x="477" y="236"/>
                        <a:pt x="508" y="214"/>
                      </a:cubicBezTo>
                      <a:cubicBezTo>
                        <a:pt x="530" y="198"/>
                        <a:pt x="566" y="201"/>
                        <a:pt x="583" y="221"/>
                      </a:cubicBezTo>
                      <a:cubicBezTo>
                        <a:pt x="590" y="230"/>
                        <a:pt x="592" y="240"/>
                        <a:pt x="577" y="243"/>
                      </a:cubicBezTo>
                      <a:cubicBezTo>
                        <a:pt x="561" y="247"/>
                        <a:pt x="556" y="257"/>
                        <a:pt x="558" y="271"/>
                      </a:cubicBezTo>
                      <a:cubicBezTo>
                        <a:pt x="561" y="287"/>
                        <a:pt x="571" y="296"/>
                        <a:pt x="587" y="297"/>
                      </a:cubicBezTo>
                      <a:cubicBezTo>
                        <a:pt x="609" y="299"/>
                        <a:pt x="631" y="281"/>
                        <a:pt x="633" y="259"/>
                      </a:cubicBezTo>
                      <a:cubicBezTo>
                        <a:pt x="639" y="208"/>
                        <a:pt x="615" y="172"/>
                        <a:pt x="567" y="154"/>
                      </a:cubicBezTo>
                      <a:cubicBezTo>
                        <a:pt x="529" y="140"/>
                        <a:pt x="495" y="142"/>
                        <a:pt x="464" y="171"/>
                      </a:cubicBezTo>
                      <a:cubicBezTo>
                        <a:pt x="461" y="174"/>
                        <a:pt x="447" y="173"/>
                        <a:pt x="445" y="170"/>
                      </a:cubicBezTo>
                      <a:cubicBezTo>
                        <a:pt x="410" y="103"/>
                        <a:pt x="346" y="90"/>
                        <a:pt x="281" y="79"/>
                      </a:cubicBezTo>
                      <a:cubicBezTo>
                        <a:pt x="252" y="75"/>
                        <a:pt x="222" y="76"/>
                        <a:pt x="193" y="76"/>
                      </a:cubicBezTo>
                      <a:cubicBezTo>
                        <a:pt x="164" y="76"/>
                        <a:pt x="136" y="73"/>
                        <a:pt x="111" y="57"/>
                      </a:cubicBezTo>
                      <a:cubicBezTo>
                        <a:pt x="100" y="50"/>
                        <a:pt x="91" y="40"/>
                        <a:pt x="81" y="32"/>
                      </a:cubicBezTo>
                      <a:cubicBezTo>
                        <a:pt x="71" y="23"/>
                        <a:pt x="59" y="18"/>
                        <a:pt x="47" y="28"/>
                      </a:cubicBezTo>
                      <a:cubicBezTo>
                        <a:pt x="35" y="38"/>
                        <a:pt x="27" y="50"/>
                        <a:pt x="32" y="67"/>
                      </a:cubicBezTo>
                      <a:cubicBezTo>
                        <a:pt x="41" y="94"/>
                        <a:pt x="60" y="112"/>
                        <a:pt x="86" y="121"/>
                      </a:cubicBezTo>
                      <a:cubicBezTo>
                        <a:pt x="123" y="134"/>
                        <a:pt x="162" y="135"/>
                        <a:pt x="200" y="129"/>
                      </a:cubicBezTo>
                      <a:cubicBezTo>
                        <a:pt x="205" y="128"/>
                        <a:pt x="210" y="127"/>
                        <a:pt x="214" y="127"/>
                      </a:cubicBezTo>
                      <a:cubicBezTo>
                        <a:pt x="218" y="127"/>
                        <a:pt x="223" y="129"/>
                        <a:pt x="224" y="132"/>
                      </a:cubicBezTo>
                      <a:cubicBezTo>
                        <a:pt x="225" y="136"/>
                        <a:pt x="224" y="141"/>
                        <a:pt x="221" y="144"/>
                      </a:cubicBezTo>
                      <a:cubicBezTo>
                        <a:pt x="184" y="180"/>
                        <a:pt x="181" y="221"/>
                        <a:pt x="203" y="266"/>
                      </a:cubicBezTo>
                      <a:cubicBezTo>
                        <a:pt x="226" y="312"/>
                        <a:pt x="281" y="327"/>
                        <a:pt x="320" y="305"/>
                      </a:cubicBezTo>
                      <a:cubicBezTo>
                        <a:pt x="335" y="296"/>
                        <a:pt x="340" y="282"/>
                        <a:pt x="336" y="265"/>
                      </a:cubicBezTo>
                      <a:cubicBezTo>
                        <a:pt x="332" y="247"/>
                        <a:pt x="322" y="233"/>
                        <a:pt x="303" y="234"/>
                      </a:cubicBezTo>
                      <a:cubicBezTo>
                        <a:pt x="290" y="235"/>
                        <a:pt x="277" y="245"/>
                        <a:pt x="259" y="253"/>
                      </a:cubicBezTo>
                      <a:cubicBezTo>
                        <a:pt x="250" y="248"/>
                        <a:pt x="241" y="236"/>
                        <a:pt x="241" y="217"/>
                      </a:cubicBezTo>
                      <a:cubicBezTo>
                        <a:pt x="240" y="191"/>
                        <a:pt x="248" y="167"/>
                        <a:pt x="272" y="153"/>
                      </a:cubicBezTo>
                      <a:cubicBezTo>
                        <a:pt x="307" y="133"/>
                        <a:pt x="361" y="141"/>
                        <a:pt x="389" y="171"/>
                      </a:cubicBezTo>
                      <a:cubicBezTo>
                        <a:pt x="411" y="194"/>
                        <a:pt x="424" y="222"/>
                        <a:pt x="427" y="255"/>
                      </a:cubicBezTo>
                      <a:cubicBezTo>
                        <a:pt x="428" y="271"/>
                        <a:pt x="432" y="288"/>
                        <a:pt x="433" y="304"/>
                      </a:cubicBezTo>
                      <a:cubicBezTo>
                        <a:pt x="436" y="349"/>
                        <a:pt x="463" y="381"/>
                        <a:pt x="494" y="408"/>
                      </a:cubicBezTo>
                      <a:cubicBezTo>
                        <a:pt x="537" y="445"/>
                        <a:pt x="585" y="445"/>
                        <a:pt x="634" y="422"/>
                      </a:cubicBezTo>
                      <a:cubicBezTo>
                        <a:pt x="654" y="413"/>
                        <a:pt x="660" y="416"/>
                        <a:pt x="659" y="437"/>
                      </a:cubicBezTo>
                      <a:cubicBezTo>
                        <a:pt x="657" y="465"/>
                        <a:pt x="655" y="493"/>
                        <a:pt x="673" y="518"/>
                      </a:cubicBezTo>
                      <a:cubicBezTo>
                        <a:pt x="674" y="520"/>
                        <a:pt x="673" y="525"/>
                        <a:pt x="673" y="533"/>
                      </a:cubicBezTo>
                      <a:cubicBezTo>
                        <a:pt x="652" y="523"/>
                        <a:pt x="646" y="507"/>
                        <a:pt x="642" y="490"/>
                      </a:cubicBezTo>
                      <a:cubicBezTo>
                        <a:pt x="640" y="479"/>
                        <a:pt x="641" y="468"/>
                        <a:pt x="640" y="458"/>
                      </a:cubicBezTo>
                      <a:cubicBezTo>
                        <a:pt x="640" y="445"/>
                        <a:pt x="637" y="442"/>
                        <a:pt x="623" y="446"/>
                      </a:cubicBezTo>
                      <a:cubicBezTo>
                        <a:pt x="576" y="460"/>
                        <a:pt x="530" y="460"/>
                        <a:pt x="489" y="427"/>
                      </a:cubicBezTo>
                      <a:cubicBezTo>
                        <a:pt x="448" y="394"/>
                        <a:pt x="422" y="354"/>
                        <a:pt x="416" y="301"/>
                      </a:cubicBezTo>
                      <a:cubicBezTo>
                        <a:pt x="414" y="277"/>
                        <a:pt x="410" y="253"/>
                        <a:pt x="404" y="230"/>
                      </a:cubicBezTo>
                      <a:cubicBezTo>
                        <a:pt x="390" y="174"/>
                        <a:pt x="346" y="153"/>
                        <a:pt x="294" y="163"/>
                      </a:cubicBezTo>
                      <a:cubicBezTo>
                        <a:pt x="265" y="168"/>
                        <a:pt x="251" y="197"/>
                        <a:pt x="262" y="226"/>
                      </a:cubicBezTo>
                      <a:cubicBezTo>
                        <a:pt x="264" y="226"/>
                        <a:pt x="267" y="226"/>
                        <a:pt x="269" y="225"/>
                      </a:cubicBezTo>
                      <a:cubicBezTo>
                        <a:pt x="314" y="201"/>
                        <a:pt x="344" y="227"/>
                        <a:pt x="352" y="271"/>
                      </a:cubicBezTo>
                      <a:cubicBezTo>
                        <a:pt x="356" y="294"/>
                        <a:pt x="332" y="325"/>
                        <a:pt x="305" y="330"/>
                      </a:cubicBezTo>
                      <a:cubicBezTo>
                        <a:pt x="252" y="340"/>
                        <a:pt x="220" y="320"/>
                        <a:pt x="192" y="276"/>
                      </a:cubicBezTo>
                      <a:cubicBezTo>
                        <a:pt x="168" y="239"/>
                        <a:pt x="166" y="201"/>
                        <a:pt x="186" y="162"/>
                      </a:cubicBezTo>
                      <a:cubicBezTo>
                        <a:pt x="187" y="159"/>
                        <a:pt x="187" y="157"/>
                        <a:pt x="187" y="153"/>
                      </a:cubicBezTo>
                      <a:cubicBezTo>
                        <a:pt x="166" y="151"/>
                        <a:pt x="144" y="150"/>
                        <a:pt x="124" y="147"/>
                      </a:cubicBezTo>
                      <a:cubicBezTo>
                        <a:pt x="91" y="143"/>
                        <a:pt x="60" y="134"/>
                        <a:pt x="36" y="108"/>
                      </a:cubicBezTo>
                      <a:cubicBezTo>
                        <a:pt x="16" y="86"/>
                        <a:pt x="0" y="45"/>
                        <a:pt x="29" y="20"/>
                      </a:cubicBezTo>
                      <a:cubicBezTo>
                        <a:pt x="50" y="1"/>
                        <a:pt x="77" y="0"/>
                        <a:pt x="96" y="22"/>
                      </a:cubicBezTo>
                      <a:cubicBezTo>
                        <a:pt x="116" y="45"/>
                        <a:pt x="141" y="55"/>
                        <a:pt x="171" y="57"/>
                      </a:cubicBezTo>
                      <a:cubicBezTo>
                        <a:pt x="209" y="58"/>
                        <a:pt x="247" y="58"/>
                        <a:pt x="284" y="62"/>
                      </a:cubicBezTo>
                      <a:cubicBezTo>
                        <a:pt x="348" y="70"/>
                        <a:pt x="406" y="90"/>
                        <a:pt x="450" y="141"/>
                      </a:cubicBezTo>
                      <a:cubicBezTo>
                        <a:pt x="453" y="145"/>
                        <a:pt x="465" y="144"/>
                        <a:pt x="471" y="142"/>
                      </a:cubicBezTo>
                      <a:cubicBezTo>
                        <a:pt x="524" y="117"/>
                        <a:pt x="587" y="129"/>
                        <a:pt x="626" y="172"/>
                      </a:cubicBezTo>
                      <a:cubicBezTo>
                        <a:pt x="654" y="203"/>
                        <a:pt x="659" y="259"/>
                        <a:pt x="637" y="290"/>
                      </a:cubicBezTo>
                      <a:cubicBezTo>
                        <a:pt x="618" y="316"/>
                        <a:pt x="586" y="323"/>
                        <a:pt x="562" y="306"/>
                      </a:cubicBezTo>
                      <a:cubicBezTo>
                        <a:pt x="537" y="288"/>
                        <a:pt x="534" y="263"/>
                        <a:pt x="555" y="233"/>
                      </a:cubicBezTo>
                      <a:cubicBezTo>
                        <a:pt x="556" y="232"/>
                        <a:pt x="556" y="231"/>
                        <a:pt x="556" y="229"/>
                      </a:cubicBezTo>
                      <a:cubicBezTo>
                        <a:pt x="540" y="218"/>
                        <a:pt x="522" y="222"/>
                        <a:pt x="508" y="238"/>
                      </a:cubicBezTo>
                      <a:cubicBezTo>
                        <a:pt x="477" y="274"/>
                        <a:pt x="513" y="342"/>
                        <a:pt x="544" y="354"/>
                      </a:cubicBezTo>
                      <a:cubicBezTo>
                        <a:pt x="586" y="372"/>
                        <a:pt x="617" y="351"/>
                        <a:pt x="649" y="331"/>
                      </a:cubicBezTo>
                      <a:cubicBezTo>
                        <a:pt x="653" y="328"/>
                        <a:pt x="657" y="327"/>
                        <a:pt x="661" y="325"/>
                      </a:cubicBezTo>
                      <a:cubicBezTo>
                        <a:pt x="662" y="325"/>
                        <a:pt x="662" y="326"/>
                        <a:pt x="663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0" name="Freeform 21"/>
                <p:cNvSpPr>
                  <a:spLocks/>
                </p:cNvSpPr>
                <p:nvPr/>
              </p:nvSpPr>
              <p:spPr bwMode="auto">
                <a:xfrm>
                  <a:off x="10764605" y="2985095"/>
                  <a:ext cx="836613" cy="952500"/>
                </a:xfrm>
                <a:custGeom>
                  <a:avLst/>
                  <a:gdLst>
                    <a:gd name="T0" fmla="*/ 185 w 353"/>
                    <a:gd name="T1" fmla="*/ 79 h 402"/>
                    <a:gd name="T2" fmla="*/ 198 w 353"/>
                    <a:gd name="T3" fmla="*/ 110 h 402"/>
                    <a:gd name="T4" fmla="*/ 215 w 353"/>
                    <a:gd name="T5" fmla="*/ 135 h 402"/>
                    <a:gd name="T6" fmla="*/ 261 w 353"/>
                    <a:gd name="T7" fmla="*/ 117 h 402"/>
                    <a:gd name="T8" fmla="*/ 228 w 353"/>
                    <a:gd name="T9" fmla="*/ 101 h 402"/>
                    <a:gd name="T10" fmla="*/ 221 w 353"/>
                    <a:gd name="T11" fmla="*/ 37 h 402"/>
                    <a:gd name="T12" fmla="*/ 294 w 353"/>
                    <a:gd name="T13" fmla="*/ 4 h 402"/>
                    <a:gd name="T14" fmla="*/ 338 w 353"/>
                    <a:gd name="T15" fmla="*/ 50 h 402"/>
                    <a:gd name="T16" fmla="*/ 347 w 353"/>
                    <a:gd name="T17" fmla="*/ 89 h 402"/>
                    <a:gd name="T18" fmla="*/ 211 w 353"/>
                    <a:gd name="T19" fmla="*/ 217 h 402"/>
                    <a:gd name="T20" fmla="*/ 134 w 353"/>
                    <a:gd name="T21" fmla="*/ 161 h 402"/>
                    <a:gd name="T22" fmla="*/ 49 w 353"/>
                    <a:gd name="T23" fmla="*/ 256 h 402"/>
                    <a:gd name="T24" fmla="*/ 51 w 353"/>
                    <a:gd name="T25" fmla="*/ 348 h 402"/>
                    <a:gd name="T26" fmla="*/ 132 w 353"/>
                    <a:gd name="T27" fmla="*/ 378 h 402"/>
                    <a:gd name="T28" fmla="*/ 155 w 353"/>
                    <a:gd name="T29" fmla="*/ 383 h 402"/>
                    <a:gd name="T30" fmla="*/ 56 w 353"/>
                    <a:gd name="T31" fmla="*/ 376 h 402"/>
                    <a:gd name="T32" fmla="*/ 50 w 353"/>
                    <a:gd name="T33" fmla="*/ 227 h 402"/>
                    <a:gd name="T34" fmla="*/ 127 w 353"/>
                    <a:gd name="T35" fmla="*/ 150 h 402"/>
                    <a:gd name="T36" fmla="*/ 146 w 353"/>
                    <a:gd name="T37" fmla="*/ 153 h 402"/>
                    <a:gd name="T38" fmla="*/ 177 w 353"/>
                    <a:gd name="T39" fmla="*/ 186 h 402"/>
                    <a:gd name="T40" fmla="*/ 300 w 353"/>
                    <a:gd name="T41" fmla="*/ 171 h 402"/>
                    <a:gd name="T42" fmla="*/ 325 w 353"/>
                    <a:gd name="T43" fmla="*/ 57 h 402"/>
                    <a:gd name="T44" fmla="*/ 283 w 353"/>
                    <a:gd name="T45" fmla="*/ 20 h 402"/>
                    <a:gd name="T46" fmla="*/ 230 w 353"/>
                    <a:gd name="T47" fmla="*/ 55 h 402"/>
                    <a:gd name="T48" fmla="*/ 232 w 353"/>
                    <a:gd name="T49" fmla="*/ 82 h 402"/>
                    <a:gd name="T50" fmla="*/ 262 w 353"/>
                    <a:gd name="T51" fmla="*/ 94 h 402"/>
                    <a:gd name="T52" fmla="*/ 281 w 353"/>
                    <a:gd name="T53" fmla="*/ 89 h 402"/>
                    <a:gd name="T54" fmla="*/ 247 w 353"/>
                    <a:gd name="T55" fmla="*/ 157 h 402"/>
                    <a:gd name="T56" fmla="*/ 212 w 353"/>
                    <a:gd name="T57" fmla="*/ 153 h 402"/>
                    <a:gd name="T58" fmla="*/ 175 w 353"/>
                    <a:gd name="T59" fmla="*/ 93 h 402"/>
                    <a:gd name="T60" fmla="*/ 178 w 353"/>
                    <a:gd name="T61" fmla="*/ 79 h 402"/>
                    <a:gd name="T62" fmla="*/ 185 w 353"/>
                    <a:gd name="T63" fmla="*/ 79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53" h="402">
                      <a:moveTo>
                        <a:pt x="185" y="79"/>
                      </a:moveTo>
                      <a:cubicBezTo>
                        <a:pt x="189" y="90"/>
                        <a:pt x="193" y="100"/>
                        <a:pt x="198" y="110"/>
                      </a:cubicBezTo>
                      <a:cubicBezTo>
                        <a:pt x="203" y="119"/>
                        <a:pt x="208" y="128"/>
                        <a:pt x="215" y="135"/>
                      </a:cubicBezTo>
                      <a:cubicBezTo>
                        <a:pt x="232" y="152"/>
                        <a:pt x="251" y="145"/>
                        <a:pt x="261" y="117"/>
                      </a:cubicBezTo>
                      <a:cubicBezTo>
                        <a:pt x="250" y="112"/>
                        <a:pt x="237" y="108"/>
                        <a:pt x="228" y="101"/>
                      </a:cubicBezTo>
                      <a:cubicBezTo>
                        <a:pt x="209" y="86"/>
                        <a:pt x="208" y="65"/>
                        <a:pt x="221" y="37"/>
                      </a:cubicBezTo>
                      <a:cubicBezTo>
                        <a:pt x="231" y="15"/>
                        <a:pt x="264" y="0"/>
                        <a:pt x="294" y="4"/>
                      </a:cubicBezTo>
                      <a:cubicBezTo>
                        <a:pt x="311" y="6"/>
                        <a:pt x="333" y="30"/>
                        <a:pt x="338" y="50"/>
                      </a:cubicBezTo>
                      <a:cubicBezTo>
                        <a:pt x="341" y="63"/>
                        <a:pt x="346" y="76"/>
                        <a:pt x="347" y="89"/>
                      </a:cubicBezTo>
                      <a:cubicBezTo>
                        <a:pt x="353" y="157"/>
                        <a:pt x="286" y="234"/>
                        <a:pt x="211" y="217"/>
                      </a:cubicBezTo>
                      <a:cubicBezTo>
                        <a:pt x="180" y="210"/>
                        <a:pt x="155" y="192"/>
                        <a:pt x="134" y="161"/>
                      </a:cubicBezTo>
                      <a:cubicBezTo>
                        <a:pt x="104" y="194"/>
                        <a:pt x="75" y="224"/>
                        <a:pt x="49" y="256"/>
                      </a:cubicBezTo>
                      <a:cubicBezTo>
                        <a:pt x="27" y="285"/>
                        <a:pt x="31" y="318"/>
                        <a:pt x="51" y="348"/>
                      </a:cubicBezTo>
                      <a:cubicBezTo>
                        <a:pt x="70" y="377"/>
                        <a:pt x="101" y="379"/>
                        <a:pt x="132" y="378"/>
                      </a:cubicBezTo>
                      <a:cubicBezTo>
                        <a:pt x="140" y="378"/>
                        <a:pt x="148" y="380"/>
                        <a:pt x="155" y="383"/>
                      </a:cubicBezTo>
                      <a:cubicBezTo>
                        <a:pt x="131" y="402"/>
                        <a:pt x="80" y="398"/>
                        <a:pt x="56" y="376"/>
                      </a:cubicBezTo>
                      <a:cubicBezTo>
                        <a:pt x="13" y="339"/>
                        <a:pt x="0" y="286"/>
                        <a:pt x="50" y="227"/>
                      </a:cubicBezTo>
                      <a:cubicBezTo>
                        <a:pt x="73" y="200"/>
                        <a:pt x="100" y="175"/>
                        <a:pt x="127" y="150"/>
                      </a:cubicBezTo>
                      <a:cubicBezTo>
                        <a:pt x="130" y="147"/>
                        <a:pt x="142" y="149"/>
                        <a:pt x="146" y="153"/>
                      </a:cubicBezTo>
                      <a:cubicBezTo>
                        <a:pt x="157" y="163"/>
                        <a:pt x="165" y="177"/>
                        <a:pt x="177" y="186"/>
                      </a:cubicBezTo>
                      <a:cubicBezTo>
                        <a:pt x="211" y="211"/>
                        <a:pt x="269" y="207"/>
                        <a:pt x="300" y="171"/>
                      </a:cubicBezTo>
                      <a:cubicBezTo>
                        <a:pt x="330" y="135"/>
                        <a:pt x="338" y="99"/>
                        <a:pt x="325" y="57"/>
                      </a:cubicBezTo>
                      <a:cubicBezTo>
                        <a:pt x="319" y="34"/>
                        <a:pt x="302" y="21"/>
                        <a:pt x="283" y="20"/>
                      </a:cubicBezTo>
                      <a:cubicBezTo>
                        <a:pt x="260" y="20"/>
                        <a:pt x="236" y="34"/>
                        <a:pt x="230" y="55"/>
                      </a:cubicBezTo>
                      <a:cubicBezTo>
                        <a:pt x="227" y="63"/>
                        <a:pt x="227" y="77"/>
                        <a:pt x="232" y="82"/>
                      </a:cubicBezTo>
                      <a:cubicBezTo>
                        <a:pt x="238" y="89"/>
                        <a:pt x="251" y="92"/>
                        <a:pt x="262" y="94"/>
                      </a:cubicBezTo>
                      <a:cubicBezTo>
                        <a:pt x="268" y="95"/>
                        <a:pt x="274" y="91"/>
                        <a:pt x="281" y="89"/>
                      </a:cubicBezTo>
                      <a:cubicBezTo>
                        <a:pt x="288" y="119"/>
                        <a:pt x="274" y="149"/>
                        <a:pt x="247" y="157"/>
                      </a:cubicBezTo>
                      <a:cubicBezTo>
                        <a:pt x="236" y="160"/>
                        <a:pt x="218" y="160"/>
                        <a:pt x="212" y="153"/>
                      </a:cubicBezTo>
                      <a:cubicBezTo>
                        <a:pt x="197" y="135"/>
                        <a:pt x="186" y="114"/>
                        <a:pt x="175" y="93"/>
                      </a:cubicBezTo>
                      <a:cubicBezTo>
                        <a:pt x="173" y="90"/>
                        <a:pt x="177" y="84"/>
                        <a:pt x="178" y="79"/>
                      </a:cubicBezTo>
                      <a:cubicBezTo>
                        <a:pt x="181" y="79"/>
                        <a:pt x="183" y="79"/>
                        <a:pt x="18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1" name="Freeform 24"/>
                <p:cNvSpPr>
                  <a:spLocks/>
                </p:cNvSpPr>
                <p:nvPr/>
              </p:nvSpPr>
              <p:spPr bwMode="auto">
                <a:xfrm>
                  <a:off x="9988318" y="3018433"/>
                  <a:ext cx="871538" cy="1023938"/>
                </a:xfrm>
                <a:custGeom>
                  <a:avLst/>
                  <a:gdLst>
                    <a:gd name="T0" fmla="*/ 363 w 368"/>
                    <a:gd name="T1" fmla="*/ 432 h 432"/>
                    <a:gd name="T2" fmla="*/ 303 w 368"/>
                    <a:gd name="T3" fmla="*/ 375 h 432"/>
                    <a:gd name="T4" fmla="*/ 277 w 368"/>
                    <a:gd name="T5" fmla="*/ 263 h 432"/>
                    <a:gd name="T6" fmla="*/ 261 w 368"/>
                    <a:gd name="T7" fmla="*/ 239 h 432"/>
                    <a:gd name="T8" fmla="*/ 158 w 368"/>
                    <a:gd name="T9" fmla="*/ 153 h 432"/>
                    <a:gd name="T10" fmla="*/ 135 w 368"/>
                    <a:gd name="T11" fmla="*/ 120 h 432"/>
                    <a:gd name="T12" fmla="*/ 78 w 368"/>
                    <a:gd name="T13" fmla="*/ 121 h 432"/>
                    <a:gd name="T14" fmla="*/ 67 w 368"/>
                    <a:gd name="T15" fmla="*/ 138 h 432"/>
                    <a:gd name="T16" fmla="*/ 10 w 368"/>
                    <a:gd name="T17" fmla="*/ 137 h 432"/>
                    <a:gd name="T18" fmla="*/ 1 w 368"/>
                    <a:gd name="T19" fmla="*/ 103 h 432"/>
                    <a:gd name="T20" fmla="*/ 83 w 368"/>
                    <a:gd name="T21" fmla="*/ 4 h 432"/>
                    <a:gd name="T22" fmla="*/ 160 w 368"/>
                    <a:gd name="T23" fmla="*/ 20 h 432"/>
                    <a:gd name="T24" fmla="*/ 192 w 368"/>
                    <a:gd name="T25" fmla="*/ 18 h 432"/>
                    <a:gd name="T26" fmla="*/ 211 w 368"/>
                    <a:gd name="T27" fmla="*/ 10 h 432"/>
                    <a:gd name="T28" fmla="*/ 204 w 368"/>
                    <a:gd name="T29" fmla="*/ 31 h 432"/>
                    <a:gd name="T30" fmla="*/ 181 w 368"/>
                    <a:gd name="T31" fmla="*/ 62 h 432"/>
                    <a:gd name="T32" fmla="*/ 152 w 368"/>
                    <a:gd name="T33" fmla="*/ 36 h 432"/>
                    <a:gd name="T34" fmla="*/ 28 w 368"/>
                    <a:gd name="T35" fmla="*/ 63 h 432"/>
                    <a:gd name="T36" fmla="*/ 20 w 368"/>
                    <a:gd name="T37" fmla="*/ 126 h 432"/>
                    <a:gd name="T38" fmla="*/ 49 w 368"/>
                    <a:gd name="T39" fmla="*/ 132 h 432"/>
                    <a:gd name="T40" fmla="*/ 63 w 368"/>
                    <a:gd name="T41" fmla="*/ 112 h 432"/>
                    <a:gd name="T42" fmla="*/ 152 w 368"/>
                    <a:gd name="T43" fmla="*/ 113 h 432"/>
                    <a:gd name="T44" fmla="*/ 179 w 368"/>
                    <a:gd name="T45" fmla="*/ 156 h 432"/>
                    <a:gd name="T46" fmla="*/ 281 w 368"/>
                    <a:gd name="T47" fmla="*/ 224 h 432"/>
                    <a:gd name="T48" fmla="*/ 296 w 368"/>
                    <a:gd name="T49" fmla="*/ 244 h 432"/>
                    <a:gd name="T50" fmla="*/ 305 w 368"/>
                    <a:gd name="T51" fmla="*/ 348 h 432"/>
                    <a:gd name="T52" fmla="*/ 354 w 368"/>
                    <a:gd name="T53" fmla="*/ 411 h 432"/>
                    <a:gd name="T54" fmla="*/ 368 w 368"/>
                    <a:gd name="T55" fmla="*/ 427 h 432"/>
                    <a:gd name="T56" fmla="*/ 363 w 368"/>
                    <a:gd name="T57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8" h="432">
                      <a:moveTo>
                        <a:pt x="363" y="432"/>
                      </a:moveTo>
                      <a:cubicBezTo>
                        <a:pt x="337" y="419"/>
                        <a:pt x="315" y="401"/>
                        <a:pt x="303" y="375"/>
                      </a:cubicBezTo>
                      <a:cubicBezTo>
                        <a:pt x="287" y="339"/>
                        <a:pt x="275" y="302"/>
                        <a:pt x="277" y="263"/>
                      </a:cubicBezTo>
                      <a:cubicBezTo>
                        <a:pt x="278" y="249"/>
                        <a:pt x="274" y="243"/>
                        <a:pt x="261" y="239"/>
                      </a:cubicBezTo>
                      <a:cubicBezTo>
                        <a:pt x="214" y="225"/>
                        <a:pt x="181" y="196"/>
                        <a:pt x="158" y="153"/>
                      </a:cubicBezTo>
                      <a:cubicBezTo>
                        <a:pt x="151" y="142"/>
                        <a:pt x="143" y="131"/>
                        <a:pt x="135" y="120"/>
                      </a:cubicBezTo>
                      <a:cubicBezTo>
                        <a:pt x="116" y="96"/>
                        <a:pt x="97" y="103"/>
                        <a:pt x="78" y="121"/>
                      </a:cubicBezTo>
                      <a:cubicBezTo>
                        <a:pt x="73" y="125"/>
                        <a:pt x="70" y="132"/>
                        <a:pt x="67" y="138"/>
                      </a:cubicBezTo>
                      <a:cubicBezTo>
                        <a:pt x="49" y="167"/>
                        <a:pt x="27" y="168"/>
                        <a:pt x="10" y="137"/>
                      </a:cubicBezTo>
                      <a:cubicBezTo>
                        <a:pt x="4" y="127"/>
                        <a:pt x="1" y="115"/>
                        <a:pt x="1" y="103"/>
                      </a:cubicBezTo>
                      <a:cubicBezTo>
                        <a:pt x="0" y="57"/>
                        <a:pt x="37" y="10"/>
                        <a:pt x="83" y="4"/>
                      </a:cubicBezTo>
                      <a:cubicBezTo>
                        <a:pt x="109" y="0"/>
                        <a:pt x="138" y="1"/>
                        <a:pt x="160" y="20"/>
                      </a:cubicBezTo>
                      <a:cubicBezTo>
                        <a:pt x="172" y="31"/>
                        <a:pt x="181" y="29"/>
                        <a:pt x="192" y="18"/>
                      </a:cubicBezTo>
                      <a:cubicBezTo>
                        <a:pt x="196" y="13"/>
                        <a:pt x="204" y="13"/>
                        <a:pt x="211" y="10"/>
                      </a:cubicBezTo>
                      <a:cubicBezTo>
                        <a:pt x="209" y="17"/>
                        <a:pt x="208" y="25"/>
                        <a:pt x="204" y="31"/>
                      </a:cubicBezTo>
                      <a:cubicBezTo>
                        <a:pt x="198" y="42"/>
                        <a:pt x="189" y="52"/>
                        <a:pt x="181" y="62"/>
                      </a:cubicBezTo>
                      <a:cubicBezTo>
                        <a:pt x="171" y="53"/>
                        <a:pt x="162" y="44"/>
                        <a:pt x="152" y="36"/>
                      </a:cubicBezTo>
                      <a:cubicBezTo>
                        <a:pt x="122" y="9"/>
                        <a:pt x="52" y="11"/>
                        <a:pt x="28" y="63"/>
                      </a:cubicBezTo>
                      <a:cubicBezTo>
                        <a:pt x="18" y="84"/>
                        <a:pt x="9" y="104"/>
                        <a:pt x="20" y="126"/>
                      </a:cubicBezTo>
                      <a:cubicBezTo>
                        <a:pt x="27" y="142"/>
                        <a:pt x="37" y="144"/>
                        <a:pt x="49" y="132"/>
                      </a:cubicBezTo>
                      <a:cubicBezTo>
                        <a:pt x="55" y="126"/>
                        <a:pt x="59" y="119"/>
                        <a:pt x="63" y="112"/>
                      </a:cubicBezTo>
                      <a:cubicBezTo>
                        <a:pt x="88" y="79"/>
                        <a:pt x="128" y="80"/>
                        <a:pt x="152" y="113"/>
                      </a:cubicBezTo>
                      <a:cubicBezTo>
                        <a:pt x="161" y="127"/>
                        <a:pt x="170" y="141"/>
                        <a:pt x="179" y="156"/>
                      </a:cubicBezTo>
                      <a:cubicBezTo>
                        <a:pt x="202" y="194"/>
                        <a:pt x="235" y="219"/>
                        <a:pt x="281" y="224"/>
                      </a:cubicBezTo>
                      <a:cubicBezTo>
                        <a:pt x="294" y="225"/>
                        <a:pt x="295" y="231"/>
                        <a:pt x="296" y="244"/>
                      </a:cubicBezTo>
                      <a:cubicBezTo>
                        <a:pt x="297" y="279"/>
                        <a:pt x="295" y="315"/>
                        <a:pt x="305" y="348"/>
                      </a:cubicBezTo>
                      <a:cubicBezTo>
                        <a:pt x="313" y="372"/>
                        <a:pt x="337" y="390"/>
                        <a:pt x="354" y="411"/>
                      </a:cubicBezTo>
                      <a:cubicBezTo>
                        <a:pt x="359" y="417"/>
                        <a:pt x="364" y="422"/>
                        <a:pt x="368" y="427"/>
                      </a:cubicBezTo>
                      <a:cubicBezTo>
                        <a:pt x="366" y="429"/>
                        <a:pt x="365" y="431"/>
                        <a:pt x="363" y="43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2" name="Freeform 25"/>
                <p:cNvSpPr>
                  <a:spLocks/>
                </p:cNvSpPr>
                <p:nvPr/>
              </p:nvSpPr>
              <p:spPr bwMode="auto">
                <a:xfrm>
                  <a:off x="10866205" y="4032845"/>
                  <a:ext cx="520700" cy="782638"/>
                </a:xfrm>
                <a:custGeom>
                  <a:avLst/>
                  <a:gdLst>
                    <a:gd name="T0" fmla="*/ 4 w 220"/>
                    <a:gd name="T1" fmla="*/ 1 h 331"/>
                    <a:gd name="T2" fmla="*/ 15 w 220"/>
                    <a:gd name="T3" fmla="*/ 1 h 331"/>
                    <a:gd name="T4" fmla="*/ 127 w 220"/>
                    <a:gd name="T5" fmla="*/ 31 h 331"/>
                    <a:gd name="T6" fmla="*/ 218 w 220"/>
                    <a:gd name="T7" fmla="*/ 137 h 331"/>
                    <a:gd name="T8" fmla="*/ 151 w 220"/>
                    <a:gd name="T9" fmla="*/ 211 h 331"/>
                    <a:gd name="T10" fmla="*/ 141 w 220"/>
                    <a:gd name="T11" fmla="*/ 193 h 331"/>
                    <a:gd name="T12" fmla="*/ 141 w 220"/>
                    <a:gd name="T13" fmla="*/ 161 h 331"/>
                    <a:gd name="T14" fmla="*/ 102 w 220"/>
                    <a:gd name="T15" fmla="*/ 137 h 331"/>
                    <a:gd name="T16" fmla="*/ 66 w 220"/>
                    <a:gd name="T17" fmla="*/ 177 h 331"/>
                    <a:gd name="T18" fmla="*/ 87 w 220"/>
                    <a:gd name="T19" fmla="*/ 246 h 331"/>
                    <a:gd name="T20" fmla="*/ 178 w 220"/>
                    <a:gd name="T21" fmla="*/ 266 h 331"/>
                    <a:gd name="T22" fmla="*/ 215 w 220"/>
                    <a:gd name="T23" fmla="*/ 254 h 331"/>
                    <a:gd name="T24" fmla="*/ 212 w 220"/>
                    <a:gd name="T25" fmla="*/ 292 h 331"/>
                    <a:gd name="T26" fmla="*/ 212 w 220"/>
                    <a:gd name="T27" fmla="*/ 330 h 331"/>
                    <a:gd name="T28" fmla="*/ 203 w 220"/>
                    <a:gd name="T29" fmla="*/ 331 h 331"/>
                    <a:gd name="T30" fmla="*/ 198 w 220"/>
                    <a:gd name="T31" fmla="*/ 306 h 331"/>
                    <a:gd name="T32" fmla="*/ 196 w 220"/>
                    <a:gd name="T33" fmla="*/ 283 h 331"/>
                    <a:gd name="T34" fmla="*/ 131 w 220"/>
                    <a:gd name="T35" fmla="*/ 282 h 331"/>
                    <a:gd name="T36" fmla="*/ 52 w 220"/>
                    <a:gd name="T37" fmla="*/ 188 h 331"/>
                    <a:gd name="T38" fmla="*/ 112 w 220"/>
                    <a:gd name="T39" fmla="*/ 122 h 331"/>
                    <a:gd name="T40" fmla="*/ 157 w 220"/>
                    <a:gd name="T41" fmla="*/ 166 h 331"/>
                    <a:gd name="T42" fmla="*/ 169 w 220"/>
                    <a:gd name="T43" fmla="*/ 189 h 331"/>
                    <a:gd name="T44" fmla="*/ 198 w 220"/>
                    <a:gd name="T45" fmla="*/ 168 h 331"/>
                    <a:gd name="T46" fmla="*/ 180 w 220"/>
                    <a:gd name="T47" fmla="*/ 84 h 331"/>
                    <a:gd name="T48" fmla="*/ 84 w 220"/>
                    <a:gd name="T49" fmla="*/ 35 h 331"/>
                    <a:gd name="T50" fmla="*/ 28 w 220"/>
                    <a:gd name="T51" fmla="*/ 23 h 331"/>
                    <a:gd name="T52" fmla="*/ 0 w 220"/>
                    <a:gd name="T53" fmla="*/ 8 h 331"/>
                    <a:gd name="T54" fmla="*/ 4 w 220"/>
                    <a:gd name="T55" fmla="*/ 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31">
                      <a:moveTo>
                        <a:pt x="4" y="1"/>
                      </a:moveTo>
                      <a:cubicBezTo>
                        <a:pt x="7" y="1"/>
                        <a:pt x="11" y="0"/>
                        <a:pt x="15" y="1"/>
                      </a:cubicBezTo>
                      <a:cubicBezTo>
                        <a:pt x="52" y="11"/>
                        <a:pt x="90" y="20"/>
                        <a:pt x="127" y="31"/>
                      </a:cubicBezTo>
                      <a:cubicBezTo>
                        <a:pt x="171" y="44"/>
                        <a:pt x="216" y="82"/>
                        <a:pt x="218" y="137"/>
                      </a:cubicBezTo>
                      <a:cubicBezTo>
                        <a:pt x="220" y="175"/>
                        <a:pt x="189" y="211"/>
                        <a:pt x="151" y="211"/>
                      </a:cubicBezTo>
                      <a:cubicBezTo>
                        <a:pt x="136" y="211"/>
                        <a:pt x="139" y="203"/>
                        <a:pt x="141" y="193"/>
                      </a:cubicBezTo>
                      <a:cubicBezTo>
                        <a:pt x="142" y="183"/>
                        <a:pt x="143" y="171"/>
                        <a:pt x="141" y="161"/>
                      </a:cubicBezTo>
                      <a:cubicBezTo>
                        <a:pt x="135" y="144"/>
                        <a:pt x="122" y="134"/>
                        <a:pt x="102" y="137"/>
                      </a:cubicBezTo>
                      <a:cubicBezTo>
                        <a:pt x="82" y="140"/>
                        <a:pt x="68" y="157"/>
                        <a:pt x="66" y="177"/>
                      </a:cubicBezTo>
                      <a:cubicBezTo>
                        <a:pt x="64" y="203"/>
                        <a:pt x="72" y="225"/>
                        <a:pt x="87" y="246"/>
                      </a:cubicBezTo>
                      <a:cubicBezTo>
                        <a:pt x="101" y="265"/>
                        <a:pt x="149" y="275"/>
                        <a:pt x="178" y="266"/>
                      </a:cubicBezTo>
                      <a:cubicBezTo>
                        <a:pt x="190" y="262"/>
                        <a:pt x="203" y="258"/>
                        <a:pt x="215" y="254"/>
                      </a:cubicBezTo>
                      <a:cubicBezTo>
                        <a:pt x="214" y="267"/>
                        <a:pt x="213" y="279"/>
                        <a:pt x="212" y="292"/>
                      </a:cubicBezTo>
                      <a:cubicBezTo>
                        <a:pt x="212" y="304"/>
                        <a:pt x="212" y="317"/>
                        <a:pt x="212" y="330"/>
                      </a:cubicBezTo>
                      <a:cubicBezTo>
                        <a:pt x="209" y="330"/>
                        <a:pt x="206" y="330"/>
                        <a:pt x="203" y="331"/>
                      </a:cubicBezTo>
                      <a:cubicBezTo>
                        <a:pt x="201" y="322"/>
                        <a:pt x="199" y="314"/>
                        <a:pt x="198" y="306"/>
                      </a:cubicBezTo>
                      <a:cubicBezTo>
                        <a:pt x="197" y="298"/>
                        <a:pt x="196" y="289"/>
                        <a:pt x="196" y="283"/>
                      </a:cubicBezTo>
                      <a:cubicBezTo>
                        <a:pt x="173" y="283"/>
                        <a:pt x="151" y="286"/>
                        <a:pt x="131" y="282"/>
                      </a:cubicBezTo>
                      <a:cubicBezTo>
                        <a:pt x="83" y="273"/>
                        <a:pt x="53" y="235"/>
                        <a:pt x="52" y="188"/>
                      </a:cubicBezTo>
                      <a:cubicBezTo>
                        <a:pt x="51" y="152"/>
                        <a:pt x="77" y="124"/>
                        <a:pt x="112" y="122"/>
                      </a:cubicBezTo>
                      <a:cubicBezTo>
                        <a:pt x="132" y="120"/>
                        <a:pt x="151" y="140"/>
                        <a:pt x="157" y="166"/>
                      </a:cubicBezTo>
                      <a:cubicBezTo>
                        <a:pt x="159" y="174"/>
                        <a:pt x="165" y="181"/>
                        <a:pt x="169" y="189"/>
                      </a:cubicBezTo>
                      <a:cubicBezTo>
                        <a:pt x="179" y="182"/>
                        <a:pt x="194" y="178"/>
                        <a:pt x="198" y="168"/>
                      </a:cubicBezTo>
                      <a:cubicBezTo>
                        <a:pt x="211" y="137"/>
                        <a:pt x="202" y="108"/>
                        <a:pt x="180" y="84"/>
                      </a:cubicBezTo>
                      <a:cubicBezTo>
                        <a:pt x="155" y="55"/>
                        <a:pt x="120" y="43"/>
                        <a:pt x="84" y="35"/>
                      </a:cubicBezTo>
                      <a:cubicBezTo>
                        <a:pt x="65" y="30"/>
                        <a:pt x="46" y="28"/>
                        <a:pt x="28" y="23"/>
                      </a:cubicBezTo>
                      <a:cubicBezTo>
                        <a:pt x="18" y="20"/>
                        <a:pt x="9" y="13"/>
                        <a:pt x="0" y="8"/>
                      </a:cubicBezTo>
                      <a:cubicBezTo>
                        <a:pt x="1" y="6"/>
                        <a:pt x="3" y="3"/>
                        <a:pt x="4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3" name="Freeform 29"/>
                <p:cNvSpPr>
                  <a:spLocks noEditPoints="1"/>
                </p:cNvSpPr>
                <p:nvPr/>
              </p:nvSpPr>
              <p:spPr bwMode="auto">
                <a:xfrm>
                  <a:off x="9704155" y="2258020"/>
                  <a:ext cx="309563" cy="325438"/>
                </a:xfrm>
                <a:custGeom>
                  <a:avLst/>
                  <a:gdLst>
                    <a:gd name="T0" fmla="*/ 63 w 131"/>
                    <a:gd name="T1" fmla="*/ 1 h 137"/>
                    <a:gd name="T2" fmla="*/ 107 w 131"/>
                    <a:gd name="T3" fmla="*/ 1 h 137"/>
                    <a:gd name="T4" fmla="*/ 127 w 131"/>
                    <a:gd name="T5" fmla="*/ 18 h 137"/>
                    <a:gd name="T6" fmla="*/ 131 w 131"/>
                    <a:gd name="T7" fmla="*/ 121 h 137"/>
                    <a:gd name="T8" fmla="*/ 115 w 131"/>
                    <a:gd name="T9" fmla="*/ 137 h 137"/>
                    <a:gd name="T10" fmla="*/ 27 w 131"/>
                    <a:gd name="T11" fmla="*/ 135 h 137"/>
                    <a:gd name="T12" fmla="*/ 1 w 131"/>
                    <a:gd name="T13" fmla="*/ 104 h 137"/>
                    <a:gd name="T14" fmla="*/ 2 w 131"/>
                    <a:gd name="T15" fmla="*/ 20 h 137"/>
                    <a:gd name="T16" fmla="*/ 22 w 131"/>
                    <a:gd name="T17" fmla="*/ 2 h 137"/>
                    <a:gd name="T18" fmla="*/ 63 w 131"/>
                    <a:gd name="T19" fmla="*/ 2 h 137"/>
                    <a:gd name="T20" fmla="*/ 63 w 131"/>
                    <a:gd name="T21" fmla="*/ 1 h 137"/>
                    <a:gd name="T22" fmla="*/ 19 w 131"/>
                    <a:gd name="T23" fmla="*/ 68 h 137"/>
                    <a:gd name="T24" fmla="*/ 19 w 131"/>
                    <a:gd name="T25" fmla="*/ 93 h 137"/>
                    <a:gd name="T26" fmla="*/ 42 w 131"/>
                    <a:gd name="T27" fmla="*/ 118 h 137"/>
                    <a:gd name="T28" fmla="*/ 96 w 131"/>
                    <a:gd name="T29" fmla="*/ 117 h 137"/>
                    <a:gd name="T30" fmla="*/ 113 w 131"/>
                    <a:gd name="T31" fmla="*/ 102 h 137"/>
                    <a:gd name="T32" fmla="*/ 113 w 131"/>
                    <a:gd name="T33" fmla="*/ 66 h 137"/>
                    <a:gd name="T34" fmla="*/ 65 w 131"/>
                    <a:gd name="T35" fmla="*/ 21 h 137"/>
                    <a:gd name="T36" fmla="*/ 19 w 131"/>
                    <a:gd name="T37" fmla="*/ 6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137">
                      <a:moveTo>
                        <a:pt x="63" y="1"/>
                      </a:moveTo>
                      <a:cubicBezTo>
                        <a:pt x="78" y="1"/>
                        <a:pt x="93" y="2"/>
                        <a:pt x="107" y="1"/>
                      </a:cubicBezTo>
                      <a:cubicBezTo>
                        <a:pt x="120" y="0"/>
                        <a:pt x="126" y="5"/>
                        <a:pt x="127" y="18"/>
                      </a:cubicBezTo>
                      <a:cubicBezTo>
                        <a:pt x="128" y="52"/>
                        <a:pt x="129" y="87"/>
                        <a:pt x="131" y="121"/>
                      </a:cubicBezTo>
                      <a:cubicBezTo>
                        <a:pt x="131" y="132"/>
                        <a:pt x="126" y="137"/>
                        <a:pt x="115" y="137"/>
                      </a:cubicBezTo>
                      <a:cubicBezTo>
                        <a:pt x="86" y="136"/>
                        <a:pt x="56" y="137"/>
                        <a:pt x="27" y="135"/>
                      </a:cubicBezTo>
                      <a:cubicBezTo>
                        <a:pt x="4" y="134"/>
                        <a:pt x="0" y="128"/>
                        <a:pt x="1" y="104"/>
                      </a:cubicBezTo>
                      <a:cubicBezTo>
                        <a:pt x="1" y="76"/>
                        <a:pt x="2" y="48"/>
                        <a:pt x="2" y="20"/>
                      </a:cubicBezTo>
                      <a:cubicBezTo>
                        <a:pt x="2" y="7"/>
                        <a:pt x="8" y="1"/>
                        <a:pt x="22" y="2"/>
                      </a:cubicBezTo>
                      <a:cubicBezTo>
                        <a:pt x="36" y="3"/>
                        <a:pt x="50" y="2"/>
                        <a:pt x="63" y="2"/>
                      </a:cubicBezTo>
                      <a:cubicBezTo>
                        <a:pt x="63" y="2"/>
                        <a:pt x="63" y="2"/>
                        <a:pt x="63" y="1"/>
                      </a:cubicBezTo>
                      <a:close/>
                      <a:moveTo>
                        <a:pt x="19" y="68"/>
                      </a:moveTo>
                      <a:cubicBezTo>
                        <a:pt x="19" y="76"/>
                        <a:pt x="19" y="85"/>
                        <a:pt x="19" y="93"/>
                      </a:cubicBezTo>
                      <a:cubicBezTo>
                        <a:pt x="18" y="110"/>
                        <a:pt x="25" y="118"/>
                        <a:pt x="42" y="118"/>
                      </a:cubicBezTo>
                      <a:cubicBezTo>
                        <a:pt x="60" y="118"/>
                        <a:pt x="78" y="119"/>
                        <a:pt x="96" y="117"/>
                      </a:cubicBezTo>
                      <a:cubicBezTo>
                        <a:pt x="103" y="116"/>
                        <a:pt x="112" y="108"/>
                        <a:pt x="113" y="102"/>
                      </a:cubicBezTo>
                      <a:cubicBezTo>
                        <a:pt x="116" y="91"/>
                        <a:pt x="113" y="78"/>
                        <a:pt x="113" y="66"/>
                      </a:cubicBezTo>
                      <a:cubicBezTo>
                        <a:pt x="112" y="18"/>
                        <a:pt x="112" y="18"/>
                        <a:pt x="65" y="21"/>
                      </a:cubicBezTo>
                      <a:cubicBezTo>
                        <a:pt x="19" y="23"/>
                        <a:pt x="19" y="23"/>
                        <a:pt x="19" y="6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4" name="Freeform 31"/>
                <p:cNvSpPr>
                  <a:spLocks/>
                </p:cNvSpPr>
                <p:nvPr/>
              </p:nvSpPr>
              <p:spPr bwMode="auto">
                <a:xfrm>
                  <a:off x="10494730" y="2940645"/>
                  <a:ext cx="357188" cy="396875"/>
                </a:xfrm>
                <a:custGeom>
                  <a:avLst/>
                  <a:gdLst>
                    <a:gd name="T0" fmla="*/ 45 w 151"/>
                    <a:gd name="T1" fmla="*/ 102 h 168"/>
                    <a:gd name="T2" fmla="*/ 21 w 151"/>
                    <a:gd name="T3" fmla="*/ 165 h 168"/>
                    <a:gd name="T4" fmla="*/ 17 w 151"/>
                    <a:gd name="T5" fmla="*/ 167 h 168"/>
                    <a:gd name="T6" fmla="*/ 6 w 151"/>
                    <a:gd name="T7" fmla="*/ 155 h 168"/>
                    <a:gd name="T8" fmla="*/ 26 w 151"/>
                    <a:gd name="T9" fmla="*/ 100 h 168"/>
                    <a:gd name="T10" fmla="*/ 34 w 151"/>
                    <a:gd name="T11" fmla="*/ 95 h 168"/>
                    <a:gd name="T12" fmla="*/ 62 w 151"/>
                    <a:gd name="T13" fmla="*/ 86 h 168"/>
                    <a:gd name="T14" fmla="*/ 65 w 151"/>
                    <a:gd name="T15" fmla="*/ 110 h 168"/>
                    <a:gd name="T16" fmla="*/ 83 w 151"/>
                    <a:gd name="T17" fmla="*/ 142 h 168"/>
                    <a:gd name="T18" fmla="*/ 132 w 151"/>
                    <a:gd name="T19" fmla="*/ 110 h 168"/>
                    <a:gd name="T20" fmla="*/ 57 w 151"/>
                    <a:gd name="T21" fmla="*/ 38 h 168"/>
                    <a:gd name="T22" fmla="*/ 16 w 151"/>
                    <a:gd name="T23" fmla="*/ 44 h 168"/>
                    <a:gd name="T24" fmla="*/ 4 w 151"/>
                    <a:gd name="T25" fmla="*/ 38 h 168"/>
                    <a:gd name="T26" fmla="*/ 10 w 151"/>
                    <a:gd name="T27" fmla="*/ 28 h 168"/>
                    <a:gd name="T28" fmla="*/ 148 w 151"/>
                    <a:gd name="T29" fmla="*/ 95 h 168"/>
                    <a:gd name="T30" fmla="*/ 72 w 151"/>
                    <a:gd name="T31" fmla="*/ 155 h 168"/>
                    <a:gd name="T32" fmla="*/ 48 w 151"/>
                    <a:gd name="T33" fmla="*/ 124 h 168"/>
                    <a:gd name="T34" fmla="*/ 45 w 151"/>
                    <a:gd name="T35" fmla="*/ 102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1" h="168">
                      <a:moveTo>
                        <a:pt x="45" y="102"/>
                      </a:moveTo>
                      <a:cubicBezTo>
                        <a:pt x="19" y="118"/>
                        <a:pt x="20" y="142"/>
                        <a:pt x="21" y="165"/>
                      </a:cubicBezTo>
                      <a:cubicBezTo>
                        <a:pt x="20" y="166"/>
                        <a:pt x="18" y="166"/>
                        <a:pt x="17" y="167"/>
                      </a:cubicBezTo>
                      <a:cubicBezTo>
                        <a:pt x="13" y="163"/>
                        <a:pt x="8" y="160"/>
                        <a:pt x="6" y="155"/>
                      </a:cubicBezTo>
                      <a:cubicBezTo>
                        <a:pt x="0" y="139"/>
                        <a:pt x="12" y="109"/>
                        <a:pt x="26" y="100"/>
                      </a:cubicBezTo>
                      <a:cubicBezTo>
                        <a:pt x="28" y="98"/>
                        <a:pt x="31" y="96"/>
                        <a:pt x="34" y="95"/>
                      </a:cubicBezTo>
                      <a:cubicBezTo>
                        <a:pt x="44" y="92"/>
                        <a:pt x="53" y="89"/>
                        <a:pt x="62" y="86"/>
                      </a:cubicBezTo>
                      <a:cubicBezTo>
                        <a:pt x="63" y="94"/>
                        <a:pt x="65" y="102"/>
                        <a:pt x="65" y="110"/>
                      </a:cubicBezTo>
                      <a:cubicBezTo>
                        <a:pt x="64" y="125"/>
                        <a:pt x="65" y="139"/>
                        <a:pt x="83" y="142"/>
                      </a:cubicBezTo>
                      <a:cubicBezTo>
                        <a:pt x="105" y="146"/>
                        <a:pt x="128" y="130"/>
                        <a:pt x="132" y="110"/>
                      </a:cubicBezTo>
                      <a:cubicBezTo>
                        <a:pt x="138" y="69"/>
                        <a:pt x="104" y="35"/>
                        <a:pt x="57" y="38"/>
                      </a:cubicBezTo>
                      <a:cubicBezTo>
                        <a:pt x="44" y="38"/>
                        <a:pt x="30" y="43"/>
                        <a:pt x="16" y="44"/>
                      </a:cubicBezTo>
                      <a:cubicBezTo>
                        <a:pt x="12" y="45"/>
                        <a:pt x="8" y="40"/>
                        <a:pt x="4" y="38"/>
                      </a:cubicBezTo>
                      <a:cubicBezTo>
                        <a:pt x="6" y="35"/>
                        <a:pt x="7" y="29"/>
                        <a:pt x="10" y="28"/>
                      </a:cubicBezTo>
                      <a:cubicBezTo>
                        <a:pt x="73" y="0"/>
                        <a:pt x="145" y="39"/>
                        <a:pt x="148" y="95"/>
                      </a:cubicBezTo>
                      <a:cubicBezTo>
                        <a:pt x="151" y="142"/>
                        <a:pt x="116" y="168"/>
                        <a:pt x="72" y="155"/>
                      </a:cubicBezTo>
                      <a:cubicBezTo>
                        <a:pt x="62" y="152"/>
                        <a:pt x="55" y="136"/>
                        <a:pt x="48" y="124"/>
                      </a:cubicBezTo>
                      <a:cubicBezTo>
                        <a:pt x="45" y="119"/>
                        <a:pt x="46" y="112"/>
                        <a:pt x="45" y="1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5" name="Freeform 32"/>
                <p:cNvSpPr>
                  <a:spLocks/>
                </p:cNvSpPr>
                <p:nvPr/>
              </p:nvSpPr>
              <p:spPr bwMode="auto">
                <a:xfrm>
                  <a:off x="10939230" y="3510558"/>
                  <a:ext cx="455613" cy="360363"/>
                </a:xfrm>
                <a:custGeom>
                  <a:avLst/>
                  <a:gdLst>
                    <a:gd name="T0" fmla="*/ 173 w 192"/>
                    <a:gd name="T1" fmla="*/ 150 h 152"/>
                    <a:gd name="T2" fmla="*/ 174 w 192"/>
                    <a:gd name="T3" fmla="*/ 134 h 152"/>
                    <a:gd name="T4" fmla="*/ 107 w 192"/>
                    <a:gd name="T5" fmla="*/ 28 h 152"/>
                    <a:gd name="T6" fmla="*/ 33 w 192"/>
                    <a:gd name="T7" fmla="*/ 49 h 152"/>
                    <a:gd name="T8" fmla="*/ 37 w 192"/>
                    <a:gd name="T9" fmla="*/ 102 h 152"/>
                    <a:gd name="T10" fmla="*/ 85 w 192"/>
                    <a:gd name="T11" fmla="*/ 97 h 152"/>
                    <a:gd name="T12" fmla="*/ 101 w 192"/>
                    <a:gd name="T13" fmla="*/ 90 h 152"/>
                    <a:gd name="T14" fmla="*/ 112 w 192"/>
                    <a:gd name="T15" fmla="*/ 106 h 152"/>
                    <a:gd name="T16" fmla="*/ 109 w 192"/>
                    <a:gd name="T17" fmla="*/ 114 h 152"/>
                    <a:gd name="T18" fmla="*/ 53 w 192"/>
                    <a:gd name="T19" fmla="*/ 124 h 152"/>
                    <a:gd name="T20" fmla="*/ 14 w 192"/>
                    <a:gd name="T21" fmla="*/ 93 h 152"/>
                    <a:gd name="T22" fmla="*/ 37 w 192"/>
                    <a:gd name="T23" fmla="*/ 23 h 152"/>
                    <a:gd name="T24" fmla="*/ 150 w 192"/>
                    <a:gd name="T25" fmla="*/ 33 h 152"/>
                    <a:gd name="T26" fmla="*/ 191 w 192"/>
                    <a:gd name="T27" fmla="*/ 113 h 152"/>
                    <a:gd name="T28" fmla="*/ 183 w 192"/>
                    <a:gd name="T29" fmla="*/ 152 h 152"/>
                    <a:gd name="T30" fmla="*/ 173 w 192"/>
                    <a:gd name="T31" fmla="*/ 15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" h="152">
                      <a:moveTo>
                        <a:pt x="173" y="150"/>
                      </a:moveTo>
                      <a:cubicBezTo>
                        <a:pt x="173" y="145"/>
                        <a:pt x="174" y="139"/>
                        <a:pt x="174" y="134"/>
                      </a:cubicBezTo>
                      <a:cubicBezTo>
                        <a:pt x="180" y="88"/>
                        <a:pt x="150" y="41"/>
                        <a:pt x="107" y="28"/>
                      </a:cubicBezTo>
                      <a:cubicBezTo>
                        <a:pt x="82" y="20"/>
                        <a:pt x="48" y="30"/>
                        <a:pt x="33" y="49"/>
                      </a:cubicBezTo>
                      <a:cubicBezTo>
                        <a:pt x="20" y="66"/>
                        <a:pt x="22" y="88"/>
                        <a:pt x="37" y="102"/>
                      </a:cubicBezTo>
                      <a:cubicBezTo>
                        <a:pt x="51" y="113"/>
                        <a:pt x="69" y="111"/>
                        <a:pt x="85" y="97"/>
                      </a:cubicBezTo>
                      <a:cubicBezTo>
                        <a:pt x="90" y="93"/>
                        <a:pt x="98" y="89"/>
                        <a:pt x="101" y="90"/>
                      </a:cubicBezTo>
                      <a:cubicBezTo>
                        <a:pt x="106" y="93"/>
                        <a:pt x="109" y="100"/>
                        <a:pt x="112" y="106"/>
                      </a:cubicBezTo>
                      <a:cubicBezTo>
                        <a:pt x="113" y="108"/>
                        <a:pt x="111" y="114"/>
                        <a:pt x="109" y="114"/>
                      </a:cubicBezTo>
                      <a:cubicBezTo>
                        <a:pt x="90" y="119"/>
                        <a:pt x="70" y="127"/>
                        <a:pt x="53" y="124"/>
                      </a:cubicBezTo>
                      <a:cubicBezTo>
                        <a:pt x="38" y="122"/>
                        <a:pt x="23" y="107"/>
                        <a:pt x="14" y="93"/>
                      </a:cubicBezTo>
                      <a:cubicBezTo>
                        <a:pt x="0" y="71"/>
                        <a:pt x="11" y="41"/>
                        <a:pt x="37" y="23"/>
                      </a:cubicBezTo>
                      <a:cubicBezTo>
                        <a:pt x="71" y="0"/>
                        <a:pt x="121" y="4"/>
                        <a:pt x="150" y="33"/>
                      </a:cubicBezTo>
                      <a:cubicBezTo>
                        <a:pt x="171" y="55"/>
                        <a:pt x="189" y="81"/>
                        <a:pt x="191" y="113"/>
                      </a:cubicBezTo>
                      <a:cubicBezTo>
                        <a:pt x="192" y="126"/>
                        <a:pt x="186" y="139"/>
                        <a:pt x="183" y="152"/>
                      </a:cubicBezTo>
                      <a:cubicBezTo>
                        <a:pt x="180" y="152"/>
                        <a:pt x="176" y="151"/>
                        <a:pt x="173" y="15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6" name="Freeform 34"/>
                <p:cNvSpPr>
                  <a:spLocks/>
                </p:cNvSpPr>
                <p:nvPr/>
              </p:nvSpPr>
              <p:spPr bwMode="auto">
                <a:xfrm>
                  <a:off x="11358330" y="4723408"/>
                  <a:ext cx="336550" cy="395288"/>
                </a:xfrm>
                <a:custGeom>
                  <a:avLst/>
                  <a:gdLst>
                    <a:gd name="T0" fmla="*/ 72 w 142"/>
                    <a:gd name="T1" fmla="*/ 0 h 167"/>
                    <a:gd name="T2" fmla="*/ 93 w 142"/>
                    <a:gd name="T3" fmla="*/ 24 h 167"/>
                    <a:gd name="T4" fmla="*/ 139 w 142"/>
                    <a:gd name="T5" fmla="*/ 106 h 167"/>
                    <a:gd name="T6" fmla="*/ 126 w 142"/>
                    <a:gd name="T7" fmla="*/ 154 h 167"/>
                    <a:gd name="T8" fmla="*/ 75 w 142"/>
                    <a:gd name="T9" fmla="*/ 156 h 167"/>
                    <a:gd name="T10" fmla="*/ 18 w 142"/>
                    <a:gd name="T11" fmla="*/ 100 h 167"/>
                    <a:gd name="T12" fmla="*/ 2 w 142"/>
                    <a:gd name="T13" fmla="*/ 66 h 167"/>
                    <a:gd name="T14" fmla="*/ 2 w 142"/>
                    <a:gd name="T15" fmla="*/ 50 h 167"/>
                    <a:gd name="T16" fmla="*/ 14 w 142"/>
                    <a:gd name="T17" fmla="*/ 59 h 167"/>
                    <a:gd name="T18" fmla="*/ 49 w 142"/>
                    <a:gd name="T19" fmla="*/ 116 h 167"/>
                    <a:gd name="T20" fmla="*/ 76 w 142"/>
                    <a:gd name="T21" fmla="*/ 139 h 167"/>
                    <a:gd name="T22" fmla="*/ 118 w 142"/>
                    <a:gd name="T23" fmla="*/ 138 h 167"/>
                    <a:gd name="T24" fmla="*/ 120 w 142"/>
                    <a:gd name="T25" fmla="*/ 93 h 167"/>
                    <a:gd name="T26" fmla="*/ 77 w 142"/>
                    <a:gd name="T27" fmla="*/ 31 h 167"/>
                    <a:gd name="T28" fmla="*/ 65 w 142"/>
                    <a:gd name="T29" fmla="*/ 5 h 167"/>
                    <a:gd name="T30" fmla="*/ 72 w 142"/>
                    <a:gd name="T31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2" h="167">
                      <a:moveTo>
                        <a:pt x="72" y="0"/>
                      </a:moveTo>
                      <a:cubicBezTo>
                        <a:pt x="79" y="8"/>
                        <a:pt x="86" y="16"/>
                        <a:pt x="93" y="24"/>
                      </a:cubicBezTo>
                      <a:cubicBezTo>
                        <a:pt x="113" y="49"/>
                        <a:pt x="133" y="74"/>
                        <a:pt x="139" y="106"/>
                      </a:cubicBezTo>
                      <a:cubicBezTo>
                        <a:pt x="142" y="124"/>
                        <a:pt x="141" y="142"/>
                        <a:pt x="126" y="154"/>
                      </a:cubicBezTo>
                      <a:cubicBezTo>
                        <a:pt x="110" y="167"/>
                        <a:pt x="93" y="163"/>
                        <a:pt x="75" y="156"/>
                      </a:cubicBezTo>
                      <a:cubicBezTo>
                        <a:pt x="48" y="145"/>
                        <a:pt x="33" y="123"/>
                        <a:pt x="18" y="100"/>
                      </a:cubicBezTo>
                      <a:cubicBezTo>
                        <a:pt x="11" y="89"/>
                        <a:pt x="6" y="77"/>
                        <a:pt x="2" y="66"/>
                      </a:cubicBezTo>
                      <a:cubicBezTo>
                        <a:pt x="0" y="61"/>
                        <a:pt x="2" y="55"/>
                        <a:pt x="2" y="50"/>
                      </a:cubicBezTo>
                      <a:cubicBezTo>
                        <a:pt x="6" y="53"/>
                        <a:pt x="12" y="55"/>
                        <a:pt x="14" y="59"/>
                      </a:cubicBezTo>
                      <a:cubicBezTo>
                        <a:pt x="26" y="78"/>
                        <a:pt x="36" y="98"/>
                        <a:pt x="49" y="116"/>
                      </a:cubicBezTo>
                      <a:cubicBezTo>
                        <a:pt x="56" y="125"/>
                        <a:pt x="66" y="133"/>
                        <a:pt x="76" y="139"/>
                      </a:cubicBezTo>
                      <a:cubicBezTo>
                        <a:pt x="90" y="148"/>
                        <a:pt x="106" y="151"/>
                        <a:pt x="118" y="138"/>
                      </a:cubicBezTo>
                      <a:cubicBezTo>
                        <a:pt x="129" y="125"/>
                        <a:pt x="132" y="109"/>
                        <a:pt x="120" y="93"/>
                      </a:cubicBezTo>
                      <a:cubicBezTo>
                        <a:pt x="105" y="73"/>
                        <a:pt x="91" y="52"/>
                        <a:pt x="77" y="31"/>
                      </a:cubicBezTo>
                      <a:cubicBezTo>
                        <a:pt x="72" y="23"/>
                        <a:pt x="69" y="14"/>
                        <a:pt x="65" y="5"/>
                      </a:cubicBezTo>
                      <a:cubicBezTo>
                        <a:pt x="67" y="3"/>
                        <a:pt x="70" y="1"/>
                        <a:pt x="7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7" name="Freeform 35"/>
                <p:cNvSpPr>
                  <a:spLocks noEditPoints="1"/>
                </p:cNvSpPr>
                <p:nvPr/>
              </p:nvSpPr>
              <p:spPr bwMode="auto">
                <a:xfrm>
                  <a:off x="10096268" y="1924645"/>
                  <a:ext cx="211138" cy="250825"/>
                </a:xfrm>
                <a:custGeom>
                  <a:avLst/>
                  <a:gdLst>
                    <a:gd name="T0" fmla="*/ 41 w 89"/>
                    <a:gd name="T1" fmla="*/ 101 h 106"/>
                    <a:gd name="T2" fmla="*/ 19 w 89"/>
                    <a:gd name="T3" fmla="*/ 102 h 106"/>
                    <a:gd name="T4" fmla="*/ 2 w 89"/>
                    <a:gd name="T5" fmla="*/ 85 h 106"/>
                    <a:gd name="T6" fmla="*/ 0 w 89"/>
                    <a:gd name="T7" fmla="*/ 35 h 106"/>
                    <a:gd name="T8" fmla="*/ 24 w 89"/>
                    <a:gd name="T9" fmla="*/ 11 h 106"/>
                    <a:gd name="T10" fmla="*/ 88 w 89"/>
                    <a:gd name="T11" fmla="*/ 72 h 106"/>
                    <a:gd name="T12" fmla="*/ 89 w 89"/>
                    <a:gd name="T13" fmla="*/ 88 h 106"/>
                    <a:gd name="T14" fmla="*/ 71 w 89"/>
                    <a:gd name="T15" fmla="*/ 103 h 106"/>
                    <a:gd name="T16" fmla="*/ 41 w 89"/>
                    <a:gd name="T17" fmla="*/ 101 h 106"/>
                    <a:gd name="T18" fmla="*/ 41 w 89"/>
                    <a:gd name="T19" fmla="*/ 101 h 106"/>
                    <a:gd name="T20" fmla="*/ 46 w 89"/>
                    <a:gd name="T21" fmla="*/ 29 h 106"/>
                    <a:gd name="T22" fmla="*/ 16 w 89"/>
                    <a:gd name="T23" fmla="*/ 50 h 106"/>
                    <a:gd name="T24" fmla="*/ 50 w 89"/>
                    <a:gd name="T25" fmla="*/ 84 h 106"/>
                    <a:gd name="T26" fmla="*/ 72 w 89"/>
                    <a:gd name="T27" fmla="*/ 57 h 106"/>
                    <a:gd name="T28" fmla="*/ 46 w 89"/>
                    <a:gd name="T29" fmla="*/ 29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9" h="106">
                      <a:moveTo>
                        <a:pt x="41" y="101"/>
                      </a:moveTo>
                      <a:cubicBezTo>
                        <a:pt x="34" y="101"/>
                        <a:pt x="26" y="101"/>
                        <a:pt x="19" y="102"/>
                      </a:cubicBezTo>
                      <a:cubicBezTo>
                        <a:pt x="7" y="102"/>
                        <a:pt x="2" y="95"/>
                        <a:pt x="2" y="85"/>
                      </a:cubicBezTo>
                      <a:cubicBezTo>
                        <a:pt x="1" y="68"/>
                        <a:pt x="0" y="52"/>
                        <a:pt x="0" y="35"/>
                      </a:cubicBezTo>
                      <a:cubicBezTo>
                        <a:pt x="0" y="19"/>
                        <a:pt x="6" y="11"/>
                        <a:pt x="24" y="11"/>
                      </a:cubicBezTo>
                      <a:cubicBezTo>
                        <a:pt x="88" y="12"/>
                        <a:pt x="86" y="0"/>
                        <a:pt x="88" y="72"/>
                      </a:cubicBezTo>
                      <a:cubicBezTo>
                        <a:pt x="88" y="77"/>
                        <a:pt x="89" y="82"/>
                        <a:pt x="89" y="88"/>
                      </a:cubicBezTo>
                      <a:cubicBezTo>
                        <a:pt x="89" y="100"/>
                        <a:pt x="85" y="106"/>
                        <a:pt x="71" y="103"/>
                      </a:cubicBezTo>
                      <a:cubicBezTo>
                        <a:pt x="61" y="101"/>
                        <a:pt x="51" y="101"/>
                        <a:pt x="41" y="101"/>
                      </a:cubicBezTo>
                      <a:cubicBezTo>
                        <a:pt x="41" y="101"/>
                        <a:pt x="41" y="101"/>
                        <a:pt x="41" y="101"/>
                      </a:cubicBezTo>
                      <a:close/>
                      <a:moveTo>
                        <a:pt x="46" y="29"/>
                      </a:moveTo>
                      <a:cubicBezTo>
                        <a:pt x="31" y="29"/>
                        <a:pt x="16" y="27"/>
                        <a:pt x="16" y="50"/>
                      </a:cubicBezTo>
                      <a:cubicBezTo>
                        <a:pt x="17" y="81"/>
                        <a:pt x="19" y="83"/>
                        <a:pt x="50" y="84"/>
                      </a:cubicBezTo>
                      <a:cubicBezTo>
                        <a:pt x="71" y="84"/>
                        <a:pt x="72" y="72"/>
                        <a:pt x="72" y="57"/>
                      </a:cubicBezTo>
                      <a:cubicBezTo>
                        <a:pt x="72" y="31"/>
                        <a:pt x="69" y="28"/>
                        <a:pt x="46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8" name="Freeform 36"/>
                <p:cNvSpPr>
                  <a:spLocks/>
                </p:cNvSpPr>
                <p:nvPr/>
              </p:nvSpPr>
              <p:spPr bwMode="auto">
                <a:xfrm>
                  <a:off x="11174180" y="2807295"/>
                  <a:ext cx="217488" cy="355600"/>
                </a:xfrm>
                <a:custGeom>
                  <a:avLst/>
                  <a:gdLst>
                    <a:gd name="T0" fmla="*/ 92 w 92"/>
                    <a:gd name="T1" fmla="*/ 7 h 150"/>
                    <a:gd name="T2" fmla="*/ 58 w 92"/>
                    <a:gd name="T3" fmla="*/ 36 h 150"/>
                    <a:gd name="T4" fmla="*/ 13 w 92"/>
                    <a:gd name="T5" fmla="*/ 123 h 150"/>
                    <a:gd name="T6" fmla="*/ 6 w 92"/>
                    <a:gd name="T7" fmla="*/ 150 h 150"/>
                    <a:gd name="T8" fmla="*/ 0 w 92"/>
                    <a:gd name="T9" fmla="*/ 120 h 150"/>
                    <a:gd name="T10" fmla="*/ 4 w 92"/>
                    <a:gd name="T11" fmla="*/ 65 h 150"/>
                    <a:gd name="T12" fmla="*/ 26 w 92"/>
                    <a:gd name="T13" fmla="*/ 36 h 150"/>
                    <a:gd name="T14" fmla="*/ 73 w 92"/>
                    <a:gd name="T15" fmla="*/ 7 h 150"/>
                    <a:gd name="T16" fmla="*/ 87 w 92"/>
                    <a:gd name="T17" fmla="*/ 0 h 150"/>
                    <a:gd name="T18" fmla="*/ 92 w 92"/>
                    <a:gd name="T19" fmla="*/ 7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2" h="150">
                      <a:moveTo>
                        <a:pt x="92" y="7"/>
                      </a:moveTo>
                      <a:cubicBezTo>
                        <a:pt x="81" y="17"/>
                        <a:pt x="71" y="31"/>
                        <a:pt x="58" y="36"/>
                      </a:cubicBezTo>
                      <a:cubicBezTo>
                        <a:pt x="15" y="52"/>
                        <a:pt x="14" y="86"/>
                        <a:pt x="13" y="123"/>
                      </a:cubicBezTo>
                      <a:cubicBezTo>
                        <a:pt x="13" y="132"/>
                        <a:pt x="9" y="141"/>
                        <a:pt x="6" y="150"/>
                      </a:cubicBezTo>
                      <a:cubicBezTo>
                        <a:pt x="4" y="140"/>
                        <a:pt x="0" y="130"/>
                        <a:pt x="0" y="120"/>
                      </a:cubicBezTo>
                      <a:cubicBezTo>
                        <a:pt x="1" y="102"/>
                        <a:pt x="4" y="83"/>
                        <a:pt x="4" y="65"/>
                      </a:cubicBezTo>
                      <a:cubicBezTo>
                        <a:pt x="5" y="50"/>
                        <a:pt x="11" y="42"/>
                        <a:pt x="26" y="36"/>
                      </a:cubicBezTo>
                      <a:cubicBezTo>
                        <a:pt x="43" y="29"/>
                        <a:pt x="57" y="17"/>
                        <a:pt x="73" y="7"/>
                      </a:cubicBezTo>
                      <a:cubicBezTo>
                        <a:pt x="77" y="4"/>
                        <a:pt x="82" y="2"/>
                        <a:pt x="87" y="0"/>
                      </a:cubicBezTo>
                      <a:cubicBezTo>
                        <a:pt x="89" y="2"/>
                        <a:pt x="90" y="5"/>
                        <a:pt x="92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99" name="Freeform 37"/>
                <p:cNvSpPr>
                  <a:spLocks/>
                </p:cNvSpPr>
                <p:nvPr/>
              </p:nvSpPr>
              <p:spPr bwMode="auto">
                <a:xfrm>
                  <a:off x="11493268" y="4312245"/>
                  <a:ext cx="98425" cy="406400"/>
                </a:xfrm>
                <a:custGeom>
                  <a:avLst/>
                  <a:gdLst>
                    <a:gd name="T0" fmla="*/ 19 w 41"/>
                    <a:gd name="T1" fmla="*/ 0 h 172"/>
                    <a:gd name="T2" fmla="*/ 22 w 41"/>
                    <a:gd name="T3" fmla="*/ 172 h 172"/>
                    <a:gd name="T4" fmla="*/ 3 w 41"/>
                    <a:gd name="T5" fmla="*/ 134 h 172"/>
                    <a:gd name="T6" fmla="*/ 12 w 41"/>
                    <a:gd name="T7" fmla="*/ 14 h 172"/>
                    <a:gd name="T8" fmla="*/ 19 w 41"/>
                    <a:gd name="T9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72">
                      <a:moveTo>
                        <a:pt x="19" y="0"/>
                      </a:moveTo>
                      <a:cubicBezTo>
                        <a:pt x="41" y="60"/>
                        <a:pt x="10" y="114"/>
                        <a:pt x="22" y="172"/>
                      </a:cubicBezTo>
                      <a:cubicBezTo>
                        <a:pt x="0" y="163"/>
                        <a:pt x="1" y="146"/>
                        <a:pt x="3" y="134"/>
                      </a:cubicBezTo>
                      <a:cubicBezTo>
                        <a:pt x="8" y="94"/>
                        <a:pt x="17" y="54"/>
                        <a:pt x="12" y="14"/>
                      </a:cubicBezTo>
                      <a:cubicBezTo>
                        <a:pt x="12" y="11"/>
                        <a:pt x="15" y="8"/>
                        <a:pt x="19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00" name="Freeform 38"/>
                <p:cNvSpPr>
                  <a:spLocks/>
                </p:cNvSpPr>
                <p:nvPr/>
              </p:nvSpPr>
              <p:spPr bwMode="auto">
                <a:xfrm>
                  <a:off x="11339280" y="4029670"/>
                  <a:ext cx="201613" cy="254000"/>
                </a:xfrm>
                <a:custGeom>
                  <a:avLst/>
                  <a:gdLst>
                    <a:gd name="T0" fmla="*/ 0 w 85"/>
                    <a:gd name="T1" fmla="*/ 0 h 107"/>
                    <a:gd name="T2" fmla="*/ 75 w 85"/>
                    <a:gd name="T3" fmla="*/ 107 h 107"/>
                    <a:gd name="T4" fmla="*/ 0 w 85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" h="107">
                      <a:moveTo>
                        <a:pt x="0" y="0"/>
                      </a:moveTo>
                      <a:cubicBezTo>
                        <a:pt x="36" y="1"/>
                        <a:pt x="85" y="74"/>
                        <a:pt x="75" y="107"/>
                      </a:cubicBezTo>
                      <a:cubicBezTo>
                        <a:pt x="63" y="64"/>
                        <a:pt x="33" y="33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01" name="Freeform 39"/>
                <p:cNvSpPr>
                  <a:spLocks/>
                </p:cNvSpPr>
                <p:nvPr/>
              </p:nvSpPr>
              <p:spPr bwMode="auto">
                <a:xfrm>
                  <a:off x="11478980" y="799108"/>
                  <a:ext cx="90488" cy="173038"/>
                </a:xfrm>
                <a:custGeom>
                  <a:avLst/>
                  <a:gdLst>
                    <a:gd name="T0" fmla="*/ 0 w 38"/>
                    <a:gd name="T1" fmla="*/ 3 h 73"/>
                    <a:gd name="T2" fmla="*/ 21 w 38"/>
                    <a:gd name="T3" fmla="*/ 4 h 73"/>
                    <a:gd name="T4" fmla="*/ 36 w 38"/>
                    <a:gd name="T5" fmla="*/ 35 h 73"/>
                    <a:gd name="T6" fmla="*/ 36 w 38"/>
                    <a:gd name="T7" fmla="*/ 71 h 73"/>
                    <a:gd name="T8" fmla="*/ 31 w 38"/>
                    <a:gd name="T9" fmla="*/ 73 h 73"/>
                    <a:gd name="T10" fmla="*/ 21 w 38"/>
                    <a:gd name="T11" fmla="*/ 54 h 73"/>
                    <a:gd name="T12" fmla="*/ 0 w 38"/>
                    <a:gd name="T13" fmla="*/ 3 h 73"/>
                    <a:gd name="T14" fmla="*/ 0 w 38"/>
                    <a:gd name="T15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73">
                      <a:moveTo>
                        <a:pt x="0" y="3"/>
                      </a:moveTo>
                      <a:cubicBezTo>
                        <a:pt x="7" y="3"/>
                        <a:pt x="18" y="0"/>
                        <a:pt x="21" y="4"/>
                      </a:cubicBezTo>
                      <a:cubicBezTo>
                        <a:pt x="28" y="13"/>
                        <a:pt x="33" y="24"/>
                        <a:pt x="36" y="35"/>
                      </a:cubicBezTo>
                      <a:cubicBezTo>
                        <a:pt x="38" y="47"/>
                        <a:pt x="36" y="59"/>
                        <a:pt x="36" y="71"/>
                      </a:cubicBezTo>
                      <a:cubicBezTo>
                        <a:pt x="34" y="72"/>
                        <a:pt x="32" y="72"/>
                        <a:pt x="31" y="73"/>
                      </a:cubicBezTo>
                      <a:cubicBezTo>
                        <a:pt x="27" y="66"/>
                        <a:pt x="22" y="60"/>
                        <a:pt x="21" y="54"/>
                      </a:cubicBezTo>
                      <a:cubicBezTo>
                        <a:pt x="20" y="34"/>
                        <a:pt x="17" y="16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02" name="Freeform 40"/>
                <p:cNvSpPr>
                  <a:spLocks/>
                </p:cNvSpPr>
                <p:nvPr/>
              </p:nvSpPr>
              <p:spPr bwMode="auto">
                <a:xfrm>
                  <a:off x="11271018" y="3920133"/>
                  <a:ext cx="77788" cy="93663"/>
                </a:xfrm>
                <a:custGeom>
                  <a:avLst/>
                  <a:gdLst>
                    <a:gd name="T0" fmla="*/ 33 w 33"/>
                    <a:gd name="T1" fmla="*/ 38 h 39"/>
                    <a:gd name="T2" fmla="*/ 0 w 33"/>
                    <a:gd name="T3" fmla="*/ 18 h 39"/>
                    <a:gd name="T4" fmla="*/ 29 w 33"/>
                    <a:gd name="T5" fmla="*/ 0 h 39"/>
                    <a:gd name="T6" fmla="*/ 33 w 33"/>
                    <a:gd name="T7" fmla="*/ 3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9">
                      <a:moveTo>
                        <a:pt x="33" y="38"/>
                      </a:moveTo>
                      <a:cubicBezTo>
                        <a:pt x="15" y="39"/>
                        <a:pt x="0" y="29"/>
                        <a:pt x="0" y="18"/>
                      </a:cubicBezTo>
                      <a:cubicBezTo>
                        <a:pt x="1" y="9"/>
                        <a:pt x="13" y="1"/>
                        <a:pt x="29" y="0"/>
                      </a:cubicBezTo>
                      <a:cubicBezTo>
                        <a:pt x="10" y="15"/>
                        <a:pt x="18" y="27"/>
                        <a:pt x="33" y="3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103" name="Freeform 41"/>
                <p:cNvSpPr>
                  <a:spLocks/>
                </p:cNvSpPr>
                <p:nvPr/>
              </p:nvSpPr>
              <p:spPr bwMode="auto">
                <a:xfrm>
                  <a:off x="11028130" y="2123083"/>
                  <a:ext cx="55563" cy="111125"/>
                </a:xfrm>
                <a:custGeom>
                  <a:avLst/>
                  <a:gdLst>
                    <a:gd name="T0" fmla="*/ 10 w 24"/>
                    <a:gd name="T1" fmla="*/ 0 h 47"/>
                    <a:gd name="T2" fmla="*/ 22 w 24"/>
                    <a:gd name="T3" fmla="*/ 47 h 47"/>
                    <a:gd name="T4" fmla="*/ 10 w 24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7">
                      <a:moveTo>
                        <a:pt x="10" y="0"/>
                      </a:moveTo>
                      <a:cubicBezTo>
                        <a:pt x="24" y="14"/>
                        <a:pt x="23" y="30"/>
                        <a:pt x="22" y="47"/>
                      </a:cubicBezTo>
                      <a:cubicBezTo>
                        <a:pt x="3" y="38"/>
                        <a:pt x="0" y="28"/>
                        <a:pt x="1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 flipH="1">
                <a:off x="0" y="0"/>
                <a:ext cx="1348613" cy="1389858"/>
                <a:chOff x="7230830" y="518120"/>
                <a:chExt cx="4464050" cy="4600576"/>
              </a:xfrm>
              <a:solidFill>
                <a:srgbClr val="C00000"/>
              </a:solidFill>
            </p:grpSpPr>
            <p:sp>
              <p:nvSpPr>
                <p:cNvPr id="72" name="Freeform 18"/>
                <p:cNvSpPr>
                  <a:spLocks noEditPoints="1"/>
                </p:cNvSpPr>
                <p:nvPr/>
              </p:nvSpPr>
              <p:spPr bwMode="auto">
                <a:xfrm>
                  <a:off x="8780230" y="626070"/>
                  <a:ext cx="2782888" cy="2854325"/>
                </a:xfrm>
                <a:custGeom>
                  <a:avLst/>
                  <a:gdLst>
                    <a:gd name="T0" fmla="*/ 99 w 1175"/>
                    <a:gd name="T1" fmla="*/ 154 h 1205"/>
                    <a:gd name="T2" fmla="*/ 536 w 1175"/>
                    <a:gd name="T3" fmla="*/ 169 h 1205"/>
                    <a:gd name="T4" fmla="*/ 1140 w 1175"/>
                    <a:gd name="T5" fmla="*/ 76 h 1205"/>
                    <a:gd name="T6" fmla="*/ 935 w 1175"/>
                    <a:gd name="T7" fmla="*/ 133 h 1205"/>
                    <a:gd name="T8" fmla="*/ 882 w 1175"/>
                    <a:gd name="T9" fmla="*/ 232 h 1205"/>
                    <a:gd name="T10" fmla="*/ 992 w 1175"/>
                    <a:gd name="T11" fmla="*/ 314 h 1205"/>
                    <a:gd name="T12" fmla="*/ 1015 w 1175"/>
                    <a:gd name="T13" fmla="*/ 299 h 1205"/>
                    <a:gd name="T14" fmla="*/ 1066 w 1175"/>
                    <a:gd name="T15" fmla="*/ 279 h 1205"/>
                    <a:gd name="T16" fmla="*/ 1021 w 1175"/>
                    <a:gd name="T17" fmla="*/ 677 h 1205"/>
                    <a:gd name="T18" fmla="*/ 1100 w 1175"/>
                    <a:gd name="T19" fmla="*/ 905 h 1205"/>
                    <a:gd name="T20" fmla="*/ 975 w 1175"/>
                    <a:gd name="T21" fmla="*/ 685 h 1205"/>
                    <a:gd name="T22" fmla="*/ 955 w 1175"/>
                    <a:gd name="T23" fmla="*/ 608 h 1205"/>
                    <a:gd name="T24" fmla="*/ 1043 w 1175"/>
                    <a:gd name="T25" fmla="*/ 908 h 1205"/>
                    <a:gd name="T26" fmla="*/ 861 w 1175"/>
                    <a:gd name="T27" fmla="*/ 1175 h 1205"/>
                    <a:gd name="T28" fmla="*/ 856 w 1175"/>
                    <a:gd name="T29" fmla="*/ 987 h 1205"/>
                    <a:gd name="T30" fmla="*/ 1012 w 1175"/>
                    <a:gd name="T31" fmla="*/ 792 h 1205"/>
                    <a:gd name="T32" fmla="*/ 822 w 1175"/>
                    <a:gd name="T33" fmla="*/ 922 h 1205"/>
                    <a:gd name="T34" fmla="*/ 733 w 1175"/>
                    <a:gd name="T35" fmla="*/ 876 h 1205"/>
                    <a:gd name="T36" fmla="*/ 398 w 1175"/>
                    <a:gd name="T37" fmla="*/ 915 h 1205"/>
                    <a:gd name="T38" fmla="*/ 649 w 1175"/>
                    <a:gd name="T39" fmla="*/ 827 h 1205"/>
                    <a:gd name="T40" fmla="*/ 856 w 1175"/>
                    <a:gd name="T41" fmla="*/ 683 h 1205"/>
                    <a:gd name="T42" fmla="*/ 845 w 1175"/>
                    <a:gd name="T43" fmla="*/ 474 h 1205"/>
                    <a:gd name="T44" fmla="*/ 642 w 1175"/>
                    <a:gd name="T45" fmla="*/ 363 h 1205"/>
                    <a:gd name="T46" fmla="*/ 391 w 1175"/>
                    <a:gd name="T47" fmla="*/ 514 h 1205"/>
                    <a:gd name="T48" fmla="*/ 356 w 1175"/>
                    <a:gd name="T49" fmla="*/ 545 h 1205"/>
                    <a:gd name="T50" fmla="*/ 339 w 1175"/>
                    <a:gd name="T51" fmla="*/ 742 h 1205"/>
                    <a:gd name="T52" fmla="*/ 290 w 1175"/>
                    <a:gd name="T53" fmla="*/ 429 h 1205"/>
                    <a:gd name="T54" fmla="*/ 314 w 1175"/>
                    <a:gd name="T55" fmla="*/ 829 h 1205"/>
                    <a:gd name="T56" fmla="*/ 422 w 1175"/>
                    <a:gd name="T57" fmla="*/ 342 h 1205"/>
                    <a:gd name="T58" fmla="*/ 331 w 1175"/>
                    <a:gd name="T59" fmla="*/ 344 h 1205"/>
                    <a:gd name="T60" fmla="*/ 388 w 1175"/>
                    <a:gd name="T61" fmla="*/ 974 h 1205"/>
                    <a:gd name="T62" fmla="*/ 322 w 1175"/>
                    <a:gd name="T63" fmla="*/ 884 h 1205"/>
                    <a:gd name="T64" fmla="*/ 118 w 1175"/>
                    <a:gd name="T65" fmla="*/ 440 h 1205"/>
                    <a:gd name="T66" fmla="*/ 77 w 1175"/>
                    <a:gd name="T67" fmla="*/ 639 h 1205"/>
                    <a:gd name="T68" fmla="*/ 168 w 1175"/>
                    <a:gd name="T69" fmla="*/ 517 h 1205"/>
                    <a:gd name="T70" fmla="*/ 307 w 1175"/>
                    <a:gd name="T71" fmla="*/ 234 h 1205"/>
                    <a:gd name="T72" fmla="*/ 52 w 1175"/>
                    <a:gd name="T73" fmla="*/ 64 h 1205"/>
                    <a:gd name="T74" fmla="*/ 739 w 1175"/>
                    <a:gd name="T75" fmla="*/ 160 h 1205"/>
                    <a:gd name="T76" fmla="*/ 599 w 1175"/>
                    <a:gd name="T77" fmla="*/ 121 h 1205"/>
                    <a:gd name="T78" fmla="*/ 555 w 1175"/>
                    <a:gd name="T79" fmla="*/ 287 h 1205"/>
                    <a:gd name="T80" fmla="*/ 494 w 1175"/>
                    <a:gd name="T81" fmla="*/ 458 h 1205"/>
                    <a:gd name="T82" fmla="*/ 628 w 1175"/>
                    <a:gd name="T83" fmla="*/ 490 h 1205"/>
                    <a:gd name="T84" fmla="*/ 441 w 1175"/>
                    <a:gd name="T85" fmla="*/ 260 h 1205"/>
                    <a:gd name="T86" fmla="*/ 933 w 1175"/>
                    <a:gd name="T87" fmla="*/ 427 h 1205"/>
                    <a:gd name="T88" fmla="*/ 882 w 1175"/>
                    <a:gd name="T89" fmla="*/ 696 h 1205"/>
                    <a:gd name="T90" fmla="*/ 1003 w 1175"/>
                    <a:gd name="T91" fmla="*/ 353 h 1205"/>
                    <a:gd name="T92" fmla="*/ 832 w 1175"/>
                    <a:gd name="T93" fmla="*/ 302 h 1205"/>
                    <a:gd name="T94" fmla="*/ 919 w 1175"/>
                    <a:gd name="T95" fmla="*/ 797 h 1205"/>
                    <a:gd name="T96" fmla="*/ 728 w 1175"/>
                    <a:gd name="T97" fmla="*/ 703 h 1205"/>
                    <a:gd name="T98" fmla="*/ 942 w 1175"/>
                    <a:gd name="T99" fmla="*/ 385 h 1205"/>
                    <a:gd name="T100" fmla="*/ 770 w 1175"/>
                    <a:gd name="T101" fmla="*/ 162 h 1205"/>
                    <a:gd name="T102" fmla="*/ 1109 w 1175"/>
                    <a:gd name="T103" fmla="*/ 93 h 1205"/>
                    <a:gd name="T104" fmla="*/ 291 w 1175"/>
                    <a:gd name="T105" fmla="*/ 173 h 1205"/>
                    <a:gd name="T106" fmla="*/ 1014 w 1175"/>
                    <a:gd name="T107" fmla="*/ 891 h 1205"/>
                    <a:gd name="T108" fmla="*/ 267 w 1175"/>
                    <a:gd name="T109" fmla="*/ 252 h 1205"/>
                    <a:gd name="T110" fmla="*/ 790 w 1175"/>
                    <a:gd name="T111" fmla="*/ 489 h 1205"/>
                    <a:gd name="T112" fmla="*/ 248 w 1175"/>
                    <a:gd name="T113" fmla="*/ 253 h 1205"/>
                    <a:gd name="T114" fmla="*/ 749 w 1175"/>
                    <a:gd name="T115" fmla="*/ 311 h 1205"/>
                    <a:gd name="T116" fmla="*/ 790 w 1175"/>
                    <a:gd name="T117" fmla="*/ 422 h 1205"/>
                    <a:gd name="T118" fmla="*/ 806 w 1175"/>
                    <a:gd name="T119" fmla="*/ 788 h 1205"/>
                    <a:gd name="T120" fmla="*/ 902 w 1175"/>
                    <a:gd name="T121" fmla="*/ 799 h 1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175" h="1205">
                      <a:moveTo>
                        <a:pt x="7" y="279"/>
                      </a:moveTo>
                      <a:cubicBezTo>
                        <a:pt x="22" y="263"/>
                        <a:pt x="37" y="246"/>
                        <a:pt x="53" y="229"/>
                      </a:cubicBezTo>
                      <a:cubicBezTo>
                        <a:pt x="44" y="217"/>
                        <a:pt x="33" y="202"/>
                        <a:pt x="24" y="187"/>
                      </a:cubicBezTo>
                      <a:cubicBezTo>
                        <a:pt x="0" y="145"/>
                        <a:pt x="4" y="81"/>
                        <a:pt x="46" y="44"/>
                      </a:cubicBezTo>
                      <a:cubicBezTo>
                        <a:pt x="83" y="10"/>
                        <a:pt x="139" y="2"/>
                        <a:pt x="182" y="29"/>
                      </a:cubicBezTo>
                      <a:cubicBezTo>
                        <a:pt x="206" y="45"/>
                        <a:pt x="220" y="68"/>
                        <a:pt x="224" y="97"/>
                      </a:cubicBezTo>
                      <a:cubicBezTo>
                        <a:pt x="228" y="124"/>
                        <a:pt x="199" y="157"/>
                        <a:pt x="171" y="159"/>
                      </a:cubicBezTo>
                      <a:cubicBezTo>
                        <a:pt x="146" y="162"/>
                        <a:pt x="126" y="141"/>
                        <a:pt x="122" y="110"/>
                      </a:cubicBezTo>
                      <a:cubicBezTo>
                        <a:pt x="122" y="107"/>
                        <a:pt x="121" y="105"/>
                        <a:pt x="121" y="102"/>
                      </a:cubicBezTo>
                      <a:cubicBezTo>
                        <a:pt x="97" y="105"/>
                        <a:pt x="86" y="134"/>
                        <a:pt x="99" y="154"/>
                      </a:cubicBezTo>
                      <a:cubicBezTo>
                        <a:pt x="119" y="182"/>
                        <a:pt x="148" y="185"/>
                        <a:pt x="179" y="182"/>
                      </a:cubicBezTo>
                      <a:cubicBezTo>
                        <a:pt x="196" y="180"/>
                        <a:pt x="208" y="173"/>
                        <a:pt x="216" y="157"/>
                      </a:cubicBezTo>
                      <a:cubicBezTo>
                        <a:pt x="248" y="97"/>
                        <a:pt x="299" y="61"/>
                        <a:pt x="366" y="54"/>
                      </a:cubicBezTo>
                      <a:cubicBezTo>
                        <a:pt x="391" y="51"/>
                        <a:pt x="419" y="58"/>
                        <a:pt x="444" y="64"/>
                      </a:cubicBezTo>
                      <a:cubicBezTo>
                        <a:pt x="463" y="68"/>
                        <a:pt x="477" y="69"/>
                        <a:pt x="493" y="54"/>
                      </a:cubicBezTo>
                      <a:cubicBezTo>
                        <a:pt x="524" y="25"/>
                        <a:pt x="577" y="25"/>
                        <a:pt x="604" y="51"/>
                      </a:cubicBezTo>
                      <a:cubicBezTo>
                        <a:pt x="625" y="71"/>
                        <a:pt x="630" y="117"/>
                        <a:pt x="614" y="137"/>
                      </a:cubicBezTo>
                      <a:cubicBezTo>
                        <a:pt x="597" y="159"/>
                        <a:pt x="575" y="161"/>
                        <a:pt x="554" y="144"/>
                      </a:cubicBezTo>
                      <a:cubicBezTo>
                        <a:pt x="550" y="141"/>
                        <a:pt x="546" y="137"/>
                        <a:pt x="535" y="134"/>
                      </a:cubicBezTo>
                      <a:cubicBezTo>
                        <a:pt x="535" y="146"/>
                        <a:pt x="532" y="159"/>
                        <a:pt x="536" y="169"/>
                      </a:cubicBezTo>
                      <a:cubicBezTo>
                        <a:pt x="538" y="174"/>
                        <a:pt x="551" y="176"/>
                        <a:pt x="560" y="178"/>
                      </a:cubicBezTo>
                      <a:cubicBezTo>
                        <a:pt x="599" y="187"/>
                        <a:pt x="612" y="153"/>
                        <a:pt x="626" y="130"/>
                      </a:cubicBezTo>
                      <a:cubicBezTo>
                        <a:pt x="658" y="79"/>
                        <a:pt x="702" y="51"/>
                        <a:pt x="760" y="46"/>
                      </a:cubicBezTo>
                      <a:cubicBezTo>
                        <a:pt x="795" y="43"/>
                        <a:pt x="830" y="42"/>
                        <a:pt x="863" y="56"/>
                      </a:cubicBezTo>
                      <a:cubicBezTo>
                        <a:pt x="883" y="65"/>
                        <a:pt x="901" y="78"/>
                        <a:pt x="920" y="89"/>
                      </a:cubicBezTo>
                      <a:cubicBezTo>
                        <a:pt x="927" y="93"/>
                        <a:pt x="932" y="99"/>
                        <a:pt x="940" y="105"/>
                      </a:cubicBezTo>
                      <a:cubicBezTo>
                        <a:pt x="958" y="68"/>
                        <a:pt x="983" y="41"/>
                        <a:pt x="1016" y="21"/>
                      </a:cubicBezTo>
                      <a:cubicBezTo>
                        <a:pt x="1051" y="0"/>
                        <a:pt x="1113" y="12"/>
                        <a:pt x="1126" y="51"/>
                      </a:cubicBezTo>
                      <a:cubicBezTo>
                        <a:pt x="1129" y="60"/>
                        <a:pt x="1135" y="68"/>
                        <a:pt x="1140" y="76"/>
                      </a:cubicBezTo>
                      <a:cubicBezTo>
                        <a:pt x="1140" y="76"/>
                        <a:pt x="1140" y="76"/>
                        <a:pt x="1140" y="76"/>
                      </a:cubicBezTo>
                      <a:cubicBezTo>
                        <a:pt x="1134" y="87"/>
                        <a:pt x="1126" y="98"/>
                        <a:pt x="1122" y="110"/>
                      </a:cubicBezTo>
                      <a:cubicBezTo>
                        <a:pt x="1111" y="152"/>
                        <a:pt x="1092" y="190"/>
                        <a:pt x="1049" y="208"/>
                      </a:cubicBezTo>
                      <a:cubicBezTo>
                        <a:pt x="1030" y="216"/>
                        <a:pt x="1008" y="220"/>
                        <a:pt x="988" y="221"/>
                      </a:cubicBezTo>
                      <a:cubicBezTo>
                        <a:pt x="970" y="223"/>
                        <a:pt x="971" y="208"/>
                        <a:pt x="972" y="195"/>
                      </a:cubicBezTo>
                      <a:cubicBezTo>
                        <a:pt x="974" y="150"/>
                        <a:pt x="1002" y="121"/>
                        <a:pt x="1035" y="97"/>
                      </a:cubicBezTo>
                      <a:cubicBezTo>
                        <a:pt x="1058" y="81"/>
                        <a:pt x="1083" y="69"/>
                        <a:pt x="1108" y="56"/>
                      </a:cubicBezTo>
                      <a:cubicBezTo>
                        <a:pt x="1099" y="29"/>
                        <a:pt x="1061" y="18"/>
                        <a:pt x="1030" y="33"/>
                      </a:cubicBezTo>
                      <a:cubicBezTo>
                        <a:pt x="989" y="54"/>
                        <a:pt x="959" y="84"/>
                        <a:pt x="952" y="132"/>
                      </a:cubicBezTo>
                      <a:cubicBezTo>
                        <a:pt x="951" y="135"/>
                        <a:pt x="947" y="141"/>
                        <a:pt x="945" y="140"/>
                      </a:cubicBezTo>
                      <a:cubicBezTo>
                        <a:pt x="942" y="139"/>
                        <a:pt x="938" y="136"/>
                        <a:pt x="935" y="133"/>
                      </a:cubicBezTo>
                      <a:cubicBezTo>
                        <a:pt x="918" y="117"/>
                        <a:pt x="903" y="96"/>
                        <a:pt x="883" y="85"/>
                      </a:cubicBezTo>
                      <a:cubicBezTo>
                        <a:pt x="825" y="52"/>
                        <a:pt x="763" y="51"/>
                        <a:pt x="702" y="80"/>
                      </a:cubicBezTo>
                      <a:cubicBezTo>
                        <a:pt x="691" y="86"/>
                        <a:pt x="679" y="93"/>
                        <a:pt x="671" y="103"/>
                      </a:cubicBezTo>
                      <a:cubicBezTo>
                        <a:pt x="652" y="125"/>
                        <a:pt x="635" y="149"/>
                        <a:pt x="616" y="173"/>
                      </a:cubicBezTo>
                      <a:cubicBezTo>
                        <a:pt x="643" y="184"/>
                        <a:pt x="656" y="182"/>
                        <a:pt x="664" y="162"/>
                      </a:cubicBezTo>
                      <a:cubicBezTo>
                        <a:pt x="684" y="111"/>
                        <a:pt x="726" y="93"/>
                        <a:pt x="777" y="89"/>
                      </a:cubicBezTo>
                      <a:cubicBezTo>
                        <a:pt x="839" y="85"/>
                        <a:pt x="898" y="123"/>
                        <a:pt x="920" y="180"/>
                      </a:cubicBezTo>
                      <a:cubicBezTo>
                        <a:pt x="922" y="185"/>
                        <a:pt x="923" y="191"/>
                        <a:pt x="924" y="196"/>
                      </a:cubicBezTo>
                      <a:cubicBezTo>
                        <a:pt x="928" y="214"/>
                        <a:pt x="921" y="222"/>
                        <a:pt x="903" y="223"/>
                      </a:cubicBezTo>
                      <a:cubicBezTo>
                        <a:pt x="896" y="224"/>
                        <a:pt x="886" y="227"/>
                        <a:pt x="882" y="232"/>
                      </a:cubicBezTo>
                      <a:cubicBezTo>
                        <a:pt x="876" y="241"/>
                        <a:pt x="886" y="254"/>
                        <a:pt x="898" y="255"/>
                      </a:cubicBezTo>
                      <a:cubicBezTo>
                        <a:pt x="928" y="258"/>
                        <a:pt x="931" y="261"/>
                        <a:pt x="933" y="290"/>
                      </a:cubicBezTo>
                      <a:cubicBezTo>
                        <a:pt x="934" y="292"/>
                        <a:pt x="933" y="295"/>
                        <a:pt x="934" y="296"/>
                      </a:cubicBezTo>
                      <a:cubicBezTo>
                        <a:pt x="940" y="304"/>
                        <a:pt x="947" y="311"/>
                        <a:pt x="953" y="318"/>
                      </a:cubicBezTo>
                      <a:cubicBezTo>
                        <a:pt x="956" y="310"/>
                        <a:pt x="960" y="302"/>
                        <a:pt x="963" y="293"/>
                      </a:cubicBezTo>
                      <a:cubicBezTo>
                        <a:pt x="965" y="286"/>
                        <a:pt x="966" y="275"/>
                        <a:pt x="971" y="270"/>
                      </a:cubicBezTo>
                      <a:cubicBezTo>
                        <a:pt x="979" y="263"/>
                        <a:pt x="988" y="267"/>
                        <a:pt x="1000" y="280"/>
                      </a:cubicBezTo>
                      <a:cubicBezTo>
                        <a:pt x="996" y="282"/>
                        <a:pt x="992" y="283"/>
                        <a:pt x="990" y="285"/>
                      </a:cubicBezTo>
                      <a:cubicBezTo>
                        <a:pt x="985" y="289"/>
                        <a:pt x="978" y="295"/>
                        <a:pt x="979" y="298"/>
                      </a:cubicBezTo>
                      <a:cubicBezTo>
                        <a:pt x="981" y="304"/>
                        <a:pt x="987" y="314"/>
                        <a:pt x="992" y="314"/>
                      </a:cubicBezTo>
                      <a:cubicBezTo>
                        <a:pt x="1015" y="315"/>
                        <a:pt x="1018" y="329"/>
                        <a:pt x="1017" y="348"/>
                      </a:cubicBezTo>
                      <a:cubicBezTo>
                        <a:pt x="1016" y="368"/>
                        <a:pt x="1017" y="388"/>
                        <a:pt x="1017" y="408"/>
                      </a:cubicBezTo>
                      <a:cubicBezTo>
                        <a:pt x="1017" y="421"/>
                        <a:pt x="1021" y="432"/>
                        <a:pt x="1034" y="439"/>
                      </a:cubicBezTo>
                      <a:cubicBezTo>
                        <a:pt x="1054" y="450"/>
                        <a:pt x="1059" y="470"/>
                        <a:pt x="1058" y="490"/>
                      </a:cubicBezTo>
                      <a:cubicBezTo>
                        <a:pt x="1058" y="498"/>
                        <a:pt x="1047" y="506"/>
                        <a:pt x="1039" y="513"/>
                      </a:cubicBezTo>
                      <a:cubicBezTo>
                        <a:pt x="1036" y="516"/>
                        <a:pt x="1028" y="515"/>
                        <a:pt x="1025" y="519"/>
                      </a:cubicBezTo>
                      <a:cubicBezTo>
                        <a:pt x="1022" y="523"/>
                        <a:pt x="1022" y="530"/>
                        <a:pt x="1020" y="536"/>
                      </a:cubicBezTo>
                      <a:cubicBezTo>
                        <a:pt x="1025" y="536"/>
                        <a:pt x="1030" y="536"/>
                        <a:pt x="1034" y="534"/>
                      </a:cubicBezTo>
                      <a:cubicBezTo>
                        <a:pt x="1075" y="511"/>
                        <a:pt x="1090" y="474"/>
                        <a:pt x="1086" y="428"/>
                      </a:cubicBezTo>
                      <a:cubicBezTo>
                        <a:pt x="1081" y="375"/>
                        <a:pt x="1058" y="332"/>
                        <a:pt x="1015" y="299"/>
                      </a:cubicBezTo>
                      <a:cubicBezTo>
                        <a:pt x="1012" y="297"/>
                        <a:pt x="1011" y="293"/>
                        <a:pt x="1008" y="290"/>
                      </a:cubicBezTo>
                      <a:cubicBezTo>
                        <a:pt x="1009" y="289"/>
                        <a:pt x="1010" y="287"/>
                        <a:pt x="1011" y="285"/>
                      </a:cubicBezTo>
                      <a:cubicBezTo>
                        <a:pt x="1017" y="287"/>
                        <a:pt x="1024" y="288"/>
                        <a:pt x="1029" y="292"/>
                      </a:cubicBezTo>
                      <a:cubicBezTo>
                        <a:pt x="1066" y="320"/>
                        <a:pt x="1087" y="357"/>
                        <a:pt x="1096" y="402"/>
                      </a:cubicBezTo>
                      <a:cubicBezTo>
                        <a:pt x="1099" y="418"/>
                        <a:pt x="1100" y="435"/>
                        <a:pt x="1100" y="451"/>
                      </a:cubicBezTo>
                      <a:cubicBezTo>
                        <a:pt x="1101" y="495"/>
                        <a:pt x="1077" y="525"/>
                        <a:pt x="1042" y="547"/>
                      </a:cubicBezTo>
                      <a:cubicBezTo>
                        <a:pt x="1018" y="563"/>
                        <a:pt x="1016" y="565"/>
                        <a:pt x="1025" y="599"/>
                      </a:cubicBezTo>
                      <a:cubicBezTo>
                        <a:pt x="1047" y="582"/>
                        <a:pt x="1069" y="567"/>
                        <a:pt x="1090" y="550"/>
                      </a:cubicBezTo>
                      <a:cubicBezTo>
                        <a:pt x="1128" y="520"/>
                        <a:pt x="1138" y="475"/>
                        <a:pt x="1139" y="432"/>
                      </a:cubicBezTo>
                      <a:cubicBezTo>
                        <a:pt x="1140" y="372"/>
                        <a:pt x="1114" y="319"/>
                        <a:pt x="1066" y="279"/>
                      </a:cubicBezTo>
                      <a:cubicBezTo>
                        <a:pt x="1061" y="275"/>
                        <a:pt x="1058" y="267"/>
                        <a:pt x="1054" y="261"/>
                      </a:cubicBezTo>
                      <a:cubicBezTo>
                        <a:pt x="1060" y="258"/>
                        <a:pt x="1066" y="253"/>
                        <a:pt x="1073" y="251"/>
                      </a:cubicBezTo>
                      <a:cubicBezTo>
                        <a:pt x="1110" y="241"/>
                        <a:pt x="1138" y="222"/>
                        <a:pt x="1150" y="184"/>
                      </a:cubicBezTo>
                      <a:cubicBezTo>
                        <a:pt x="1153" y="174"/>
                        <a:pt x="1157" y="164"/>
                        <a:pt x="1160" y="153"/>
                      </a:cubicBezTo>
                      <a:cubicBezTo>
                        <a:pt x="1175" y="166"/>
                        <a:pt x="1171" y="200"/>
                        <a:pt x="1147" y="224"/>
                      </a:cubicBezTo>
                      <a:cubicBezTo>
                        <a:pt x="1130" y="242"/>
                        <a:pt x="1105" y="254"/>
                        <a:pt x="1081" y="269"/>
                      </a:cubicBezTo>
                      <a:cubicBezTo>
                        <a:pt x="1093" y="285"/>
                        <a:pt x="1108" y="301"/>
                        <a:pt x="1120" y="319"/>
                      </a:cubicBezTo>
                      <a:cubicBezTo>
                        <a:pt x="1153" y="370"/>
                        <a:pt x="1159" y="424"/>
                        <a:pt x="1145" y="483"/>
                      </a:cubicBezTo>
                      <a:cubicBezTo>
                        <a:pt x="1133" y="537"/>
                        <a:pt x="1097" y="570"/>
                        <a:pt x="1054" y="597"/>
                      </a:cubicBezTo>
                      <a:cubicBezTo>
                        <a:pt x="1021" y="617"/>
                        <a:pt x="1016" y="644"/>
                        <a:pt x="1021" y="677"/>
                      </a:cubicBezTo>
                      <a:cubicBezTo>
                        <a:pt x="1022" y="682"/>
                        <a:pt x="1026" y="689"/>
                        <a:pt x="1030" y="691"/>
                      </a:cubicBezTo>
                      <a:cubicBezTo>
                        <a:pt x="1034" y="692"/>
                        <a:pt x="1042" y="689"/>
                        <a:pt x="1044" y="686"/>
                      </a:cubicBezTo>
                      <a:cubicBezTo>
                        <a:pt x="1046" y="683"/>
                        <a:pt x="1044" y="676"/>
                        <a:pt x="1042" y="672"/>
                      </a:cubicBezTo>
                      <a:cubicBezTo>
                        <a:pt x="1030" y="650"/>
                        <a:pt x="1039" y="621"/>
                        <a:pt x="1060" y="608"/>
                      </a:cubicBezTo>
                      <a:cubicBezTo>
                        <a:pt x="1081" y="596"/>
                        <a:pt x="1108" y="602"/>
                        <a:pt x="1122" y="623"/>
                      </a:cubicBezTo>
                      <a:cubicBezTo>
                        <a:pt x="1148" y="661"/>
                        <a:pt x="1143" y="702"/>
                        <a:pt x="1110" y="740"/>
                      </a:cubicBezTo>
                      <a:cubicBezTo>
                        <a:pt x="1123" y="767"/>
                        <a:pt x="1139" y="790"/>
                        <a:pt x="1145" y="816"/>
                      </a:cubicBezTo>
                      <a:cubicBezTo>
                        <a:pt x="1153" y="853"/>
                        <a:pt x="1135" y="885"/>
                        <a:pt x="1112" y="913"/>
                      </a:cubicBezTo>
                      <a:cubicBezTo>
                        <a:pt x="1110" y="915"/>
                        <a:pt x="1105" y="914"/>
                        <a:pt x="1101" y="915"/>
                      </a:cubicBezTo>
                      <a:cubicBezTo>
                        <a:pt x="1101" y="912"/>
                        <a:pt x="1098" y="907"/>
                        <a:pt x="1100" y="905"/>
                      </a:cubicBezTo>
                      <a:cubicBezTo>
                        <a:pt x="1103" y="898"/>
                        <a:pt x="1107" y="892"/>
                        <a:pt x="1111" y="886"/>
                      </a:cubicBezTo>
                      <a:cubicBezTo>
                        <a:pt x="1136" y="851"/>
                        <a:pt x="1141" y="790"/>
                        <a:pt x="1094" y="757"/>
                      </a:cubicBezTo>
                      <a:cubicBezTo>
                        <a:pt x="1081" y="748"/>
                        <a:pt x="1080" y="739"/>
                        <a:pt x="1095" y="732"/>
                      </a:cubicBezTo>
                      <a:cubicBezTo>
                        <a:pt x="1121" y="720"/>
                        <a:pt x="1132" y="665"/>
                        <a:pt x="1117" y="639"/>
                      </a:cubicBezTo>
                      <a:cubicBezTo>
                        <a:pt x="1107" y="623"/>
                        <a:pt x="1089" y="614"/>
                        <a:pt x="1075" y="619"/>
                      </a:cubicBezTo>
                      <a:cubicBezTo>
                        <a:pt x="1059" y="624"/>
                        <a:pt x="1050" y="635"/>
                        <a:pt x="1054" y="652"/>
                      </a:cubicBezTo>
                      <a:cubicBezTo>
                        <a:pt x="1055" y="659"/>
                        <a:pt x="1059" y="667"/>
                        <a:pt x="1064" y="670"/>
                      </a:cubicBezTo>
                      <a:cubicBezTo>
                        <a:pt x="1076" y="678"/>
                        <a:pt x="1074" y="686"/>
                        <a:pt x="1066" y="694"/>
                      </a:cubicBezTo>
                      <a:cubicBezTo>
                        <a:pt x="1047" y="714"/>
                        <a:pt x="994" y="714"/>
                        <a:pt x="977" y="694"/>
                      </a:cubicBezTo>
                      <a:cubicBezTo>
                        <a:pt x="975" y="692"/>
                        <a:pt x="974" y="687"/>
                        <a:pt x="975" y="685"/>
                      </a:cubicBezTo>
                      <a:cubicBezTo>
                        <a:pt x="977" y="683"/>
                        <a:pt x="981" y="680"/>
                        <a:pt x="984" y="680"/>
                      </a:cubicBezTo>
                      <a:cubicBezTo>
                        <a:pt x="990" y="681"/>
                        <a:pt x="995" y="684"/>
                        <a:pt x="1003" y="686"/>
                      </a:cubicBezTo>
                      <a:cubicBezTo>
                        <a:pt x="1004" y="674"/>
                        <a:pt x="1006" y="663"/>
                        <a:pt x="1006" y="652"/>
                      </a:cubicBezTo>
                      <a:cubicBezTo>
                        <a:pt x="1007" y="607"/>
                        <a:pt x="1007" y="562"/>
                        <a:pt x="1007" y="517"/>
                      </a:cubicBezTo>
                      <a:cubicBezTo>
                        <a:pt x="1007" y="513"/>
                        <a:pt x="1005" y="508"/>
                        <a:pt x="1003" y="507"/>
                      </a:cubicBezTo>
                      <a:cubicBezTo>
                        <a:pt x="996" y="506"/>
                        <a:pt x="985" y="504"/>
                        <a:pt x="982" y="507"/>
                      </a:cubicBezTo>
                      <a:cubicBezTo>
                        <a:pt x="975" y="515"/>
                        <a:pt x="968" y="526"/>
                        <a:pt x="968" y="535"/>
                      </a:cubicBezTo>
                      <a:cubicBezTo>
                        <a:pt x="966" y="564"/>
                        <a:pt x="967" y="593"/>
                        <a:pt x="967" y="622"/>
                      </a:cubicBezTo>
                      <a:cubicBezTo>
                        <a:pt x="965" y="623"/>
                        <a:pt x="964" y="623"/>
                        <a:pt x="962" y="624"/>
                      </a:cubicBezTo>
                      <a:cubicBezTo>
                        <a:pt x="960" y="619"/>
                        <a:pt x="955" y="614"/>
                        <a:pt x="955" y="608"/>
                      </a:cubicBezTo>
                      <a:cubicBezTo>
                        <a:pt x="953" y="581"/>
                        <a:pt x="951" y="554"/>
                        <a:pt x="953" y="527"/>
                      </a:cubicBezTo>
                      <a:cubicBezTo>
                        <a:pt x="955" y="494"/>
                        <a:pt x="987" y="479"/>
                        <a:pt x="1016" y="494"/>
                      </a:cubicBezTo>
                      <a:cubicBezTo>
                        <a:pt x="1022" y="497"/>
                        <a:pt x="1033" y="498"/>
                        <a:pt x="1037" y="495"/>
                      </a:cubicBezTo>
                      <a:cubicBezTo>
                        <a:pt x="1041" y="491"/>
                        <a:pt x="1043" y="480"/>
                        <a:pt x="1042" y="474"/>
                      </a:cubicBezTo>
                      <a:cubicBezTo>
                        <a:pt x="1036" y="443"/>
                        <a:pt x="979" y="431"/>
                        <a:pt x="952" y="452"/>
                      </a:cubicBezTo>
                      <a:cubicBezTo>
                        <a:pt x="910" y="485"/>
                        <a:pt x="897" y="541"/>
                        <a:pt x="928" y="586"/>
                      </a:cubicBezTo>
                      <a:cubicBezTo>
                        <a:pt x="932" y="592"/>
                        <a:pt x="931" y="603"/>
                        <a:pt x="928" y="610"/>
                      </a:cubicBezTo>
                      <a:cubicBezTo>
                        <a:pt x="910" y="668"/>
                        <a:pt x="937" y="721"/>
                        <a:pt x="992" y="743"/>
                      </a:cubicBezTo>
                      <a:cubicBezTo>
                        <a:pt x="1019" y="754"/>
                        <a:pt x="1048" y="767"/>
                        <a:pt x="1070" y="786"/>
                      </a:cubicBezTo>
                      <a:cubicBezTo>
                        <a:pt x="1108" y="819"/>
                        <a:pt x="1090" y="890"/>
                        <a:pt x="1043" y="908"/>
                      </a:cubicBezTo>
                      <a:cubicBezTo>
                        <a:pt x="1038" y="910"/>
                        <a:pt x="1034" y="911"/>
                        <a:pt x="1029" y="913"/>
                      </a:cubicBezTo>
                      <a:cubicBezTo>
                        <a:pt x="1006" y="921"/>
                        <a:pt x="1004" y="919"/>
                        <a:pt x="998" y="895"/>
                      </a:cubicBezTo>
                      <a:cubicBezTo>
                        <a:pt x="997" y="888"/>
                        <a:pt x="993" y="877"/>
                        <a:pt x="987" y="874"/>
                      </a:cubicBezTo>
                      <a:cubicBezTo>
                        <a:pt x="971" y="865"/>
                        <a:pt x="959" y="874"/>
                        <a:pt x="961" y="893"/>
                      </a:cubicBezTo>
                      <a:cubicBezTo>
                        <a:pt x="962" y="906"/>
                        <a:pt x="962" y="919"/>
                        <a:pt x="963" y="933"/>
                      </a:cubicBezTo>
                      <a:cubicBezTo>
                        <a:pt x="931" y="943"/>
                        <a:pt x="903" y="926"/>
                        <a:pt x="875" y="920"/>
                      </a:cubicBezTo>
                      <a:cubicBezTo>
                        <a:pt x="872" y="953"/>
                        <a:pt x="874" y="957"/>
                        <a:pt x="903" y="966"/>
                      </a:cubicBezTo>
                      <a:cubicBezTo>
                        <a:pt x="920" y="971"/>
                        <a:pt x="937" y="977"/>
                        <a:pt x="954" y="981"/>
                      </a:cubicBezTo>
                      <a:cubicBezTo>
                        <a:pt x="968" y="985"/>
                        <a:pt x="972" y="993"/>
                        <a:pt x="971" y="1006"/>
                      </a:cubicBezTo>
                      <a:cubicBezTo>
                        <a:pt x="964" y="1082"/>
                        <a:pt x="930" y="1141"/>
                        <a:pt x="861" y="1175"/>
                      </a:cubicBezTo>
                      <a:cubicBezTo>
                        <a:pt x="827" y="1191"/>
                        <a:pt x="789" y="1205"/>
                        <a:pt x="753" y="1177"/>
                      </a:cubicBezTo>
                      <a:cubicBezTo>
                        <a:pt x="746" y="1171"/>
                        <a:pt x="741" y="1161"/>
                        <a:pt x="735" y="1153"/>
                      </a:cubicBezTo>
                      <a:cubicBezTo>
                        <a:pt x="737" y="1152"/>
                        <a:pt x="739" y="1150"/>
                        <a:pt x="742" y="1148"/>
                      </a:cubicBezTo>
                      <a:cubicBezTo>
                        <a:pt x="747" y="1152"/>
                        <a:pt x="753" y="1155"/>
                        <a:pt x="758" y="1160"/>
                      </a:cubicBezTo>
                      <a:cubicBezTo>
                        <a:pt x="772" y="1173"/>
                        <a:pt x="788" y="1178"/>
                        <a:pt x="807" y="1175"/>
                      </a:cubicBezTo>
                      <a:cubicBezTo>
                        <a:pt x="881" y="1164"/>
                        <a:pt x="937" y="1109"/>
                        <a:pt x="951" y="1035"/>
                      </a:cubicBezTo>
                      <a:cubicBezTo>
                        <a:pt x="958" y="999"/>
                        <a:pt x="958" y="1000"/>
                        <a:pt x="922" y="988"/>
                      </a:cubicBezTo>
                      <a:cubicBezTo>
                        <a:pt x="911" y="984"/>
                        <a:pt x="902" y="981"/>
                        <a:pt x="892" y="976"/>
                      </a:cubicBezTo>
                      <a:cubicBezTo>
                        <a:pt x="882" y="972"/>
                        <a:pt x="873" y="971"/>
                        <a:pt x="866" y="982"/>
                      </a:cubicBezTo>
                      <a:cubicBezTo>
                        <a:pt x="864" y="985"/>
                        <a:pt x="859" y="987"/>
                        <a:pt x="856" y="987"/>
                      </a:cubicBezTo>
                      <a:cubicBezTo>
                        <a:pt x="813" y="987"/>
                        <a:pt x="771" y="987"/>
                        <a:pt x="728" y="986"/>
                      </a:cubicBezTo>
                      <a:cubicBezTo>
                        <a:pt x="724" y="986"/>
                        <a:pt x="720" y="983"/>
                        <a:pt x="716" y="978"/>
                      </a:cubicBezTo>
                      <a:cubicBezTo>
                        <a:pt x="762" y="967"/>
                        <a:pt x="809" y="973"/>
                        <a:pt x="856" y="970"/>
                      </a:cubicBezTo>
                      <a:cubicBezTo>
                        <a:pt x="856" y="943"/>
                        <a:pt x="856" y="917"/>
                        <a:pt x="856" y="890"/>
                      </a:cubicBezTo>
                      <a:cubicBezTo>
                        <a:pt x="856" y="884"/>
                        <a:pt x="856" y="878"/>
                        <a:pt x="856" y="872"/>
                      </a:cubicBezTo>
                      <a:cubicBezTo>
                        <a:pt x="856" y="849"/>
                        <a:pt x="856" y="850"/>
                        <a:pt x="878" y="855"/>
                      </a:cubicBezTo>
                      <a:cubicBezTo>
                        <a:pt x="889" y="857"/>
                        <a:pt x="900" y="855"/>
                        <a:pt x="912" y="855"/>
                      </a:cubicBezTo>
                      <a:cubicBezTo>
                        <a:pt x="941" y="855"/>
                        <a:pt x="970" y="855"/>
                        <a:pt x="1000" y="855"/>
                      </a:cubicBezTo>
                      <a:cubicBezTo>
                        <a:pt x="1010" y="855"/>
                        <a:pt x="1015" y="852"/>
                        <a:pt x="1014" y="840"/>
                      </a:cubicBezTo>
                      <a:cubicBezTo>
                        <a:pt x="1013" y="824"/>
                        <a:pt x="1013" y="808"/>
                        <a:pt x="1012" y="792"/>
                      </a:cubicBezTo>
                      <a:cubicBezTo>
                        <a:pt x="1011" y="766"/>
                        <a:pt x="1003" y="758"/>
                        <a:pt x="972" y="757"/>
                      </a:cubicBezTo>
                      <a:cubicBezTo>
                        <a:pt x="972" y="776"/>
                        <a:pt x="972" y="796"/>
                        <a:pt x="972" y="821"/>
                      </a:cubicBezTo>
                      <a:cubicBezTo>
                        <a:pt x="937" y="821"/>
                        <a:pt x="905" y="822"/>
                        <a:pt x="874" y="820"/>
                      </a:cubicBezTo>
                      <a:cubicBezTo>
                        <a:pt x="869" y="820"/>
                        <a:pt x="862" y="810"/>
                        <a:pt x="860" y="804"/>
                      </a:cubicBezTo>
                      <a:cubicBezTo>
                        <a:pt x="857" y="793"/>
                        <a:pt x="860" y="780"/>
                        <a:pt x="856" y="770"/>
                      </a:cubicBezTo>
                      <a:cubicBezTo>
                        <a:pt x="854" y="763"/>
                        <a:pt x="844" y="758"/>
                        <a:pt x="837" y="753"/>
                      </a:cubicBezTo>
                      <a:cubicBezTo>
                        <a:pt x="833" y="758"/>
                        <a:pt x="826" y="763"/>
                        <a:pt x="825" y="769"/>
                      </a:cubicBezTo>
                      <a:cubicBezTo>
                        <a:pt x="823" y="786"/>
                        <a:pt x="832" y="806"/>
                        <a:pt x="811" y="819"/>
                      </a:cubicBezTo>
                      <a:cubicBezTo>
                        <a:pt x="810" y="820"/>
                        <a:pt x="810" y="830"/>
                        <a:pt x="813" y="834"/>
                      </a:cubicBezTo>
                      <a:cubicBezTo>
                        <a:pt x="830" y="862"/>
                        <a:pt x="822" y="892"/>
                        <a:pt x="822" y="922"/>
                      </a:cubicBezTo>
                      <a:cubicBezTo>
                        <a:pt x="822" y="926"/>
                        <a:pt x="810" y="935"/>
                        <a:pt x="803" y="935"/>
                      </a:cubicBezTo>
                      <a:cubicBezTo>
                        <a:pt x="767" y="936"/>
                        <a:pt x="730" y="933"/>
                        <a:pt x="694" y="934"/>
                      </a:cubicBezTo>
                      <a:cubicBezTo>
                        <a:pt x="643" y="934"/>
                        <a:pt x="593" y="937"/>
                        <a:pt x="542" y="938"/>
                      </a:cubicBezTo>
                      <a:cubicBezTo>
                        <a:pt x="500" y="940"/>
                        <a:pt x="457" y="941"/>
                        <a:pt x="415" y="942"/>
                      </a:cubicBezTo>
                      <a:cubicBezTo>
                        <a:pt x="409" y="942"/>
                        <a:pt x="403" y="934"/>
                        <a:pt x="397" y="930"/>
                      </a:cubicBezTo>
                      <a:cubicBezTo>
                        <a:pt x="402" y="926"/>
                        <a:pt x="407" y="920"/>
                        <a:pt x="412" y="920"/>
                      </a:cubicBezTo>
                      <a:cubicBezTo>
                        <a:pt x="449" y="921"/>
                        <a:pt x="486" y="923"/>
                        <a:pt x="523" y="923"/>
                      </a:cubicBezTo>
                      <a:cubicBezTo>
                        <a:pt x="603" y="923"/>
                        <a:pt x="684" y="921"/>
                        <a:pt x="764" y="920"/>
                      </a:cubicBezTo>
                      <a:cubicBezTo>
                        <a:pt x="770" y="920"/>
                        <a:pt x="776" y="919"/>
                        <a:pt x="782" y="918"/>
                      </a:cubicBezTo>
                      <a:cubicBezTo>
                        <a:pt x="777" y="890"/>
                        <a:pt x="760" y="876"/>
                        <a:pt x="733" y="876"/>
                      </a:cubicBezTo>
                      <a:cubicBezTo>
                        <a:pt x="709" y="877"/>
                        <a:pt x="685" y="877"/>
                        <a:pt x="661" y="876"/>
                      </a:cubicBezTo>
                      <a:cubicBezTo>
                        <a:pt x="638" y="876"/>
                        <a:pt x="635" y="872"/>
                        <a:pt x="635" y="850"/>
                      </a:cubicBezTo>
                      <a:cubicBezTo>
                        <a:pt x="635" y="807"/>
                        <a:pt x="633" y="763"/>
                        <a:pt x="632" y="720"/>
                      </a:cubicBezTo>
                      <a:cubicBezTo>
                        <a:pt x="632" y="706"/>
                        <a:pt x="626" y="700"/>
                        <a:pt x="612" y="700"/>
                      </a:cubicBezTo>
                      <a:cubicBezTo>
                        <a:pt x="573" y="700"/>
                        <a:pt x="573" y="699"/>
                        <a:pt x="574" y="738"/>
                      </a:cubicBezTo>
                      <a:cubicBezTo>
                        <a:pt x="574" y="777"/>
                        <a:pt x="575" y="816"/>
                        <a:pt x="576" y="854"/>
                      </a:cubicBezTo>
                      <a:cubicBezTo>
                        <a:pt x="576" y="874"/>
                        <a:pt x="569" y="881"/>
                        <a:pt x="548" y="881"/>
                      </a:cubicBezTo>
                      <a:cubicBezTo>
                        <a:pt x="514" y="880"/>
                        <a:pt x="479" y="880"/>
                        <a:pt x="445" y="881"/>
                      </a:cubicBezTo>
                      <a:cubicBezTo>
                        <a:pt x="429" y="882"/>
                        <a:pt x="409" y="880"/>
                        <a:pt x="412" y="906"/>
                      </a:cubicBezTo>
                      <a:cubicBezTo>
                        <a:pt x="412" y="909"/>
                        <a:pt x="406" y="913"/>
                        <a:pt x="398" y="915"/>
                      </a:cubicBezTo>
                      <a:cubicBezTo>
                        <a:pt x="396" y="901"/>
                        <a:pt x="393" y="886"/>
                        <a:pt x="393" y="872"/>
                      </a:cubicBezTo>
                      <a:cubicBezTo>
                        <a:pt x="393" y="868"/>
                        <a:pt x="403" y="862"/>
                        <a:pt x="409" y="862"/>
                      </a:cubicBezTo>
                      <a:cubicBezTo>
                        <a:pt x="452" y="862"/>
                        <a:pt x="495" y="863"/>
                        <a:pt x="539" y="865"/>
                      </a:cubicBezTo>
                      <a:cubicBezTo>
                        <a:pt x="552" y="865"/>
                        <a:pt x="560" y="861"/>
                        <a:pt x="559" y="848"/>
                      </a:cubicBezTo>
                      <a:cubicBezTo>
                        <a:pt x="558" y="804"/>
                        <a:pt x="558" y="760"/>
                        <a:pt x="555" y="716"/>
                      </a:cubicBezTo>
                      <a:cubicBezTo>
                        <a:pt x="553" y="688"/>
                        <a:pt x="555" y="683"/>
                        <a:pt x="583" y="683"/>
                      </a:cubicBezTo>
                      <a:cubicBezTo>
                        <a:pt x="599" y="683"/>
                        <a:pt x="615" y="682"/>
                        <a:pt x="630" y="684"/>
                      </a:cubicBezTo>
                      <a:cubicBezTo>
                        <a:pt x="636" y="684"/>
                        <a:pt x="645" y="693"/>
                        <a:pt x="645" y="698"/>
                      </a:cubicBezTo>
                      <a:cubicBezTo>
                        <a:pt x="648" y="737"/>
                        <a:pt x="649" y="777"/>
                        <a:pt x="650" y="817"/>
                      </a:cubicBezTo>
                      <a:cubicBezTo>
                        <a:pt x="650" y="820"/>
                        <a:pt x="649" y="824"/>
                        <a:pt x="649" y="827"/>
                      </a:cubicBezTo>
                      <a:cubicBezTo>
                        <a:pt x="650" y="844"/>
                        <a:pt x="652" y="859"/>
                        <a:pt x="675" y="857"/>
                      </a:cubicBezTo>
                      <a:cubicBezTo>
                        <a:pt x="693" y="856"/>
                        <a:pt x="711" y="859"/>
                        <a:pt x="729" y="858"/>
                      </a:cubicBezTo>
                      <a:cubicBezTo>
                        <a:pt x="735" y="858"/>
                        <a:pt x="746" y="850"/>
                        <a:pt x="746" y="847"/>
                      </a:cubicBezTo>
                      <a:cubicBezTo>
                        <a:pt x="744" y="839"/>
                        <a:pt x="738" y="830"/>
                        <a:pt x="733" y="822"/>
                      </a:cubicBezTo>
                      <a:cubicBezTo>
                        <a:pt x="733" y="821"/>
                        <a:pt x="730" y="822"/>
                        <a:pt x="728" y="821"/>
                      </a:cubicBezTo>
                      <a:cubicBezTo>
                        <a:pt x="689" y="814"/>
                        <a:pt x="689" y="814"/>
                        <a:pt x="687" y="776"/>
                      </a:cubicBezTo>
                      <a:cubicBezTo>
                        <a:pt x="686" y="752"/>
                        <a:pt x="684" y="729"/>
                        <a:pt x="683" y="706"/>
                      </a:cubicBezTo>
                      <a:cubicBezTo>
                        <a:pt x="682" y="688"/>
                        <a:pt x="691" y="679"/>
                        <a:pt x="710" y="679"/>
                      </a:cubicBezTo>
                      <a:cubicBezTo>
                        <a:pt x="738" y="678"/>
                        <a:pt x="767" y="675"/>
                        <a:pt x="796" y="676"/>
                      </a:cubicBezTo>
                      <a:cubicBezTo>
                        <a:pt x="814" y="676"/>
                        <a:pt x="833" y="680"/>
                        <a:pt x="856" y="683"/>
                      </a:cubicBezTo>
                      <a:cubicBezTo>
                        <a:pt x="856" y="672"/>
                        <a:pt x="857" y="661"/>
                        <a:pt x="855" y="651"/>
                      </a:cubicBezTo>
                      <a:cubicBezTo>
                        <a:pt x="854" y="646"/>
                        <a:pt x="845" y="638"/>
                        <a:pt x="840" y="638"/>
                      </a:cubicBezTo>
                      <a:cubicBezTo>
                        <a:pt x="793" y="639"/>
                        <a:pt x="746" y="640"/>
                        <a:pt x="699" y="643"/>
                      </a:cubicBezTo>
                      <a:cubicBezTo>
                        <a:pt x="684" y="644"/>
                        <a:pt x="680" y="639"/>
                        <a:pt x="680" y="628"/>
                      </a:cubicBezTo>
                      <a:cubicBezTo>
                        <a:pt x="679" y="612"/>
                        <a:pt x="679" y="596"/>
                        <a:pt x="679" y="580"/>
                      </a:cubicBezTo>
                      <a:cubicBezTo>
                        <a:pt x="679" y="561"/>
                        <a:pt x="691" y="553"/>
                        <a:pt x="710" y="553"/>
                      </a:cubicBezTo>
                      <a:cubicBezTo>
                        <a:pt x="755" y="554"/>
                        <a:pt x="800" y="553"/>
                        <a:pt x="845" y="552"/>
                      </a:cubicBezTo>
                      <a:cubicBezTo>
                        <a:pt x="849" y="552"/>
                        <a:pt x="855" y="543"/>
                        <a:pt x="855" y="538"/>
                      </a:cubicBezTo>
                      <a:cubicBezTo>
                        <a:pt x="856" y="522"/>
                        <a:pt x="856" y="506"/>
                        <a:pt x="854" y="490"/>
                      </a:cubicBezTo>
                      <a:cubicBezTo>
                        <a:pt x="854" y="484"/>
                        <a:pt x="848" y="479"/>
                        <a:pt x="845" y="474"/>
                      </a:cubicBezTo>
                      <a:cubicBezTo>
                        <a:pt x="838" y="478"/>
                        <a:pt x="827" y="481"/>
                        <a:pt x="825" y="487"/>
                      </a:cubicBezTo>
                      <a:cubicBezTo>
                        <a:pt x="815" y="518"/>
                        <a:pt x="816" y="517"/>
                        <a:pt x="784" y="517"/>
                      </a:cubicBezTo>
                      <a:cubicBezTo>
                        <a:pt x="757" y="517"/>
                        <a:pt x="730" y="519"/>
                        <a:pt x="703" y="519"/>
                      </a:cubicBezTo>
                      <a:cubicBezTo>
                        <a:pt x="696" y="519"/>
                        <a:pt x="686" y="513"/>
                        <a:pt x="685" y="507"/>
                      </a:cubicBezTo>
                      <a:cubicBezTo>
                        <a:pt x="680" y="494"/>
                        <a:pt x="678" y="479"/>
                        <a:pt x="677" y="464"/>
                      </a:cubicBezTo>
                      <a:cubicBezTo>
                        <a:pt x="676" y="440"/>
                        <a:pt x="677" y="415"/>
                        <a:pt x="677" y="391"/>
                      </a:cubicBezTo>
                      <a:cubicBezTo>
                        <a:pt x="677" y="378"/>
                        <a:pt x="685" y="373"/>
                        <a:pt x="695" y="375"/>
                      </a:cubicBezTo>
                      <a:cubicBezTo>
                        <a:pt x="718" y="378"/>
                        <a:pt x="725" y="364"/>
                        <a:pt x="731" y="340"/>
                      </a:cubicBezTo>
                      <a:cubicBezTo>
                        <a:pt x="703" y="341"/>
                        <a:pt x="677" y="342"/>
                        <a:pt x="651" y="345"/>
                      </a:cubicBezTo>
                      <a:cubicBezTo>
                        <a:pt x="647" y="345"/>
                        <a:pt x="642" y="357"/>
                        <a:pt x="642" y="363"/>
                      </a:cubicBezTo>
                      <a:cubicBezTo>
                        <a:pt x="642" y="406"/>
                        <a:pt x="643" y="448"/>
                        <a:pt x="645" y="491"/>
                      </a:cubicBezTo>
                      <a:cubicBezTo>
                        <a:pt x="647" y="525"/>
                        <a:pt x="645" y="527"/>
                        <a:pt x="612" y="529"/>
                      </a:cubicBezTo>
                      <a:cubicBezTo>
                        <a:pt x="558" y="533"/>
                        <a:pt x="559" y="533"/>
                        <a:pt x="559" y="480"/>
                      </a:cubicBezTo>
                      <a:cubicBezTo>
                        <a:pt x="560" y="441"/>
                        <a:pt x="557" y="402"/>
                        <a:pt x="555" y="363"/>
                      </a:cubicBezTo>
                      <a:cubicBezTo>
                        <a:pt x="554" y="347"/>
                        <a:pt x="540" y="348"/>
                        <a:pt x="529" y="349"/>
                      </a:cubicBezTo>
                      <a:cubicBezTo>
                        <a:pt x="515" y="349"/>
                        <a:pt x="520" y="360"/>
                        <a:pt x="521" y="368"/>
                      </a:cubicBezTo>
                      <a:cubicBezTo>
                        <a:pt x="523" y="413"/>
                        <a:pt x="526" y="458"/>
                        <a:pt x="528" y="503"/>
                      </a:cubicBezTo>
                      <a:cubicBezTo>
                        <a:pt x="529" y="522"/>
                        <a:pt x="522" y="532"/>
                        <a:pt x="500" y="530"/>
                      </a:cubicBezTo>
                      <a:cubicBezTo>
                        <a:pt x="471" y="528"/>
                        <a:pt x="442" y="530"/>
                        <a:pt x="414" y="531"/>
                      </a:cubicBezTo>
                      <a:cubicBezTo>
                        <a:pt x="401" y="531"/>
                        <a:pt x="392" y="527"/>
                        <a:pt x="391" y="514"/>
                      </a:cubicBezTo>
                      <a:cubicBezTo>
                        <a:pt x="390" y="507"/>
                        <a:pt x="392" y="501"/>
                        <a:pt x="393" y="494"/>
                      </a:cubicBezTo>
                      <a:cubicBezTo>
                        <a:pt x="399" y="497"/>
                        <a:pt x="404" y="500"/>
                        <a:pt x="410" y="504"/>
                      </a:cubicBezTo>
                      <a:cubicBezTo>
                        <a:pt x="412" y="506"/>
                        <a:pt x="414" y="510"/>
                        <a:pt x="417" y="510"/>
                      </a:cubicBezTo>
                      <a:cubicBezTo>
                        <a:pt x="444" y="507"/>
                        <a:pt x="473" y="524"/>
                        <a:pt x="500" y="510"/>
                      </a:cubicBezTo>
                      <a:cubicBezTo>
                        <a:pt x="506" y="506"/>
                        <a:pt x="509" y="495"/>
                        <a:pt x="510" y="487"/>
                      </a:cubicBezTo>
                      <a:cubicBezTo>
                        <a:pt x="510" y="485"/>
                        <a:pt x="499" y="479"/>
                        <a:pt x="492" y="478"/>
                      </a:cubicBezTo>
                      <a:cubicBezTo>
                        <a:pt x="471" y="477"/>
                        <a:pt x="449" y="475"/>
                        <a:pt x="429" y="479"/>
                      </a:cubicBezTo>
                      <a:cubicBezTo>
                        <a:pt x="408" y="482"/>
                        <a:pt x="390" y="486"/>
                        <a:pt x="372" y="469"/>
                      </a:cubicBezTo>
                      <a:cubicBezTo>
                        <a:pt x="366" y="463"/>
                        <a:pt x="353" y="466"/>
                        <a:pt x="353" y="480"/>
                      </a:cubicBezTo>
                      <a:cubicBezTo>
                        <a:pt x="353" y="501"/>
                        <a:pt x="353" y="524"/>
                        <a:pt x="356" y="545"/>
                      </a:cubicBezTo>
                      <a:cubicBezTo>
                        <a:pt x="356" y="551"/>
                        <a:pt x="366" y="560"/>
                        <a:pt x="371" y="560"/>
                      </a:cubicBezTo>
                      <a:cubicBezTo>
                        <a:pt x="409" y="562"/>
                        <a:pt x="446" y="562"/>
                        <a:pt x="484" y="561"/>
                      </a:cubicBezTo>
                      <a:cubicBezTo>
                        <a:pt x="513" y="559"/>
                        <a:pt x="517" y="561"/>
                        <a:pt x="517" y="590"/>
                      </a:cubicBezTo>
                      <a:cubicBezTo>
                        <a:pt x="517" y="595"/>
                        <a:pt x="517" y="601"/>
                        <a:pt x="517" y="606"/>
                      </a:cubicBezTo>
                      <a:cubicBezTo>
                        <a:pt x="518" y="656"/>
                        <a:pt x="522" y="649"/>
                        <a:pt x="472" y="652"/>
                      </a:cubicBezTo>
                      <a:cubicBezTo>
                        <a:pt x="442" y="653"/>
                        <a:pt x="411" y="653"/>
                        <a:pt x="380" y="654"/>
                      </a:cubicBezTo>
                      <a:cubicBezTo>
                        <a:pt x="355" y="655"/>
                        <a:pt x="352" y="659"/>
                        <a:pt x="354" y="684"/>
                      </a:cubicBezTo>
                      <a:cubicBezTo>
                        <a:pt x="356" y="703"/>
                        <a:pt x="356" y="723"/>
                        <a:pt x="356" y="742"/>
                      </a:cubicBezTo>
                      <a:cubicBezTo>
                        <a:pt x="355" y="747"/>
                        <a:pt x="350" y="751"/>
                        <a:pt x="348" y="756"/>
                      </a:cubicBezTo>
                      <a:cubicBezTo>
                        <a:pt x="345" y="751"/>
                        <a:pt x="339" y="747"/>
                        <a:pt x="339" y="742"/>
                      </a:cubicBezTo>
                      <a:cubicBezTo>
                        <a:pt x="338" y="715"/>
                        <a:pt x="337" y="688"/>
                        <a:pt x="339" y="660"/>
                      </a:cubicBezTo>
                      <a:cubicBezTo>
                        <a:pt x="340" y="638"/>
                        <a:pt x="347" y="635"/>
                        <a:pt x="368" y="636"/>
                      </a:cubicBezTo>
                      <a:cubicBezTo>
                        <a:pt x="383" y="637"/>
                        <a:pt x="398" y="635"/>
                        <a:pt x="413" y="634"/>
                      </a:cubicBezTo>
                      <a:cubicBezTo>
                        <a:pt x="436" y="633"/>
                        <a:pt x="459" y="632"/>
                        <a:pt x="481" y="633"/>
                      </a:cubicBezTo>
                      <a:cubicBezTo>
                        <a:pt x="496" y="634"/>
                        <a:pt x="502" y="630"/>
                        <a:pt x="502" y="615"/>
                      </a:cubicBezTo>
                      <a:cubicBezTo>
                        <a:pt x="501" y="577"/>
                        <a:pt x="499" y="576"/>
                        <a:pt x="462" y="576"/>
                      </a:cubicBezTo>
                      <a:cubicBezTo>
                        <a:pt x="430" y="577"/>
                        <a:pt x="397" y="577"/>
                        <a:pt x="365" y="577"/>
                      </a:cubicBezTo>
                      <a:cubicBezTo>
                        <a:pt x="340" y="578"/>
                        <a:pt x="336" y="573"/>
                        <a:pt x="336" y="548"/>
                      </a:cubicBezTo>
                      <a:cubicBezTo>
                        <a:pt x="336" y="530"/>
                        <a:pt x="336" y="511"/>
                        <a:pt x="336" y="492"/>
                      </a:cubicBezTo>
                      <a:cubicBezTo>
                        <a:pt x="336" y="453"/>
                        <a:pt x="331" y="445"/>
                        <a:pt x="290" y="429"/>
                      </a:cubicBezTo>
                      <a:cubicBezTo>
                        <a:pt x="289" y="436"/>
                        <a:pt x="287" y="443"/>
                        <a:pt x="286" y="450"/>
                      </a:cubicBezTo>
                      <a:cubicBezTo>
                        <a:pt x="286" y="485"/>
                        <a:pt x="284" y="521"/>
                        <a:pt x="285" y="556"/>
                      </a:cubicBezTo>
                      <a:cubicBezTo>
                        <a:pt x="287" y="621"/>
                        <a:pt x="290" y="686"/>
                        <a:pt x="292" y="751"/>
                      </a:cubicBezTo>
                      <a:cubicBezTo>
                        <a:pt x="292" y="763"/>
                        <a:pt x="291" y="775"/>
                        <a:pt x="292" y="787"/>
                      </a:cubicBezTo>
                      <a:cubicBezTo>
                        <a:pt x="292" y="806"/>
                        <a:pt x="306" y="811"/>
                        <a:pt x="322" y="810"/>
                      </a:cubicBezTo>
                      <a:cubicBezTo>
                        <a:pt x="339" y="809"/>
                        <a:pt x="339" y="797"/>
                        <a:pt x="339" y="784"/>
                      </a:cubicBezTo>
                      <a:cubicBezTo>
                        <a:pt x="339" y="777"/>
                        <a:pt x="340" y="770"/>
                        <a:pt x="341" y="763"/>
                      </a:cubicBezTo>
                      <a:cubicBezTo>
                        <a:pt x="342" y="763"/>
                        <a:pt x="344" y="762"/>
                        <a:pt x="346" y="762"/>
                      </a:cubicBezTo>
                      <a:cubicBezTo>
                        <a:pt x="349" y="767"/>
                        <a:pt x="354" y="771"/>
                        <a:pt x="355" y="776"/>
                      </a:cubicBezTo>
                      <a:cubicBezTo>
                        <a:pt x="366" y="817"/>
                        <a:pt x="357" y="829"/>
                        <a:pt x="314" y="829"/>
                      </a:cubicBezTo>
                      <a:cubicBezTo>
                        <a:pt x="309" y="829"/>
                        <a:pt x="304" y="829"/>
                        <a:pt x="298" y="829"/>
                      </a:cubicBezTo>
                      <a:cubicBezTo>
                        <a:pt x="282" y="831"/>
                        <a:pt x="275" y="823"/>
                        <a:pt x="275" y="807"/>
                      </a:cubicBezTo>
                      <a:cubicBezTo>
                        <a:pt x="274" y="743"/>
                        <a:pt x="272" y="679"/>
                        <a:pt x="271" y="615"/>
                      </a:cubicBezTo>
                      <a:cubicBezTo>
                        <a:pt x="270" y="545"/>
                        <a:pt x="269" y="476"/>
                        <a:pt x="267" y="406"/>
                      </a:cubicBezTo>
                      <a:cubicBezTo>
                        <a:pt x="267" y="380"/>
                        <a:pt x="271" y="376"/>
                        <a:pt x="297" y="376"/>
                      </a:cubicBezTo>
                      <a:cubicBezTo>
                        <a:pt x="320" y="375"/>
                        <a:pt x="343" y="376"/>
                        <a:pt x="364" y="390"/>
                      </a:cubicBezTo>
                      <a:cubicBezTo>
                        <a:pt x="372" y="396"/>
                        <a:pt x="381" y="398"/>
                        <a:pt x="391" y="386"/>
                      </a:cubicBezTo>
                      <a:cubicBezTo>
                        <a:pt x="396" y="379"/>
                        <a:pt x="411" y="380"/>
                        <a:pt x="422" y="378"/>
                      </a:cubicBezTo>
                      <a:cubicBezTo>
                        <a:pt x="431" y="377"/>
                        <a:pt x="443" y="380"/>
                        <a:pt x="444" y="364"/>
                      </a:cubicBezTo>
                      <a:cubicBezTo>
                        <a:pt x="444" y="349"/>
                        <a:pt x="436" y="344"/>
                        <a:pt x="422" y="342"/>
                      </a:cubicBezTo>
                      <a:cubicBezTo>
                        <a:pt x="391" y="339"/>
                        <a:pt x="388" y="336"/>
                        <a:pt x="387" y="304"/>
                      </a:cubicBezTo>
                      <a:cubicBezTo>
                        <a:pt x="386" y="288"/>
                        <a:pt x="387" y="271"/>
                        <a:pt x="386" y="254"/>
                      </a:cubicBezTo>
                      <a:cubicBezTo>
                        <a:pt x="386" y="239"/>
                        <a:pt x="394" y="232"/>
                        <a:pt x="408" y="231"/>
                      </a:cubicBezTo>
                      <a:cubicBezTo>
                        <a:pt x="421" y="230"/>
                        <a:pt x="435" y="233"/>
                        <a:pt x="448" y="232"/>
                      </a:cubicBezTo>
                      <a:cubicBezTo>
                        <a:pt x="457" y="230"/>
                        <a:pt x="469" y="227"/>
                        <a:pt x="473" y="221"/>
                      </a:cubicBezTo>
                      <a:cubicBezTo>
                        <a:pt x="478" y="212"/>
                        <a:pt x="461" y="194"/>
                        <a:pt x="451" y="194"/>
                      </a:cubicBezTo>
                      <a:cubicBezTo>
                        <a:pt x="422" y="194"/>
                        <a:pt x="394" y="193"/>
                        <a:pt x="365" y="194"/>
                      </a:cubicBezTo>
                      <a:cubicBezTo>
                        <a:pt x="352" y="195"/>
                        <a:pt x="348" y="205"/>
                        <a:pt x="349" y="217"/>
                      </a:cubicBezTo>
                      <a:cubicBezTo>
                        <a:pt x="349" y="252"/>
                        <a:pt x="349" y="287"/>
                        <a:pt x="351" y="322"/>
                      </a:cubicBezTo>
                      <a:cubicBezTo>
                        <a:pt x="352" y="339"/>
                        <a:pt x="345" y="344"/>
                        <a:pt x="331" y="344"/>
                      </a:cubicBezTo>
                      <a:cubicBezTo>
                        <a:pt x="307" y="344"/>
                        <a:pt x="283" y="345"/>
                        <a:pt x="259" y="344"/>
                      </a:cubicBezTo>
                      <a:cubicBezTo>
                        <a:pt x="243" y="344"/>
                        <a:pt x="236" y="350"/>
                        <a:pt x="237" y="366"/>
                      </a:cubicBezTo>
                      <a:cubicBezTo>
                        <a:pt x="237" y="420"/>
                        <a:pt x="238" y="474"/>
                        <a:pt x="238" y="528"/>
                      </a:cubicBezTo>
                      <a:cubicBezTo>
                        <a:pt x="238" y="592"/>
                        <a:pt x="237" y="656"/>
                        <a:pt x="238" y="719"/>
                      </a:cubicBezTo>
                      <a:cubicBezTo>
                        <a:pt x="238" y="760"/>
                        <a:pt x="240" y="801"/>
                        <a:pt x="241" y="841"/>
                      </a:cubicBezTo>
                      <a:cubicBezTo>
                        <a:pt x="242" y="855"/>
                        <a:pt x="247" y="863"/>
                        <a:pt x="263" y="863"/>
                      </a:cubicBezTo>
                      <a:cubicBezTo>
                        <a:pt x="288" y="862"/>
                        <a:pt x="313" y="865"/>
                        <a:pt x="339" y="865"/>
                      </a:cubicBezTo>
                      <a:cubicBezTo>
                        <a:pt x="351" y="865"/>
                        <a:pt x="356" y="871"/>
                        <a:pt x="357" y="881"/>
                      </a:cubicBezTo>
                      <a:cubicBezTo>
                        <a:pt x="358" y="902"/>
                        <a:pt x="361" y="924"/>
                        <a:pt x="361" y="945"/>
                      </a:cubicBezTo>
                      <a:cubicBezTo>
                        <a:pt x="360" y="966"/>
                        <a:pt x="370" y="974"/>
                        <a:pt x="388" y="974"/>
                      </a:cubicBezTo>
                      <a:cubicBezTo>
                        <a:pt x="440" y="974"/>
                        <a:pt x="491" y="973"/>
                        <a:pt x="542" y="973"/>
                      </a:cubicBezTo>
                      <a:cubicBezTo>
                        <a:pt x="592" y="972"/>
                        <a:pt x="642" y="972"/>
                        <a:pt x="692" y="972"/>
                      </a:cubicBezTo>
                      <a:cubicBezTo>
                        <a:pt x="698" y="972"/>
                        <a:pt x="705" y="976"/>
                        <a:pt x="711" y="979"/>
                      </a:cubicBezTo>
                      <a:cubicBezTo>
                        <a:pt x="711" y="981"/>
                        <a:pt x="710" y="983"/>
                        <a:pt x="710" y="985"/>
                      </a:cubicBezTo>
                      <a:cubicBezTo>
                        <a:pt x="701" y="986"/>
                        <a:pt x="691" y="988"/>
                        <a:pt x="682" y="988"/>
                      </a:cubicBezTo>
                      <a:cubicBezTo>
                        <a:pt x="587" y="989"/>
                        <a:pt x="492" y="989"/>
                        <a:pt x="396" y="989"/>
                      </a:cubicBezTo>
                      <a:cubicBezTo>
                        <a:pt x="386" y="989"/>
                        <a:pt x="377" y="992"/>
                        <a:pt x="367" y="992"/>
                      </a:cubicBezTo>
                      <a:cubicBezTo>
                        <a:pt x="346" y="992"/>
                        <a:pt x="341" y="986"/>
                        <a:pt x="342" y="965"/>
                      </a:cubicBezTo>
                      <a:cubicBezTo>
                        <a:pt x="343" y="944"/>
                        <a:pt x="342" y="923"/>
                        <a:pt x="341" y="902"/>
                      </a:cubicBezTo>
                      <a:cubicBezTo>
                        <a:pt x="341" y="890"/>
                        <a:pt x="334" y="884"/>
                        <a:pt x="322" y="884"/>
                      </a:cubicBezTo>
                      <a:cubicBezTo>
                        <a:pt x="297" y="884"/>
                        <a:pt x="272" y="882"/>
                        <a:pt x="246" y="884"/>
                      </a:cubicBezTo>
                      <a:cubicBezTo>
                        <a:pt x="227" y="885"/>
                        <a:pt x="224" y="873"/>
                        <a:pt x="224" y="858"/>
                      </a:cubicBezTo>
                      <a:cubicBezTo>
                        <a:pt x="224" y="816"/>
                        <a:pt x="224" y="773"/>
                        <a:pt x="223" y="730"/>
                      </a:cubicBezTo>
                      <a:cubicBezTo>
                        <a:pt x="223" y="650"/>
                        <a:pt x="221" y="569"/>
                        <a:pt x="221" y="489"/>
                      </a:cubicBezTo>
                      <a:cubicBezTo>
                        <a:pt x="220" y="443"/>
                        <a:pt x="221" y="397"/>
                        <a:pt x="220" y="351"/>
                      </a:cubicBezTo>
                      <a:cubicBezTo>
                        <a:pt x="219" y="322"/>
                        <a:pt x="220" y="292"/>
                        <a:pt x="202" y="267"/>
                      </a:cubicBezTo>
                      <a:cubicBezTo>
                        <a:pt x="198" y="262"/>
                        <a:pt x="189" y="256"/>
                        <a:pt x="183" y="258"/>
                      </a:cubicBezTo>
                      <a:cubicBezTo>
                        <a:pt x="124" y="272"/>
                        <a:pt x="66" y="309"/>
                        <a:pt x="59" y="380"/>
                      </a:cubicBezTo>
                      <a:cubicBezTo>
                        <a:pt x="57" y="401"/>
                        <a:pt x="62" y="420"/>
                        <a:pt x="77" y="435"/>
                      </a:cubicBezTo>
                      <a:cubicBezTo>
                        <a:pt x="89" y="447"/>
                        <a:pt x="102" y="448"/>
                        <a:pt x="118" y="440"/>
                      </a:cubicBezTo>
                      <a:cubicBezTo>
                        <a:pt x="116" y="437"/>
                        <a:pt x="115" y="434"/>
                        <a:pt x="113" y="433"/>
                      </a:cubicBezTo>
                      <a:cubicBezTo>
                        <a:pt x="92" y="419"/>
                        <a:pt x="80" y="402"/>
                        <a:pt x="86" y="376"/>
                      </a:cubicBezTo>
                      <a:cubicBezTo>
                        <a:pt x="92" y="349"/>
                        <a:pt x="108" y="332"/>
                        <a:pt x="134" y="325"/>
                      </a:cubicBezTo>
                      <a:cubicBezTo>
                        <a:pt x="161" y="319"/>
                        <a:pt x="182" y="331"/>
                        <a:pt x="198" y="353"/>
                      </a:cubicBezTo>
                      <a:cubicBezTo>
                        <a:pt x="225" y="392"/>
                        <a:pt x="220" y="455"/>
                        <a:pt x="189" y="491"/>
                      </a:cubicBezTo>
                      <a:cubicBezTo>
                        <a:pt x="186" y="494"/>
                        <a:pt x="184" y="497"/>
                        <a:pt x="180" y="501"/>
                      </a:cubicBezTo>
                      <a:cubicBezTo>
                        <a:pt x="209" y="535"/>
                        <a:pt x="209" y="574"/>
                        <a:pt x="196" y="611"/>
                      </a:cubicBezTo>
                      <a:cubicBezTo>
                        <a:pt x="182" y="648"/>
                        <a:pt x="163" y="685"/>
                        <a:pt x="118" y="694"/>
                      </a:cubicBezTo>
                      <a:cubicBezTo>
                        <a:pt x="106" y="697"/>
                        <a:pt x="91" y="694"/>
                        <a:pt x="80" y="688"/>
                      </a:cubicBezTo>
                      <a:cubicBezTo>
                        <a:pt x="57" y="676"/>
                        <a:pt x="57" y="656"/>
                        <a:pt x="77" y="639"/>
                      </a:cubicBezTo>
                      <a:cubicBezTo>
                        <a:pt x="113" y="609"/>
                        <a:pt x="113" y="566"/>
                        <a:pt x="75" y="538"/>
                      </a:cubicBezTo>
                      <a:cubicBezTo>
                        <a:pt x="60" y="527"/>
                        <a:pt x="45" y="517"/>
                        <a:pt x="31" y="506"/>
                      </a:cubicBezTo>
                      <a:cubicBezTo>
                        <a:pt x="28" y="504"/>
                        <a:pt x="27" y="498"/>
                        <a:pt x="25" y="493"/>
                      </a:cubicBezTo>
                      <a:cubicBezTo>
                        <a:pt x="30" y="493"/>
                        <a:pt x="36" y="491"/>
                        <a:pt x="39" y="493"/>
                      </a:cubicBezTo>
                      <a:cubicBezTo>
                        <a:pt x="58" y="506"/>
                        <a:pt x="78" y="517"/>
                        <a:pt x="94" y="533"/>
                      </a:cubicBezTo>
                      <a:cubicBezTo>
                        <a:pt x="129" y="565"/>
                        <a:pt x="129" y="606"/>
                        <a:pt x="96" y="642"/>
                      </a:cubicBezTo>
                      <a:cubicBezTo>
                        <a:pt x="89" y="649"/>
                        <a:pt x="73" y="653"/>
                        <a:pt x="82" y="668"/>
                      </a:cubicBezTo>
                      <a:cubicBezTo>
                        <a:pt x="88" y="679"/>
                        <a:pt x="118" y="682"/>
                        <a:pt x="130" y="674"/>
                      </a:cubicBezTo>
                      <a:cubicBezTo>
                        <a:pt x="162" y="651"/>
                        <a:pt x="178" y="620"/>
                        <a:pt x="184" y="582"/>
                      </a:cubicBezTo>
                      <a:cubicBezTo>
                        <a:pt x="187" y="557"/>
                        <a:pt x="185" y="536"/>
                        <a:pt x="168" y="517"/>
                      </a:cubicBezTo>
                      <a:cubicBezTo>
                        <a:pt x="157" y="506"/>
                        <a:pt x="155" y="495"/>
                        <a:pt x="172" y="485"/>
                      </a:cubicBezTo>
                      <a:cubicBezTo>
                        <a:pt x="197" y="469"/>
                        <a:pt x="208" y="389"/>
                        <a:pt x="182" y="361"/>
                      </a:cubicBezTo>
                      <a:cubicBezTo>
                        <a:pt x="169" y="346"/>
                        <a:pt x="153" y="338"/>
                        <a:pt x="132" y="344"/>
                      </a:cubicBezTo>
                      <a:cubicBezTo>
                        <a:pt x="113" y="350"/>
                        <a:pt x="106" y="366"/>
                        <a:pt x="102" y="383"/>
                      </a:cubicBezTo>
                      <a:cubicBezTo>
                        <a:pt x="97" y="406"/>
                        <a:pt x="118" y="421"/>
                        <a:pt x="147" y="418"/>
                      </a:cubicBezTo>
                      <a:cubicBezTo>
                        <a:pt x="152" y="434"/>
                        <a:pt x="139" y="455"/>
                        <a:pt x="120" y="460"/>
                      </a:cubicBezTo>
                      <a:cubicBezTo>
                        <a:pt x="89" y="469"/>
                        <a:pt x="59" y="454"/>
                        <a:pt x="49" y="421"/>
                      </a:cubicBezTo>
                      <a:cubicBezTo>
                        <a:pt x="34" y="374"/>
                        <a:pt x="46" y="330"/>
                        <a:pt x="79" y="296"/>
                      </a:cubicBezTo>
                      <a:cubicBezTo>
                        <a:pt x="110" y="263"/>
                        <a:pt x="148" y="238"/>
                        <a:pt x="196" y="235"/>
                      </a:cubicBezTo>
                      <a:cubicBezTo>
                        <a:pt x="233" y="234"/>
                        <a:pt x="270" y="235"/>
                        <a:pt x="307" y="234"/>
                      </a:cubicBezTo>
                      <a:cubicBezTo>
                        <a:pt x="315" y="234"/>
                        <a:pt x="328" y="241"/>
                        <a:pt x="331" y="225"/>
                      </a:cubicBezTo>
                      <a:cubicBezTo>
                        <a:pt x="333" y="210"/>
                        <a:pt x="326" y="203"/>
                        <a:pt x="311" y="199"/>
                      </a:cubicBezTo>
                      <a:cubicBezTo>
                        <a:pt x="272" y="188"/>
                        <a:pt x="234" y="192"/>
                        <a:pt x="196" y="199"/>
                      </a:cubicBezTo>
                      <a:cubicBezTo>
                        <a:pt x="141" y="208"/>
                        <a:pt x="106" y="197"/>
                        <a:pt x="84" y="160"/>
                      </a:cubicBezTo>
                      <a:cubicBezTo>
                        <a:pt x="63" y="126"/>
                        <a:pt x="88" y="79"/>
                        <a:pt x="128" y="78"/>
                      </a:cubicBezTo>
                      <a:cubicBezTo>
                        <a:pt x="147" y="77"/>
                        <a:pt x="152" y="84"/>
                        <a:pt x="144" y="102"/>
                      </a:cubicBezTo>
                      <a:cubicBezTo>
                        <a:pt x="139" y="114"/>
                        <a:pt x="139" y="126"/>
                        <a:pt x="150" y="132"/>
                      </a:cubicBezTo>
                      <a:cubicBezTo>
                        <a:pt x="159" y="136"/>
                        <a:pt x="173" y="139"/>
                        <a:pt x="181" y="135"/>
                      </a:cubicBezTo>
                      <a:cubicBezTo>
                        <a:pt x="220" y="116"/>
                        <a:pt x="211" y="74"/>
                        <a:pt x="185" y="55"/>
                      </a:cubicBezTo>
                      <a:cubicBezTo>
                        <a:pt x="137" y="19"/>
                        <a:pt x="88" y="23"/>
                        <a:pt x="52" y="64"/>
                      </a:cubicBezTo>
                      <a:cubicBezTo>
                        <a:pt x="16" y="106"/>
                        <a:pt x="19" y="168"/>
                        <a:pt x="57" y="207"/>
                      </a:cubicBezTo>
                      <a:cubicBezTo>
                        <a:pt x="65" y="216"/>
                        <a:pt x="73" y="225"/>
                        <a:pt x="81" y="234"/>
                      </a:cubicBezTo>
                      <a:cubicBezTo>
                        <a:pt x="71" y="240"/>
                        <a:pt x="62" y="247"/>
                        <a:pt x="53" y="254"/>
                      </a:cubicBezTo>
                      <a:cubicBezTo>
                        <a:pt x="44" y="260"/>
                        <a:pt x="37" y="268"/>
                        <a:pt x="28" y="274"/>
                      </a:cubicBezTo>
                      <a:cubicBezTo>
                        <a:pt x="23" y="278"/>
                        <a:pt x="15" y="278"/>
                        <a:pt x="9" y="281"/>
                      </a:cubicBezTo>
                      <a:cubicBezTo>
                        <a:pt x="8" y="280"/>
                        <a:pt x="8" y="279"/>
                        <a:pt x="7" y="279"/>
                      </a:cubicBezTo>
                      <a:close/>
                      <a:moveTo>
                        <a:pt x="681" y="315"/>
                      </a:moveTo>
                      <a:cubicBezTo>
                        <a:pt x="685" y="312"/>
                        <a:pt x="689" y="306"/>
                        <a:pt x="695" y="304"/>
                      </a:cubicBezTo>
                      <a:cubicBezTo>
                        <a:pt x="746" y="284"/>
                        <a:pt x="762" y="247"/>
                        <a:pt x="763" y="193"/>
                      </a:cubicBezTo>
                      <a:cubicBezTo>
                        <a:pt x="763" y="177"/>
                        <a:pt x="754" y="165"/>
                        <a:pt x="739" y="160"/>
                      </a:cubicBezTo>
                      <a:cubicBezTo>
                        <a:pt x="733" y="157"/>
                        <a:pt x="724" y="158"/>
                        <a:pt x="719" y="162"/>
                      </a:cubicBezTo>
                      <a:cubicBezTo>
                        <a:pt x="715" y="164"/>
                        <a:pt x="714" y="173"/>
                        <a:pt x="715" y="179"/>
                      </a:cubicBezTo>
                      <a:cubicBezTo>
                        <a:pt x="716" y="194"/>
                        <a:pt x="720" y="209"/>
                        <a:pt x="720" y="224"/>
                      </a:cubicBezTo>
                      <a:cubicBezTo>
                        <a:pt x="720" y="240"/>
                        <a:pt x="712" y="250"/>
                        <a:pt x="694" y="249"/>
                      </a:cubicBezTo>
                      <a:cubicBezTo>
                        <a:pt x="670" y="248"/>
                        <a:pt x="647" y="247"/>
                        <a:pt x="624" y="249"/>
                      </a:cubicBezTo>
                      <a:cubicBezTo>
                        <a:pt x="574" y="256"/>
                        <a:pt x="545" y="228"/>
                        <a:pt x="524" y="189"/>
                      </a:cubicBezTo>
                      <a:cubicBezTo>
                        <a:pt x="509" y="163"/>
                        <a:pt x="511" y="136"/>
                        <a:pt x="528" y="112"/>
                      </a:cubicBezTo>
                      <a:cubicBezTo>
                        <a:pt x="539" y="95"/>
                        <a:pt x="547" y="97"/>
                        <a:pt x="557" y="114"/>
                      </a:cubicBezTo>
                      <a:cubicBezTo>
                        <a:pt x="562" y="122"/>
                        <a:pt x="570" y="130"/>
                        <a:pt x="578" y="132"/>
                      </a:cubicBezTo>
                      <a:cubicBezTo>
                        <a:pt x="584" y="134"/>
                        <a:pt x="595" y="127"/>
                        <a:pt x="599" y="121"/>
                      </a:cubicBezTo>
                      <a:cubicBezTo>
                        <a:pt x="614" y="101"/>
                        <a:pt x="601" y="62"/>
                        <a:pt x="577" y="54"/>
                      </a:cubicBezTo>
                      <a:cubicBezTo>
                        <a:pt x="546" y="43"/>
                        <a:pt x="509" y="53"/>
                        <a:pt x="493" y="82"/>
                      </a:cubicBezTo>
                      <a:cubicBezTo>
                        <a:pt x="483" y="99"/>
                        <a:pt x="474" y="98"/>
                        <a:pt x="460" y="90"/>
                      </a:cubicBezTo>
                      <a:cubicBezTo>
                        <a:pt x="395" y="58"/>
                        <a:pt x="333" y="65"/>
                        <a:pt x="277" y="110"/>
                      </a:cubicBezTo>
                      <a:cubicBezTo>
                        <a:pt x="257" y="126"/>
                        <a:pt x="241" y="145"/>
                        <a:pt x="236" y="173"/>
                      </a:cubicBezTo>
                      <a:cubicBezTo>
                        <a:pt x="248" y="172"/>
                        <a:pt x="259" y="169"/>
                        <a:pt x="268" y="163"/>
                      </a:cubicBezTo>
                      <a:cubicBezTo>
                        <a:pt x="285" y="152"/>
                        <a:pt x="301" y="138"/>
                        <a:pt x="318" y="127"/>
                      </a:cubicBezTo>
                      <a:cubicBezTo>
                        <a:pt x="352" y="108"/>
                        <a:pt x="387" y="106"/>
                        <a:pt x="423" y="126"/>
                      </a:cubicBezTo>
                      <a:cubicBezTo>
                        <a:pt x="454" y="143"/>
                        <a:pt x="471" y="172"/>
                        <a:pt x="485" y="203"/>
                      </a:cubicBezTo>
                      <a:cubicBezTo>
                        <a:pt x="501" y="237"/>
                        <a:pt x="522" y="268"/>
                        <a:pt x="555" y="287"/>
                      </a:cubicBezTo>
                      <a:cubicBezTo>
                        <a:pt x="569" y="295"/>
                        <a:pt x="590" y="301"/>
                        <a:pt x="604" y="297"/>
                      </a:cubicBezTo>
                      <a:cubicBezTo>
                        <a:pt x="636" y="287"/>
                        <a:pt x="656" y="306"/>
                        <a:pt x="681" y="315"/>
                      </a:cubicBezTo>
                      <a:close/>
                      <a:moveTo>
                        <a:pt x="405" y="255"/>
                      </a:moveTo>
                      <a:cubicBezTo>
                        <a:pt x="409" y="262"/>
                        <a:pt x="412" y="266"/>
                        <a:pt x="415" y="270"/>
                      </a:cubicBezTo>
                      <a:cubicBezTo>
                        <a:pt x="453" y="309"/>
                        <a:pt x="467" y="357"/>
                        <a:pt x="469" y="410"/>
                      </a:cubicBezTo>
                      <a:cubicBezTo>
                        <a:pt x="470" y="429"/>
                        <a:pt x="463" y="435"/>
                        <a:pt x="445" y="430"/>
                      </a:cubicBezTo>
                      <a:cubicBezTo>
                        <a:pt x="412" y="421"/>
                        <a:pt x="378" y="412"/>
                        <a:pt x="345" y="400"/>
                      </a:cubicBezTo>
                      <a:cubicBezTo>
                        <a:pt x="328" y="394"/>
                        <a:pt x="312" y="391"/>
                        <a:pt x="292" y="398"/>
                      </a:cubicBezTo>
                      <a:cubicBezTo>
                        <a:pt x="317" y="423"/>
                        <a:pt x="342" y="444"/>
                        <a:pt x="373" y="449"/>
                      </a:cubicBezTo>
                      <a:cubicBezTo>
                        <a:pt x="413" y="456"/>
                        <a:pt x="454" y="457"/>
                        <a:pt x="494" y="458"/>
                      </a:cubicBezTo>
                      <a:cubicBezTo>
                        <a:pt x="499" y="459"/>
                        <a:pt x="507" y="448"/>
                        <a:pt x="508" y="442"/>
                      </a:cubicBezTo>
                      <a:cubicBezTo>
                        <a:pt x="513" y="399"/>
                        <a:pt x="506" y="359"/>
                        <a:pt x="485" y="321"/>
                      </a:cubicBezTo>
                      <a:cubicBezTo>
                        <a:pt x="482" y="317"/>
                        <a:pt x="485" y="310"/>
                        <a:pt x="485" y="304"/>
                      </a:cubicBezTo>
                      <a:cubicBezTo>
                        <a:pt x="490" y="307"/>
                        <a:pt x="498" y="308"/>
                        <a:pt x="500" y="313"/>
                      </a:cubicBezTo>
                      <a:cubicBezTo>
                        <a:pt x="506" y="326"/>
                        <a:pt x="516" y="328"/>
                        <a:pt x="528" y="328"/>
                      </a:cubicBezTo>
                      <a:cubicBezTo>
                        <a:pt x="541" y="327"/>
                        <a:pt x="554" y="326"/>
                        <a:pt x="569" y="325"/>
                      </a:cubicBezTo>
                      <a:cubicBezTo>
                        <a:pt x="570" y="332"/>
                        <a:pt x="572" y="339"/>
                        <a:pt x="572" y="346"/>
                      </a:cubicBezTo>
                      <a:cubicBezTo>
                        <a:pt x="574" y="394"/>
                        <a:pt x="575" y="443"/>
                        <a:pt x="576" y="491"/>
                      </a:cubicBezTo>
                      <a:cubicBezTo>
                        <a:pt x="576" y="511"/>
                        <a:pt x="588" y="511"/>
                        <a:pt x="602" y="510"/>
                      </a:cubicBezTo>
                      <a:cubicBezTo>
                        <a:pt x="615" y="510"/>
                        <a:pt x="629" y="511"/>
                        <a:pt x="628" y="490"/>
                      </a:cubicBezTo>
                      <a:cubicBezTo>
                        <a:pt x="626" y="445"/>
                        <a:pt x="625" y="399"/>
                        <a:pt x="623" y="354"/>
                      </a:cubicBezTo>
                      <a:cubicBezTo>
                        <a:pt x="622" y="335"/>
                        <a:pt x="624" y="320"/>
                        <a:pt x="649" y="320"/>
                      </a:cubicBezTo>
                      <a:cubicBezTo>
                        <a:pt x="638" y="316"/>
                        <a:pt x="626" y="312"/>
                        <a:pt x="617" y="315"/>
                      </a:cubicBezTo>
                      <a:cubicBezTo>
                        <a:pt x="597" y="323"/>
                        <a:pt x="577" y="322"/>
                        <a:pt x="561" y="311"/>
                      </a:cubicBezTo>
                      <a:cubicBezTo>
                        <a:pt x="540" y="296"/>
                        <a:pt x="521" y="278"/>
                        <a:pt x="503" y="261"/>
                      </a:cubicBezTo>
                      <a:cubicBezTo>
                        <a:pt x="491" y="249"/>
                        <a:pt x="480" y="243"/>
                        <a:pt x="462" y="253"/>
                      </a:cubicBezTo>
                      <a:cubicBezTo>
                        <a:pt x="468" y="263"/>
                        <a:pt x="476" y="272"/>
                        <a:pt x="481" y="283"/>
                      </a:cubicBezTo>
                      <a:cubicBezTo>
                        <a:pt x="484" y="287"/>
                        <a:pt x="483" y="294"/>
                        <a:pt x="484" y="300"/>
                      </a:cubicBezTo>
                      <a:cubicBezTo>
                        <a:pt x="478" y="297"/>
                        <a:pt x="471" y="296"/>
                        <a:pt x="467" y="292"/>
                      </a:cubicBezTo>
                      <a:cubicBezTo>
                        <a:pt x="458" y="282"/>
                        <a:pt x="449" y="271"/>
                        <a:pt x="441" y="260"/>
                      </a:cubicBezTo>
                      <a:cubicBezTo>
                        <a:pt x="431" y="245"/>
                        <a:pt x="420" y="247"/>
                        <a:pt x="405" y="255"/>
                      </a:cubicBezTo>
                      <a:close/>
                      <a:moveTo>
                        <a:pt x="950" y="752"/>
                      </a:moveTo>
                      <a:cubicBezTo>
                        <a:pt x="952" y="750"/>
                        <a:pt x="954" y="748"/>
                        <a:pt x="956" y="746"/>
                      </a:cubicBezTo>
                      <a:cubicBezTo>
                        <a:pt x="950" y="740"/>
                        <a:pt x="944" y="733"/>
                        <a:pt x="938" y="727"/>
                      </a:cubicBezTo>
                      <a:cubicBezTo>
                        <a:pt x="909" y="695"/>
                        <a:pt x="900" y="657"/>
                        <a:pt x="907" y="614"/>
                      </a:cubicBezTo>
                      <a:cubicBezTo>
                        <a:pt x="910" y="601"/>
                        <a:pt x="908" y="587"/>
                        <a:pt x="906" y="573"/>
                      </a:cubicBezTo>
                      <a:cubicBezTo>
                        <a:pt x="904" y="559"/>
                        <a:pt x="895" y="545"/>
                        <a:pt x="895" y="532"/>
                      </a:cubicBezTo>
                      <a:cubicBezTo>
                        <a:pt x="895" y="493"/>
                        <a:pt x="913" y="464"/>
                        <a:pt x="943" y="440"/>
                      </a:cubicBezTo>
                      <a:cubicBezTo>
                        <a:pt x="946" y="437"/>
                        <a:pt x="947" y="429"/>
                        <a:pt x="949" y="424"/>
                      </a:cubicBezTo>
                      <a:cubicBezTo>
                        <a:pt x="943" y="425"/>
                        <a:pt x="937" y="425"/>
                        <a:pt x="933" y="427"/>
                      </a:cubicBezTo>
                      <a:cubicBezTo>
                        <a:pt x="918" y="436"/>
                        <a:pt x="904" y="446"/>
                        <a:pt x="889" y="453"/>
                      </a:cubicBezTo>
                      <a:cubicBezTo>
                        <a:pt x="878" y="459"/>
                        <a:pt x="871" y="466"/>
                        <a:pt x="871" y="479"/>
                      </a:cubicBezTo>
                      <a:cubicBezTo>
                        <a:pt x="872" y="499"/>
                        <a:pt x="872" y="519"/>
                        <a:pt x="872" y="539"/>
                      </a:cubicBezTo>
                      <a:cubicBezTo>
                        <a:pt x="872" y="563"/>
                        <a:pt x="866" y="569"/>
                        <a:pt x="842" y="569"/>
                      </a:cubicBezTo>
                      <a:cubicBezTo>
                        <a:pt x="800" y="570"/>
                        <a:pt x="757" y="570"/>
                        <a:pt x="715" y="571"/>
                      </a:cubicBezTo>
                      <a:cubicBezTo>
                        <a:pt x="705" y="571"/>
                        <a:pt x="693" y="571"/>
                        <a:pt x="695" y="586"/>
                      </a:cubicBezTo>
                      <a:cubicBezTo>
                        <a:pt x="697" y="601"/>
                        <a:pt x="687" y="623"/>
                        <a:pt x="713" y="623"/>
                      </a:cubicBezTo>
                      <a:cubicBezTo>
                        <a:pt x="753" y="624"/>
                        <a:pt x="794" y="623"/>
                        <a:pt x="835" y="621"/>
                      </a:cubicBezTo>
                      <a:cubicBezTo>
                        <a:pt x="868" y="620"/>
                        <a:pt x="872" y="623"/>
                        <a:pt x="873" y="655"/>
                      </a:cubicBezTo>
                      <a:cubicBezTo>
                        <a:pt x="873" y="669"/>
                        <a:pt x="873" y="688"/>
                        <a:pt x="882" y="696"/>
                      </a:cubicBezTo>
                      <a:cubicBezTo>
                        <a:pt x="902" y="717"/>
                        <a:pt x="927" y="734"/>
                        <a:pt x="950" y="752"/>
                      </a:cubicBezTo>
                      <a:close/>
                      <a:moveTo>
                        <a:pt x="827" y="405"/>
                      </a:moveTo>
                      <a:cubicBezTo>
                        <a:pt x="850" y="406"/>
                        <a:pt x="854" y="401"/>
                        <a:pt x="856" y="378"/>
                      </a:cubicBezTo>
                      <a:cubicBezTo>
                        <a:pt x="857" y="369"/>
                        <a:pt x="854" y="357"/>
                        <a:pt x="870" y="360"/>
                      </a:cubicBezTo>
                      <a:cubicBezTo>
                        <a:pt x="890" y="362"/>
                        <a:pt x="909" y="367"/>
                        <a:pt x="929" y="368"/>
                      </a:cubicBezTo>
                      <a:cubicBezTo>
                        <a:pt x="961" y="369"/>
                        <a:pt x="964" y="371"/>
                        <a:pt x="965" y="403"/>
                      </a:cubicBezTo>
                      <a:cubicBezTo>
                        <a:pt x="965" y="405"/>
                        <a:pt x="965" y="407"/>
                        <a:pt x="966" y="409"/>
                      </a:cubicBezTo>
                      <a:cubicBezTo>
                        <a:pt x="966" y="423"/>
                        <a:pt x="975" y="424"/>
                        <a:pt x="986" y="424"/>
                      </a:cubicBezTo>
                      <a:cubicBezTo>
                        <a:pt x="998" y="423"/>
                        <a:pt x="1004" y="419"/>
                        <a:pt x="1004" y="407"/>
                      </a:cubicBezTo>
                      <a:cubicBezTo>
                        <a:pt x="1004" y="389"/>
                        <a:pt x="1003" y="371"/>
                        <a:pt x="1003" y="353"/>
                      </a:cubicBezTo>
                      <a:cubicBezTo>
                        <a:pt x="1003" y="338"/>
                        <a:pt x="996" y="332"/>
                        <a:pt x="981" y="332"/>
                      </a:cubicBezTo>
                      <a:cubicBezTo>
                        <a:pt x="953" y="332"/>
                        <a:pt x="926" y="331"/>
                        <a:pt x="898" y="330"/>
                      </a:cubicBezTo>
                      <a:cubicBezTo>
                        <a:pt x="873" y="330"/>
                        <a:pt x="868" y="326"/>
                        <a:pt x="867" y="300"/>
                      </a:cubicBezTo>
                      <a:cubicBezTo>
                        <a:pt x="865" y="271"/>
                        <a:pt x="865" y="243"/>
                        <a:pt x="863" y="214"/>
                      </a:cubicBezTo>
                      <a:cubicBezTo>
                        <a:pt x="862" y="208"/>
                        <a:pt x="857" y="198"/>
                        <a:pt x="853" y="198"/>
                      </a:cubicBezTo>
                      <a:cubicBezTo>
                        <a:pt x="832" y="197"/>
                        <a:pt x="811" y="197"/>
                        <a:pt x="790" y="200"/>
                      </a:cubicBezTo>
                      <a:cubicBezTo>
                        <a:pt x="785" y="201"/>
                        <a:pt x="781" y="214"/>
                        <a:pt x="779" y="223"/>
                      </a:cubicBezTo>
                      <a:cubicBezTo>
                        <a:pt x="778" y="224"/>
                        <a:pt x="786" y="231"/>
                        <a:pt x="791" y="232"/>
                      </a:cubicBezTo>
                      <a:cubicBezTo>
                        <a:pt x="832" y="238"/>
                        <a:pt x="832" y="238"/>
                        <a:pt x="832" y="280"/>
                      </a:cubicBezTo>
                      <a:cubicBezTo>
                        <a:pt x="832" y="287"/>
                        <a:pt x="832" y="294"/>
                        <a:pt x="832" y="302"/>
                      </a:cubicBezTo>
                      <a:cubicBezTo>
                        <a:pt x="831" y="319"/>
                        <a:pt x="833" y="336"/>
                        <a:pt x="808" y="340"/>
                      </a:cubicBezTo>
                      <a:cubicBezTo>
                        <a:pt x="802" y="341"/>
                        <a:pt x="798" y="355"/>
                        <a:pt x="794" y="364"/>
                      </a:cubicBezTo>
                      <a:cubicBezTo>
                        <a:pt x="793" y="367"/>
                        <a:pt x="798" y="375"/>
                        <a:pt x="800" y="374"/>
                      </a:cubicBezTo>
                      <a:cubicBezTo>
                        <a:pt x="823" y="373"/>
                        <a:pt x="828" y="387"/>
                        <a:pt x="827" y="405"/>
                      </a:cubicBezTo>
                      <a:close/>
                      <a:moveTo>
                        <a:pt x="797" y="911"/>
                      </a:moveTo>
                      <a:cubicBezTo>
                        <a:pt x="800" y="910"/>
                        <a:pt x="803" y="909"/>
                        <a:pt x="806" y="907"/>
                      </a:cubicBezTo>
                      <a:cubicBezTo>
                        <a:pt x="804" y="884"/>
                        <a:pt x="810" y="861"/>
                        <a:pt x="799" y="836"/>
                      </a:cubicBezTo>
                      <a:cubicBezTo>
                        <a:pt x="788" y="812"/>
                        <a:pt x="783" y="784"/>
                        <a:pt x="780" y="758"/>
                      </a:cubicBezTo>
                      <a:cubicBezTo>
                        <a:pt x="777" y="728"/>
                        <a:pt x="787" y="723"/>
                        <a:pt x="817" y="730"/>
                      </a:cubicBezTo>
                      <a:cubicBezTo>
                        <a:pt x="860" y="739"/>
                        <a:pt x="892" y="762"/>
                        <a:pt x="919" y="797"/>
                      </a:cubicBezTo>
                      <a:cubicBezTo>
                        <a:pt x="924" y="803"/>
                        <a:pt x="939" y="800"/>
                        <a:pt x="950" y="802"/>
                      </a:cubicBezTo>
                      <a:cubicBezTo>
                        <a:pt x="950" y="794"/>
                        <a:pt x="953" y="783"/>
                        <a:pt x="949" y="779"/>
                      </a:cubicBezTo>
                      <a:cubicBezTo>
                        <a:pt x="908" y="733"/>
                        <a:pt x="863" y="694"/>
                        <a:pt x="796" y="692"/>
                      </a:cubicBezTo>
                      <a:cubicBezTo>
                        <a:pt x="770" y="692"/>
                        <a:pt x="743" y="693"/>
                        <a:pt x="716" y="694"/>
                      </a:cubicBezTo>
                      <a:cubicBezTo>
                        <a:pt x="712" y="695"/>
                        <a:pt x="704" y="702"/>
                        <a:pt x="704" y="707"/>
                      </a:cubicBezTo>
                      <a:cubicBezTo>
                        <a:pt x="703" y="735"/>
                        <a:pt x="703" y="763"/>
                        <a:pt x="705" y="790"/>
                      </a:cubicBezTo>
                      <a:cubicBezTo>
                        <a:pt x="706" y="795"/>
                        <a:pt x="719" y="799"/>
                        <a:pt x="726" y="803"/>
                      </a:cubicBezTo>
                      <a:cubicBezTo>
                        <a:pt x="728" y="797"/>
                        <a:pt x="733" y="791"/>
                        <a:pt x="732" y="786"/>
                      </a:cubicBezTo>
                      <a:cubicBezTo>
                        <a:pt x="730" y="766"/>
                        <a:pt x="726" y="745"/>
                        <a:pt x="724" y="725"/>
                      </a:cubicBezTo>
                      <a:cubicBezTo>
                        <a:pt x="723" y="718"/>
                        <a:pt x="726" y="710"/>
                        <a:pt x="728" y="703"/>
                      </a:cubicBezTo>
                      <a:cubicBezTo>
                        <a:pt x="730" y="703"/>
                        <a:pt x="733" y="703"/>
                        <a:pt x="735" y="703"/>
                      </a:cubicBezTo>
                      <a:cubicBezTo>
                        <a:pt x="737" y="710"/>
                        <a:pt x="740" y="716"/>
                        <a:pt x="740" y="723"/>
                      </a:cubicBezTo>
                      <a:cubicBezTo>
                        <a:pt x="746" y="773"/>
                        <a:pt x="752" y="823"/>
                        <a:pt x="772" y="870"/>
                      </a:cubicBezTo>
                      <a:cubicBezTo>
                        <a:pt x="779" y="884"/>
                        <a:pt x="789" y="897"/>
                        <a:pt x="797" y="911"/>
                      </a:cubicBezTo>
                      <a:close/>
                      <a:moveTo>
                        <a:pt x="817" y="273"/>
                      </a:moveTo>
                      <a:cubicBezTo>
                        <a:pt x="787" y="279"/>
                        <a:pt x="776" y="300"/>
                        <a:pt x="764" y="319"/>
                      </a:cubicBezTo>
                      <a:cubicBezTo>
                        <a:pt x="741" y="356"/>
                        <a:pt x="725" y="394"/>
                        <a:pt x="725" y="439"/>
                      </a:cubicBezTo>
                      <a:cubicBezTo>
                        <a:pt x="725" y="475"/>
                        <a:pt x="732" y="480"/>
                        <a:pt x="768" y="475"/>
                      </a:cubicBezTo>
                      <a:cubicBezTo>
                        <a:pt x="816" y="468"/>
                        <a:pt x="862" y="452"/>
                        <a:pt x="904" y="428"/>
                      </a:cubicBezTo>
                      <a:cubicBezTo>
                        <a:pt x="921" y="419"/>
                        <a:pt x="937" y="408"/>
                        <a:pt x="942" y="385"/>
                      </a:cubicBezTo>
                      <a:cubicBezTo>
                        <a:pt x="928" y="385"/>
                        <a:pt x="913" y="386"/>
                        <a:pt x="902" y="393"/>
                      </a:cubicBezTo>
                      <a:cubicBezTo>
                        <a:pt x="864" y="417"/>
                        <a:pt x="823" y="433"/>
                        <a:pt x="778" y="438"/>
                      </a:cubicBezTo>
                      <a:cubicBezTo>
                        <a:pt x="764" y="440"/>
                        <a:pt x="757" y="435"/>
                        <a:pt x="760" y="423"/>
                      </a:cubicBezTo>
                      <a:cubicBezTo>
                        <a:pt x="771" y="380"/>
                        <a:pt x="775" y="336"/>
                        <a:pt x="807" y="302"/>
                      </a:cubicBezTo>
                      <a:cubicBezTo>
                        <a:pt x="813" y="295"/>
                        <a:pt x="814" y="283"/>
                        <a:pt x="817" y="273"/>
                      </a:cubicBezTo>
                      <a:close/>
                      <a:moveTo>
                        <a:pt x="675" y="169"/>
                      </a:moveTo>
                      <a:cubicBezTo>
                        <a:pt x="679" y="172"/>
                        <a:pt x="682" y="175"/>
                        <a:pt x="685" y="178"/>
                      </a:cubicBezTo>
                      <a:cubicBezTo>
                        <a:pt x="689" y="173"/>
                        <a:pt x="694" y="169"/>
                        <a:pt x="697" y="163"/>
                      </a:cubicBezTo>
                      <a:cubicBezTo>
                        <a:pt x="703" y="147"/>
                        <a:pt x="715" y="136"/>
                        <a:pt x="731" y="140"/>
                      </a:cubicBezTo>
                      <a:cubicBezTo>
                        <a:pt x="745" y="144"/>
                        <a:pt x="760" y="152"/>
                        <a:pt x="770" y="162"/>
                      </a:cubicBezTo>
                      <a:cubicBezTo>
                        <a:pt x="779" y="172"/>
                        <a:pt x="786" y="176"/>
                        <a:pt x="798" y="176"/>
                      </a:cubicBezTo>
                      <a:cubicBezTo>
                        <a:pt x="819" y="175"/>
                        <a:pt x="839" y="175"/>
                        <a:pt x="860" y="175"/>
                      </a:cubicBezTo>
                      <a:cubicBezTo>
                        <a:pt x="872" y="175"/>
                        <a:pt x="881" y="179"/>
                        <a:pt x="881" y="194"/>
                      </a:cubicBezTo>
                      <a:cubicBezTo>
                        <a:pt x="881" y="205"/>
                        <a:pt x="887" y="211"/>
                        <a:pt x="897" y="206"/>
                      </a:cubicBezTo>
                      <a:cubicBezTo>
                        <a:pt x="902" y="204"/>
                        <a:pt x="906" y="195"/>
                        <a:pt x="906" y="189"/>
                      </a:cubicBezTo>
                      <a:cubicBezTo>
                        <a:pt x="904" y="164"/>
                        <a:pt x="884" y="150"/>
                        <a:pt x="867" y="136"/>
                      </a:cubicBezTo>
                      <a:cubicBezTo>
                        <a:pt x="826" y="100"/>
                        <a:pt x="759" y="95"/>
                        <a:pt x="716" y="128"/>
                      </a:cubicBezTo>
                      <a:cubicBezTo>
                        <a:pt x="700" y="139"/>
                        <a:pt x="689" y="155"/>
                        <a:pt x="675" y="169"/>
                      </a:cubicBezTo>
                      <a:close/>
                      <a:moveTo>
                        <a:pt x="1008" y="207"/>
                      </a:moveTo>
                      <a:cubicBezTo>
                        <a:pt x="1052" y="206"/>
                        <a:pt x="1111" y="141"/>
                        <a:pt x="1109" y="93"/>
                      </a:cubicBezTo>
                      <a:cubicBezTo>
                        <a:pt x="1108" y="81"/>
                        <a:pt x="1102" y="79"/>
                        <a:pt x="1093" y="84"/>
                      </a:cubicBezTo>
                      <a:cubicBezTo>
                        <a:pt x="1070" y="97"/>
                        <a:pt x="1047" y="109"/>
                        <a:pt x="1026" y="125"/>
                      </a:cubicBezTo>
                      <a:cubicBezTo>
                        <a:pt x="1006" y="140"/>
                        <a:pt x="992" y="160"/>
                        <a:pt x="989" y="186"/>
                      </a:cubicBezTo>
                      <a:cubicBezTo>
                        <a:pt x="988" y="198"/>
                        <a:pt x="989" y="208"/>
                        <a:pt x="1008" y="207"/>
                      </a:cubicBezTo>
                      <a:close/>
                      <a:moveTo>
                        <a:pt x="291" y="173"/>
                      </a:moveTo>
                      <a:cubicBezTo>
                        <a:pt x="304" y="177"/>
                        <a:pt x="314" y="182"/>
                        <a:pt x="324" y="182"/>
                      </a:cubicBezTo>
                      <a:cubicBezTo>
                        <a:pt x="358" y="181"/>
                        <a:pt x="391" y="180"/>
                        <a:pt x="425" y="178"/>
                      </a:cubicBezTo>
                      <a:cubicBezTo>
                        <a:pt x="431" y="177"/>
                        <a:pt x="437" y="174"/>
                        <a:pt x="443" y="172"/>
                      </a:cubicBezTo>
                      <a:cubicBezTo>
                        <a:pt x="440" y="166"/>
                        <a:pt x="438" y="159"/>
                        <a:pt x="433" y="155"/>
                      </a:cubicBezTo>
                      <a:cubicBezTo>
                        <a:pt x="394" y="119"/>
                        <a:pt x="333" y="126"/>
                        <a:pt x="291" y="173"/>
                      </a:cubicBezTo>
                      <a:close/>
                      <a:moveTo>
                        <a:pt x="552" y="197"/>
                      </a:moveTo>
                      <a:cubicBezTo>
                        <a:pt x="562" y="220"/>
                        <a:pt x="578" y="230"/>
                        <a:pt x="595" y="232"/>
                      </a:cubicBezTo>
                      <a:cubicBezTo>
                        <a:pt x="627" y="233"/>
                        <a:pt x="659" y="232"/>
                        <a:pt x="691" y="230"/>
                      </a:cubicBezTo>
                      <a:cubicBezTo>
                        <a:pt x="696" y="230"/>
                        <a:pt x="703" y="220"/>
                        <a:pt x="703" y="214"/>
                      </a:cubicBezTo>
                      <a:cubicBezTo>
                        <a:pt x="703" y="208"/>
                        <a:pt x="695" y="198"/>
                        <a:pt x="691" y="198"/>
                      </a:cubicBezTo>
                      <a:cubicBezTo>
                        <a:pt x="646" y="197"/>
                        <a:pt x="601" y="197"/>
                        <a:pt x="552" y="197"/>
                      </a:cubicBezTo>
                      <a:close/>
                      <a:moveTo>
                        <a:pt x="1028" y="777"/>
                      </a:moveTo>
                      <a:cubicBezTo>
                        <a:pt x="1028" y="795"/>
                        <a:pt x="1030" y="810"/>
                        <a:pt x="1028" y="825"/>
                      </a:cubicBezTo>
                      <a:cubicBezTo>
                        <a:pt x="1026" y="839"/>
                        <a:pt x="1040" y="857"/>
                        <a:pt x="1021" y="868"/>
                      </a:cubicBezTo>
                      <a:cubicBezTo>
                        <a:pt x="1009" y="874"/>
                        <a:pt x="1006" y="883"/>
                        <a:pt x="1014" y="891"/>
                      </a:cubicBezTo>
                      <a:cubicBezTo>
                        <a:pt x="1019" y="896"/>
                        <a:pt x="1032" y="897"/>
                        <a:pt x="1037" y="894"/>
                      </a:cubicBezTo>
                      <a:cubicBezTo>
                        <a:pt x="1060" y="880"/>
                        <a:pt x="1075" y="860"/>
                        <a:pt x="1075" y="832"/>
                      </a:cubicBezTo>
                      <a:cubicBezTo>
                        <a:pt x="1075" y="803"/>
                        <a:pt x="1055" y="790"/>
                        <a:pt x="1028" y="777"/>
                      </a:cubicBezTo>
                      <a:close/>
                      <a:moveTo>
                        <a:pt x="267" y="252"/>
                      </a:moveTo>
                      <a:cubicBezTo>
                        <a:pt x="279" y="278"/>
                        <a:pt x="287" y="299"/>
                        <a:pt x="298" y="318"/>
                      </a:cubicBezTo>
                      <a:cubicBezTo>
                        <a:pt x="302" y="324"/>
                        <a:pt x="316" y="324"/>
                        <a:pt x="325" y="323"/>
                      </a:cubicBezTo>
                      <a:cubicBezTo>
                        <a:pt x="328" y="322"/>
                        <a:pt x="329" y="311"/>
                        <a:pt x="331" y="304"/>
                      </a:cubicBezTo>
                      <a:cubicBezTo>
                        <a:pt x="332" y="299"/>
                        <a:pt x="332" y="295"/>
                        <a:pt x="332" y="290"/>
                      </a:cubicBezTo>
                      <a:cubicBezTo>
                        <a:pt x="337" y="259"/>
                        <a:pt x="333" y="254"/>
                        <a:pt x="302" y="252"/>
                      </a:cubicBezTo>
                      <a:cubicBezTo>
                        <a:pt x="293" y="252"/>
                        <a:pt x="284" y="252"/>
                        <a:pt x="267" y="252"/>
                      </a:cubicBezTo>
                      <a:close/>
                      <a:moveTo>
                        <a:pt x="874" y="873"/>
                      </a:moveTo>
                      <a:cubicBezTo>
                        <a:pt x="872" y="874"/>
                        <a:pt x="870" y="876"/>
                        <a:pt x="868" y="878"/>
                      </a:cubicBezTo>
                      <a:cubicBezTo>
                        <a:pt x="873" y="887"/>
                        <a:pt x="875" y="901"/>
                        <a:pt x="883" y="904"/>
                      </a:cubicBezTo>
                      <a:cubicBezTo>
                        <a:pt x="898" y="912"/>
                        <a:pt x="916" y="915"/>
                        <a:pt x="934" y="918"/>
                      </a:cubicBezTo>
                      <a:cubicBezTo>
                        <a:pt x="938" y="919"/>
                        <a:pt x="946" y="913"/>
                        <a:pt x="947" y="909"/>
                      </a:cubicBezTo>
                      <a:cubicBezTo>
                        <a:pt x="952" y="886"/>
                        <a:pt x="940" y="873"/>
                        <a:pt x="918" y="873"/>
                      </a:cubicBezTo>
                      <a:cubicBezTo>
                        <a:pt x="903" y="873"/>
                        <a:pt x="889" y="873"/>
                        <a:pt x="874" y="873"/>
                      </a:cubicBezTo>
                      <a:close/>
                      <a:moveTo>
                        <a:pt x="703" y="509"/>
                      </a:moveTo>
                      <a:cubicBezTo>
                        <a:pt x="738" y="493"/>
                        <a:pt x="774" y="509"/>
                        <a:pt x="805" y="492"/>
                      </a:cubicBezTo>
                      <a:cubicBezTo>
                        <a:pt x="800" y="489"/>
                        <a:pt x="795" y="489"/>
                        <a:pt x="790" y="489"/>
                      </a:cubicBezTo>
                      <a:cubicBezTo>
                        <a:pt x="772" y="489"/>
                        <a:pt x="753" y="488"/>
                        <a:pt x="735" y="489"/>
                      </a:cubicBezTo>
                      <a:cubicBezTo>
                        <a:pt x="718" y="490"/>
                        <a:pt x="711" y="482"/>
                        <a:pt x="710" y="467"/>
                      </a:cubicBezTo>
                      <a:cubicBezTo>
                        <a:pt x="710" y="448"/>
                        <a:pt x="711" y="429"/>
                        <a:pt x="710" y="410"/>
                      </a:cubicBezTo>
                      <a:cubicBezTo>
                        <a:pt x="710" y="404"/>
                        <a:pt x="709" y="399"/>
                        <a:pt x="706" y="394"/>
                      </a:cubicBezTo>
                      <a:cubicBezTo>
                        <a:pt x="706" y="392"/>
                        <a:pt x="698" y="392"/>
                        <a:pt x="698" y="394"/>
                      </a:cubicBezTo>
                      <a:cubicBezTo>
                        <a:pt x="695" y="399"/>
                        <a:pt x="693" y="405"/>
                        <a:pt x="693" y="410"/>
                      </a:cubicBezTo>
                      <a:cubicBezTo>
                        <a:pt x="694" y="430"/>
                        <a:pt x="694" y="450"/>
                        <a:pt x="696" y="470"/>
                      </a:cubicBezTo>
                      <a:cubicBezTo>
                        <a:pt x="697" y="483"/>
                        <a:pt x="700" y="495"/>
                        <a:pt x="703" y="509"/>
                      </a:cubicBezTo>
                      <a:close/>
                      <a:moveTo>
                        <a:pt x="278" y="324"/>
                      </a:moveTo>
                      <a:cubicBezTo>
                        <a:pt x="268" y="300"/>
                        <a:pt x="259" y="276"/>
                        <a:pt x="248" y="253"/>
                      </a:cubicBezTo>
                      <a:cubicBezTo>
                        <a:pt x="246" y="249"/>
                        <a:pt x="233" y="250"/>
                        <a:pt x="226" y="251"/>
                      </a:cubicBezTo>
                      <a:cubicBezTo>
                        <a:pt x="225" y="251"/>
                        <a:pt x="223" y="261"/>
                        <a:pt x="223" y="266"/>
                      </a:cubicBezTo>
                      <a:cubicBezTo>
                        <a:pt x="225" y="276"/>
                        <a:pt x="228" y="286"/>
                        <a:pt x="231" y="297"/>
                      </a:cubicBezTo>
                      <a:cubicBezTo>
                        <a:pt x="239" y="327"/>
                        <a:pt x="241" y="329"/>
                        <a:pt x="278" y="324"/>
                      </a:cubicBezTo>
                      <a:close/>
                      <a:moveTo>
                        <a:pt x="793" y="251"/>
                      </a:moveTo>
                      <a:cubicBezTo>
                        <a:pt x="779" y="242"/>
                        <a:pt x="773" y="252"/>
                        <a:pt x="766" y="263"/>
                      </a:cubicBezTo>
                      <a:cubicBezTo>
                        <a:pt x="756" y="277"/>
                        <a:pt x="744" y="290"/>
                        <a:pt x="732" y="303"/>
                      </a:cubicBezTo>
                      <a:cubicBezTo>
                        <a:pt x="725" y="310"/>
                        <a:pt x="715" y="315"/>
                        <a:pt x="707" y="320"/>
                      </a:cubicBezTo>
                      <a:cubicBezTo>
                        <a:pt x="708" y="322"/>
                        <a:pt x="709" y="325"/>
                        <a:pt x="710" y="327"/>
                      </a:cubicBezTo>
                      <a:cubicBezTo>
                        <a:pt x="723" y="322"/>
                        <a:pt x="740" y="320"/>
                        <a:pt x="749" y="311"/>
                      </a:cubicBezTo>
                      <a:cubicBezTo>
                        <a:pt x="766" y="294"/>
                        <a:pt x="778" y="272"/>
                        <a:pt x="793" y="251"/>
                      </a:cubicBezTo>
                      <a:close/>
                      <a:moveTo>
                        <a:pt x="923" y="289"/>
                      </a:moveTo>
                      <a:cubicBezTo>
                        <a:pt x="916" y="283"/>
                        <a:pt x="909" y="274"/>
                        <a:pt x="901" y="272"/>
                      </a:cubicBezTo>
                      <a:cubicBezTo>
                        <a:pt x="891" y="270"/>
                        <a:pt x="882" y="276"/>
                        <a:pt x="884" y="289"/>
                      </a:cubicBezTo>
                      <a:cubicBezTo>
                        <a:pt x="885" y="301"/>
                        <a:pt x="884" y="314"/>
                        <a:pt x="902" y="314"/>
                      </a:cubicBezTo>
                      <a:cubicBezTo>
                        <a:pt x="916" y="315"/>
                        <a:pt x="920" y="307"/>
                        <a:pt x="923" y="289"/>
                      </a:cubicBezTo>
                      <a:close/>
                      <a:moveTo>
                        <a:pt x="812" y="406"/>
                      </a:moveTo>
                      <a:cubicBezTo>
                        <a:pt x="803" y="401"/>
                        <a:pt x="797" y="396"/>
                        <a:pt x="794" y="397"/>
                      </a:cubicBezTo>
                      <a:cubicBezTo>
                        <a:pt x="789" y="400"/>
                        <a:pt x="784" y="405"/>
                        <a:pt x="781" y="411"/>
                      </a:cubicBezTo>
                      <a:cubicBezTo>
                        <a:pt x="780" y="413"/>
                        <a:pt x="789" y="422"/>
                        <a:pt x="790" y="422"/>
                      </a:cubicBezTo>
                      <a:cubicBezTo>
                        <a:pt x="797" y="418"/>
                        <a:pt x="802" y="413"/>
                        <a:pt x="812" y="406"/>
                      </a:cubicBezTo>
                      <a:close/>
                      <a:moveTo>
                        <a:pt x="408" y="408"/>
                      </a:moveTo>
                      <a:cubicBezTo>
                        <a:pt x="423" y="408"/>
                        <a:pt x="436" y="409"/>
                        <a:pt x="448" y="409"/>
                      </a:cubicBezTo>
                      <a:cubicBezTo>
                        <a:pt x="448" y="409"/>
                        <a:pt x="448" y="403"/>
                        <a:pt x="448" y="400"/>
                      </a:cubicBezTo>
                      <a:cubicBezTo>
                        <a:pt x="436" y="400"/>
                        <a:pt x="424" y="399"/>
                        <a:pt x="412" y="399"/>
                      </a:cubicBezTo>
                      <a:cubicBezTo>
                        <a:pt x="412" y="399"/>
                        <a:pt x="412" y="400"/>
                        <a:pt x="408" y="408"/>
                      </a:cubicBezTo>
                      <a:close/>
                      <a:moveTo>
                        <a:pt x="806" y="748"/>
                      </a:moveTo>
                      <a:cubicBezTo>
                        <a:pt x="803" y="748"/>
                        <a:pt x="801" y="748"/>
                        <a:pt x="799" y="748"/>
                      </a:cubicBezTo>
                      <a:cubicBezTo>
                        <a:pt x="789" y="762"/>
                        <a:pt x="799" y="775"/>
                        <a:pt x="801" y="788"/>
                      </a:cubicBezTo>
                      <a:cubicBezTo>
                        <a:pt x="802" y="788"/>
                        <a:pt x="804" y="788"/>
                        <a:pt x="806" y="788"/>
                      </a:cubicBezTo>
                      <a:cubicBezTo>
                        <a:pt x="806" y="775"/>
                        <a:pt x="806" y="761"/>
                        <a:pt x="806" y="748"/>
                      </a:cubicBezTo>
                      <a:close/>
                      <a:moveTo>
                        <a:pt x="424" y="321"/>
                      </a:moveTo>
                      <a:cubicBezTo>
                        <a:pt x="425" y="320"/>
                        <a:pt x="426" y="318"/>
                        <a:pt x="427" y="316"/>
                      </a:cubicBezTo>
                      <a:cubicBezTo>
                        <a:pt x="422" y="308"/>
                        <a:pt x="416" y="300"/>
                        <a:pt x="411" y="292"/>
                      </a:cubicBezTo>
                      <a:cubicBezTo>
                        <a:pt x="408" y="293"/>
                        <a:pt x="406" y="294"/>
                        <a:pt x="404" y="295"/>
                      </a:cubicBezTo>
                      <a:cubicBezTo>
                        <a:pt x="404" y="302"/>
                        <a:pt x="403" y="310"/>
                        <a:pt x="406" y="315"/>
                      </a:cubicBezTo>
                      <a:cubicBezTo>
                        <a:pt x="408" y="319"/>
                        <a:pt x="417" y="320"/>
                        <a:pt x="424" y="321"/>
                      </a:cubicBezTo>
                      <a:close/>
                      <a:moveTo>
                        <a:pt x="902" y="799"/>
                      </a:moveTo>
                      <a:cubicBezTo>
                        <a:pt x="894" y="792"/>
                        <a:pt x="887" y="787"/>
                        <a:pt x="879" y="780"/>
                      </a:cubicBezTo>
                      <a:cubicBezTo>
                        <a:pt x="873" y="803"/>
                        <a:pt x="877" y="806"/>
                        <a:pt x="902" y="79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altLang="zh-CN" sz="1323" dirty="0"/>
                    <a:t>        </a:t>
                  </a:r>
                  <a:endParaRPr lang="zh-CN" altLang="en-US" sz="1323" dirty="0"/>
                </a:p>
              </p:txBody>
            </p:sp>
            <p:sp>
              <p:nvSpPr>
                <p:cNvPr id="73" name="Freeform 20"/>
                <p:cNvSpPr>
                  <a:spLocks/>
                </p:cNvSpPr>
                <p:nvPr/>
              </p:nvSpPr>
              <p:spPr bwMode="auto">
                <a:xfrm>
                  <a:off x="7230830" y="518120"/>
                  <a:ext cx="1597025" cy="1262063"/>
                </a:xfrm>
                <a:custGeom>
                  <a:avLst/>
                  <a:gdLst>
                    <a:gd name="T0" fmla="*/ 639 w 674"/>
                    <a:gd name="T1" fmla="*/ 356 h 533"/>
                    <a:gd name="T2" fmla="*/ 508 w 674"/>
                    <a:gd name="T3" fmla="*/ 214 h 533"/>
                    <a:gd name="T4" fmla="*/ 577 w 674"/>
                    <a:gd name="T5" fmla="*/ 243 h 533"/>
                    <a:gd name="T6" fmla="*/ 587 w 674"/>
                    <a:gd name="T7" fmla="*/ 297 h 533"/>
                    <a:gd name="T8" fmla="*/ 567 w 674"/>
                    <a:gd name="T9" fmla="*/ 154 h 533"/>
                    <a:gd name="T10" fmla="*/ 445 w 674"/>
                    <a:gd name="T11" fmla="*/ 170 h 533"/>
                    <a:gd name="T12" fmla="*/ 193 w 674"/>
                    <a:gd name="T13" fmla="*/ 76 h 533"/>
                    <a:gd name="T14" fmla="*/ 81 w 674"/>
                    <a:gd name="T15" fmla="*/ 32 h 533"/>
                    <a:gd name="T16" fmla="*/ 32 w 674"/>
                    <a:gd name="T17" fmla="*/ 67 h 533"/>
                    <a:gd name="T18" fmla="*/ 200 w 674"/>
                    <a:gd name="T19" fmla="*/ 129 h 533"/>
                    <a:gd name="T20" fmla="*/ 224 w 674"/>
                    <a:gd name="T21" fmla="*/ 132 h 533"/>
                    <a:gd name="T22" fmla="*/ 203 w 674"/>
                    <a:gd name="T23" fmla="*/ 266 h 533"/>
                    <a:gd name="T24" fmla="*/ 336 w 674"/>
                    <a:gd name="T25" fmla="*/ 265 h 533"/>
                    <a:gd name="T26" fmla="*/ 259 w 674"/>
                    <a:gd name="T27" fmla="*/ 253 h 533"/>
                    <a:gd name="T28" fmla="*/ 272 w 674"/>
                    <a:gd name="T29" fmla="*/ 153 h 533"/>
                    <a:gd name="T30" fmla="*/ 427 w 674"/>
                    <a:gd name="T31" fmla="*/ 255 h 533"/>
                    <a:gd name="T32" fmla="*/ 494 w 674"/>
                    <a:gd name="T33" fmla="*/ 408 h 533"/>
                    <a:gd name="T34" fmla="*/ 659 w 674"/>
                    <a:gd name="T35" fmla="*/ 437 h 533"/>
                    <a:gd name="T36" fmla="*/ 673 w 674"/>
                    <a:gd name="T37" fmla="*/ 533 h 533"/>
                    <a:gd name="T38" fmla="*/ 640 w 674"/>
                    <a:gd name="T39" fmla="*/ 458 h 533"/>
                    <a:gd name="T40" fmla="*/ 489 w 674"/>
                    <a:gd name="T41" fmla="*/ 427 h 533"/>
                    <a:gd name="T42" fmla="*/ 404 w 674"/>
                    <a:gd name="T43" fmla="*/ 230 h 533"/>
                    <a:gd name="T44" fmla="*/ 262 w 674"/>
                    <a:gd name="T45" fmla="*/ 226 h 533"/>
                    <a:gd name="T46" fmla="*/ 352 w 674"/>
                    <a:gd name="T47" fmla="*/ 271 h 533"/>
                    <a:gd name="T48" fmla="*/ 192 w 674"/>
                    <a:gd name="T49" fmla="*/ 276 h 533"/>
                    <a:gd name="T50" fmla="*/ 187 w 674"/>
                    <a:gd name="T51" fmla="*/ 153 h 533"/>
                    <a:gd name="T52" fmla="*/ 36 w 674"/>
                    <a:gd name="T53" fmla="*/ 108 h 533"/>
                    <a:gd name="T54" fmla="*/ 96 w 674"/>
                    <a:gd name="T55" fmla="*/ 22 h 533"/>
                    <a:gd name="T56" fmla="*/ 284 w 674"/>
                    <a:gd name="T57" fmla="*/ 62 h 533"/>
                    <a:gd name="T58" fmla="*/ 471 w 674"/>
                    <a:gd name="T59" fmla="*/ 142 h 533"/>
                    <a:gd name="T60" fmla="*/ 637 w 674"/>
                    <a:gd name="T61" fmla="*/ 290 h 533"/>
                    <a:gd name="T62" fmla="*/ 555 w 674"/>
                    <a:gd name="T63" fmla="*/ 233 h 533"/>
                    <a:gd name="T64" fmla="*/ 508 w 674"/>
                    <a:gd name="T65" fmla="*/ 238 h 533"/>
                    <a:gd name="T66" fmla="*/ 649 w 674"/>
                    <a:gd name="T67" fmla="*/ 331 h 533"/>
                    <a:gd name="T68" fmla="*/ 663 w 674"/>
                    <a:gd name="T69" fmla="*/ 327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74" h="533">
                      <a:moveTo>
                        <a:pt x="663" y="327"/>
                      </a:moveTo>
                      <a:cubicBezTo>
                        <a:pt x="655" y="337"/>
                        <a:pt x="649" y="349"/>
                        <a:pt x="639" y="356"/>
                      </a:cubicBezTo>
                      <a:cubicBezTo>
                        <a:pt x="581" y="403"/>
                        <a:pt x="500" y="374"/>
                        <a:pt x="483" y="301"/>
                      </a:cubicBezTo>
                      <a:cubicBezTo>
                        <a:pt x="474" y="267"/>
                        <a:pt x="477" y="236"/>
                        <a:pt x="508" y="214"/>
                      </a:cubicBezTo>
                      <a:cubicBezTo>
                        <a:pt x="530" y="198"/>
                        <a:pt x="566" y="201"/>
                        <a:pt x="583" y="221"/>
                      </a:cubicBezTo>
                      <a:cubicBezTo>
                        <a:pt x="590" y="230"/>
                        <a:pt x="592" y="240"/>
                        <a:pt x="577" y="243"/>
                      </a:cubicBezTo>
                      <a:cubicBezTo>
                        <a:pt x="561" y="247"/>
                        <a:pt x="556" y="257"/>
                        <a:pt x="558" y="271"/>
                      </a:cubicBezTo>
                      <a:cubicBezTo>
                        <a:pt x="561" y="287"/>
                        <a:pt x="571" y="296"/>
                        <a:pt x="587" y="297"/>
                      </a:cubicBezTo>
                      <a:cubicBezTo>
                        <a:pt x="609" y="299"/>
                        <a:pt x="631" y="281"/>
                        <a:pt x="633" y="259"/>
                      </a:cubicBezTo>
                      <a:cubicBezTo>
                        <a:pt x="639" y="208"/>
                        <a:pt x="615" y="172"/>
                        <a:pt x="567" y="154"/>
                      </a:cubicBezTo>
                      <a:cubicBezTo>
                        <a:pt x="529" y="140"/>
                        <a:pt x="495" y="142"/>
                        <a:pt x="464" y="171"/>
                      </a:cubicBezTo>
                      <a:cubicBezTo>
                        <a:pt x="461" y="174"/>
                        <a:pt x="447" y="173"/>
                        <a:pt x="445" y="170"/>
                      </a:cubicBezTo>
                      <a:cubicBezTo>
                        <a:pt x="410" y="103"/>
                        <a:pt x="346" y="90"/>
                        <a:pt x="281" y="79"/>
                      </a:cubicBezTo>
                      <a:cubicBezTo>
                        <a:pt x="252" y="75"/>
                        <a:pt x="222" y="76"/>
                        <a:pt x="193" y="76"/>
                      </a:cubicBezTo>
                      <a:cubicBezTo>
                        <a:pt x="164" y="76"/>
                        <a:pt x="136" y="73"/>
                        <a:pt x="111" y="57"/>
                      </a:cubicBezTo>
                      <a:cubicBezTo>
                        <a:pt x="100" y="50"/>
                        <a:pt x="91" y="40"/>
                        <a:pt x="81" y="32"/>
                      </a:cubicBezTo>
                      <a:cubicBezTo>
                        <a:pt x="71" y="23"/>
                        <a:pt x="59" y="18"/>
                        <a:pt x="47" y="28"/>
                      </a:cubicBezTo>
                      <a:cubicBezTo>
                        <a:pt x="35" y="38"/>
                        <a:pt x="27" y="50"/>
                        <a:pt x="32" y="67"/>
                      </a:cubicBezTo>
                      <a:cubicBezTo>
                        <a:pt x="41" y="94"/>
                        <a:pt x="60" y="112"/>
                        <a:pt x="86" y="121"/>
                      </a:cubicBezTo>
                      <a:cubicBezTo>
                        <a:pt x="123" y="134"/>
                        <a:pt x="162" y="135"/>
                        <a:pt x="200" y="129"/>
                      </a:cubicBezTo>
                      <a:cubicBezTo>
                        <a:pt x="205" y="128"/>
                        <a:pt x="210" y="127"/>
                        <a:pt x="214" y="127"/>
                      </a:cubicBezTo>
                      <a:cubicBezTo>
                        <a:pt x="218" y="127"/>
                        <a:pt x="223" y="129"/>
                        <a:pt x="224" y="132"/>
                      </a:cubicBezTo>
                      <a:cubicBezTo>
                        <a:pt x="225" y="136"/>
                        <a:pt x="224" y="141"/>
                        <a:pt x="221" y="144"/>
                      </a:cubicBezTo>
                      <a:cubicBezTo>
                        <a:pt x="184" y="180"/>
                        <a:pt x="181" y="221"/>
                        <a:pt x="203" y="266"/>
                      </a:cubicBezTo>
                      <a:cubicBezTo>
                        <a:pt x="226" y="312"/>
                        <a:pt x="281" y="327"/>
                        <a:pt x="320" y="305"/>
                      </a:cubicBezTo>
                      <a:cubicBezTo>
                        <a:pt x="335" y="296"/>
                        <a:pt x="340" y="282"/>
                        <a:pt x="336" y="265"/>
                      </a:cubicBezTo>
                      <a:cubicBezTo>
                        <a:pt x="332" y="247"/>
                        <a:pt x="322" y="233"/>
                        <a:pt x="303" y="234"/>
                      </a:cubicBezTo>
                      <a:cubicBezTo>
                        <a:pt x="290" y="235"/>
                        <a:pt x="277" y="245"/>
                        <a:pt x="259" y="253"/>
                      </a:cubicBezTo>
                      <a:cubicBezTo>
                        <a:pt x="250" y="248"/>
                        <a:pt x="241" y="236"/>
                        <a:pt x="241" y="217"/>
                      </a:cubicBezTo>
                      <a:cubicBezTo>
                        <a:pt x="240" y="191"/>
                        <a:pt x="248" y="167"/>
                        <a:pt x="272" y="153"/>
                      </a:cubicBezTo>
                      <a:cubicBezTo>
                        <a:pt x="307" y="133"/>
                        <a:pt x="361" y="141"/>
                        <a:pt x="389" y="171"/>
                      </a:cubicBezTo>
                      <a:cubicBezTo>
                        <a:pt x="411" y="194"/>
                        <a:pt x="424" y="222"/>
                        <a:pt x="427" y="255"/>
                      </a:cubicBezTo>
                      <a:cubicBezTo>
                        <a:pt x="428" y="271"/>
                        <a:pt x="432" y="288"/>
                        <a:pt x="433" y="304"/>
                      </a:cubicBezTo>
                      <a:cubicBezTo>
                        <a:pt x="436" y="349"/>
                        <a:pt x="463" y="381"/>
                        <a:pt x="494" y="408"/>
                      </a:cubicBezTo>
                      <a:cubicBezTo>
                        <a:pt x="537" y="445"/>
                        <a:pt x="585" y="445"/>
                        <a:pt x="634" y="422"/>
                      </a:cubicBezTo>
                      <a:cubicBezTo>
                        <a:pt x="654" y="413"/>
                        <a:pt x="660" y="416"/>
                        <a:pt x="659" y="437"/>
                      </a:cubicBezTo>
                      <a:cubicBezTo>
                        <a:pt x="657" y="465"/>
                        <a:pt x="655" y="493"/>
                        <a:pt x="673" y="518"/>
                      </a:cubicBezTo>
                      <a:cubicBezTo>
                        <a:pt x="674" y="520"/>
                        <a:pt x="673" y="525"/>
                        <a:pt x="673" y="533"/>
                      </a:cubicBezTo>
                      <a:cubicBezTo>
                        <a:pt x="652" y="523"/>
                        <a:pt x="646" y="507"/>
                        <a:pt x="642" y="490"/>
                      </a:cubicBezTo>
                      <a:cubicBezTo>
                        <a:pt x="640" y="479"/>
                        <a:pt x="641" y="468"/>
                        <a:pt x="640" y="458"/>
                      </a:cubicBezTo>
                      <a:cubicBezTo>
                        <a:pt x="640" y="445"/>
                        <a:pt x="637" y="442"/>
                        <a:pt x="623" y="446"/>
                      </a:cubicBezTo>
                      <a:cubicBezTo>
                        <a:pt x="576" y="460"/>
                        <a:pt x="530" y="460"/>
                        <a:pt x="489" y="427"/>
                      </a:cubicBezTo>
                      <a:cubicBezTo>
                        <a:pt x="448" y="394"/>
                        <a:pt x="422" y="354"/>
                        <a:pt x="416" y="301"/>
                      </a:cubicBezTo>
                      <a:cubicBezTo>
                        <a:pt x="414" y="277"/>
                        <a:pt x="410" y="253"/>
                        <a:pt x="404" y="230"/>
                      </a:cubicBezTo>
                      <a:cubicBezTo>
                        <a:pt x="390" y="174"/>
                        <a:pt x="346" y="153"/>
                        <a:pt x="294" y="163"/>
                      </a:cubicBezTo>
                      <a:cubicBezTo>
                        <a:pt x="265" y="168"/>
                        <a:pt x="251" y="197"/>
                        <a:pt x="262" y="226"/>
                      </a:cubicBezTo>
                      <a:cubicBezTo>
                        <a:pt x="264" y="226"/>
                        <a:pt x="267" y="226"/>
                        <a:pt x="269" y="225"/>
                      </a:cubicBezTo>
                      <a:cubicBezTo>
                        <a:pt x="314" y="201"/>
                        <a:pt x="344" y="227"/>
                        <a:pt x="352" y="271"/>
                      </a:cubicBezTo>
                      <a:cubicBezTo>
                        <a:pt x="356" y="294"/>
                        <a:pt x="332" y="325"/>
                        <a:pt x="305" y="330"/>
                      </a:cubicBezTo>
                      <a:cubicBezTo>
                        <a:pt x="252" y="340"/>
                        <a:pt x="220" y="320"/>
                        <a:pt x="192" y="276"/>
                      </a:cubicBezTo>
                      <a:cubicBezTo>
                        <a:pt x="168" y="239"/>
                        <a:pt x="166" y="201"/>
                        <a:pt x="186" y="162"/>
                      </a:cubicBezTo>
                      <a:cubicBezTo>
                        <a:pt x="187" y="159"/>
                        <a:pt x="187" y="157"/>
                        <a:pt x="187" y="153"/>
                      </a:cubicBezTo>
                      <a:cubicBezTo>
                        <a:pt x="166" y="151"/>
                        <a:pt x="144" y="150"/>
                        <a:pt x="124" y="147"/>
                      </a:cubicBezTo>
                      <a:cubicBezTo>
                        <a:pt x="91" y="143"/>
                        <a:pt x="60" y="134"/>
                        <a:pt x="36" y="108"/>
                      </a:cubicBezTo>
                      <a:cubicBezTo>
                        <a:pt x="16" y="86"/>
                        <a:pt x="0" y="45"/>
                        <a:pt x="29" y="20"/>
                      </a:cubicBezTo>
                      <a:cubicBezTo>
                        <a:pt x="50" y="1"/>
                        <a:pt x="77" y="0"/>
                        <a:pt x="96" y="22"/>
                      </a:cubicBezTo>
                      <a:cubicBezTo>
                        <a:pt x="116" y="45"/>
                        <a:pt x="141" y="55"/>
                        <a:pt x="171" y="57"/>
                      </a:cubicBezTo>
                      <a:cubicBezTo>
                        <a:pt x="209" y="58"/>
                        <a:pt x="247" y="58"/>
                        <a:pt x="284" y="62"/>
                      </a:cubicBezTo>
                      <a:cubicBezTo>
                        <a:pt x="348" y="70"/>
                        <a:pt x="406" y="90"/>
                        <a:pt x="450" y="141"/>
                      </a:cubicBezTo>
                      <a:cubicBezTo>
                        <a:pt x="453" y="145"/>
                        <a:pt x="465" y="144"/>
                        <a:pt x="471" y="142"/>
                      </a:cubicBezTo>
                      <a:cubicBezTo>
                        <a:pt x="524" y="117"/>
                        <a:pt x="587" y="129"/>
                        <a:pt x="626" y="172"/>
                      </a:cubicBezTo>
                      <a:cubicBezTo>
                        <a:pt x="654" y="203"/>
                        <a:pt x="659" y="259"/>
                        <a:pt x="637" y="290"/>
                      </a:cubicBezTo>
                      <a:cubicBezTo>
                        <a:pt x="618" y="316"/>
                        <a:pt x="586" y="323"/>
                        <a:pt x="562" y="306"/>
                      </a:cubicBezTo>
                      <a:cubicBezTo>
                        <a:pt x="537" y="288"/>
                        <a:pt x="534" y="263"/>
                        <a:pt x="555" y="233"/>
                      </a:cubicBezTo>
                      <a:cubicBezTo>
                        <a:pt x="556" y="232"/>
                        <a:pt x="556" y="231"/>
                        <a:pt x="556" y="229"/>
                      </a:cubicBezTo>
                      <a:cubicBezTo>
                        <a:pt x="540" y="218"/>
                        <a:pt x="522" y="222"/>
                        <a:pt x="508" y="238"/>
                      </a:cubicBezTo>
                      <a:cubicBezTo>
                        <a:pt x="477" y="274"/>
                        <a:pt x="513" y="342"/>
                        <a:pt x="544" y="354"/>
                      </a:cubicBezTo>
                      <a:cubicBezTo>
                        <a:pt x="586" y="372"/>
                        <a:pt x="617" y="351"/>
                        <a:pt x="649" y="331"/>
                      </a:cubicBezTo>
                      <a:cubicBezTo>
                        <a:pt x="653" y="328"/>
                        <a:pt x="657" y="327"/>
                        <a:pt x="661" y="325"/>
                      </a:cubicBezTo>
                      <a:cubicBezTo>
                        <a:pt x="662" y="325"/>
                        <a:pt x="662" y="326"/>
                        <a:pt x="663" y="32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74" name="Freeform 21"/>
                <p:cNvSpPr>
                  <a:spLocks/>
                </p:cNvSpPr>
                <p:nvPr/>
              </p:nvSpPr>
              <p:spPr bwMode="auto">
                <a:xfrm>
                  <a:off x="10764605" y="2985095"/>
                  <a:ext cx="836613" cy="952500"/>
                </a:xfrm>
                <a:custGeom>
                  <a:avLst/>
                  <a:gdLst>
                    <a:gd name="T0" fmla="*/ 185 w 353"/>
                    <a:gd name="T1" fmla="*/ 79 h 402"/>
                    <a:gd name="T2" fmla="*/ 198 w 353"/>
                    <a:gd name="T3" fmla="*/ 110 h 402"/>
                    <a:gd name="T4" fmla="*/ 215 w 353"/>
                    <a:gd name="T5" fmla="*/ 135 h 402"/>
                    <a:gd name="T6" fmla="*/ 261 w 353"/>
                    <a:gd name="T7" fmla="*/ 117 h 402"/>
                    <a:gd name="T8" fmla="*/ 228 w 353"/>
                    <a:gd name="T9" fmla="*/ 101 h 402"/>
                    <a:gd name="T10" fmla="*/ 221 w 353"/>
                    <a:gd name="T11" fmla="*/ 37 h 402"/>
                    <a:gd name="T12" fmla="*/ 294 w 353"/>
                    <a:gd name="T13" fmla="*/ 4 h 402"/>
                    <a:gd name="T14" fmla="*/ 338 w 353"/>
                    <a:gd name="T15" fmla="*/ 50 h 402"/>
                    <a:gd name="T16" fmla="*/ 347 w 353"/>
                    <a:gd name="T17" fmla="*/ 89 h 402"/>
                    <a:gd name="T18" fmla="*/ 211 w 353"/>
                    <a:gd name="T19" fmla="*/ 217 h 402"/>
                    <a:gd name="T20" fmla="*/ 134 w 353"/>
                    <a:gd name="T21" fmla="*/ 161 h 402"/>
                    <a:gd name="T22" fmla="*/ 49 w 353"/>
                    <a:gd name="T23" fmla="*/ 256 h 402"/>
                    <a:gd name="T24" fmla="*/ 51 w 353"/>
                    <a:gd name="T25" fmla="*/ 348 h 402"/>
                    <a:gd name="T26" fmla="*/ 132 w 353"/>
                    <a:gd name="T27" fmla="*/ 378 h 402"/>
                    <a:gd name="T28" fmla="*/ 155 w 353"/>
                    <a:gd name="T29" fmla="*/ 383 h 402"/>
                    <a:gd name="T30" fmla="*/ 56 w 353"/>
                    <a:gd name="T31" fmla="*/ 376 h 402"/>
                    <a:gd name="T32" fmla="*/ 50 w 353"/>
                    <a:gd name="T33" fmla="*/ 227 h 402"/>
                    <a:gd name="T34" fmla="*/ 127 w 353"/>
                    <a:gd name="T35" fmla="*/ 150 h 402"/>
                    <a:gd name="T36" fmla="*/ 146 w 353"/>
                    <a:gd name="T37" fmla="*/ 153 h 402"/>
                    <a:gd name="T38" fmla="*/ 177 w 353"/>
                    <a:gd name="T39" fmla="*/ 186 h 402"/>
                    <a:gd name="T40" fmla="*/ 300 w 353"/>
                    <a:gd name="T41" fmla="*/ 171 h 402"/>
                    <a:gd name="T42" fmla="*/ 325 w 353"/>
                    <a:gd name="T43" fmla="*/ 57 h 402"/>
                    <a:gd name="T44" fmla="*/ 283 w 353"/>
                    <a:gd name="T45" fmla="*/ 20 h 402"/>
                    <a:gd name="T46" fmla="*/ 230 w 353"/>
                    <a:gd name="T47" fmla="*/ 55 h 402"/>
                    <a:gd name="T48" fmla="*/ 232 w 353"/>
                    <a:gd name="T49" fmla="*/ 82 h 402"/>
                    <a:gd name="T50" fmla="*/ 262 w 353"/>
                    <a:gd name="T51" fmla="*/ 94 h 402"/>
                    <a:gd name="T52" fmla="*/ 281 w 353"/>
                    <a:gd name="T53" fmla="*/ 89 h 402"/>
                    <a:gd name="T54" fmla="*/ 247 w 353"/>
                    <a:gd name="T55" fmla="*/ 157 h 402"/>
                    <a:gd name="T56" fmla="*/ 212 w 353"/>
                    <a:gd name="T57" fmla="*/ 153 h 402"/>
                    <a:gd name="T58" fmla="*/ 175 w 353"/>
                    <a:gd name="T59" fmla="*/ 93 h 402"/>
                    <a:gd name="T60" fmla="*/ 178 w 353"/>
                    <a:gd name="T61" fmla="*/ 79 h 402"/>
                    <a:gd name="T62" fmla="*/ 185 w 353"/>
                    <a:gd name="T63" fmla="*/ 79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53" h="402">
                      <a:moveTo>
                        <a:pt x="185" y="79"/>
                      </a:moveTo>
                      <a:cubicBezTo>
                        <a:pt x="189" y="90"/>
                        <a:pt x="193" y="100"/>
                        <a:pt x="198" y="110"/>
                      </a:cubicBezTo>
                      <a:cubicBezTo>
                        <a:pt x="203" y="119"/>
                        <a:pt x="208" y="128"/>
                        <a:pt x="215" y="135"/>
                      </a:cubicBezTo>
                      <a:cubicBezTo>
                        <a:pt x="232" y="152"/>
                        <a:pt x="251" y="145"/>
                        <a:pt x="261" y="117"/>
                      </a:cubicBezTo>
                      <a:cubicBezTo>
                        <a:pt x="250" y="112"/>
                        <a:pt x="237" y="108"/>
                        <a:pt x="228" y="101"/>
                      </a:cubicBezTo>
                      <a:cubicBezTo>
                        <a:pt x="209" y="86"/>
                        <a:pt x="208" y="65"/>
                        <a:pt x="221" y="37"/>
                      </a:cubicBezTo>
                      <a:cubicBezTo>
                        <a:pt x="231" y="15"/>
                        <a:pt x="264" y="0"/>
                        <a:pt x="294" y="4"/>
                      </a:cubicBezTo>
                      <a:cubicBezTo>
                        <a:pt x="311" y="6"/>
                        <a:pt x="333" y="30"/>
                        <a:pt x="338" y="50"/>
                      </a:cubicBezTo>
                      <a:cubicBezTo>
                        <a:pt x="341" y="63"/>
                        <a:pt x="346" y="76"/>
                        <a:pt x="347" y="89"/>
                      </a:cubicBezTo>
                      <a:cubicBezTo>
                        <a:pt x="353" y="157"/>
                        <a:pt x="286" y="234"/>
                        <a:pt x="211" y="217"/>
                      </a:cubicBezTo>
                      <a:cubicBezTo>
                        <a:pt x="180" y="210"/>
                        <a:pt x="155" y="192"/>
                        <a:pt x="134" y="161"/>
                      </a:cubicBezTo>
                      <a:cubicBezTo>
                        <a:pt x="104" y="194"/>
                        <a:pt x="75" y="224"/>
                        <a:pt x="49" y="256"/>
                      </a:cubicBezTo>
                      <a:cubicBezTo>
                        <a:pt x="27" y="285"/>
                        <a:pt x="31" y="318"/>
                        <a:pt x="51" y="348"/>
                      </a:cubicBezTo>
                      <a:cubicBezTo>
                        <a:pt x="70" y="377"/>
                        <a:pt x="101" y="379"/>
                        <a:pt x="132" y="378"/>
                      </a:cubicBezTo>
                      <a:cubicBezTo>
                        <a:pt x="140" y="378"/>
                        <a:pt x="148" y="380"/>
                        <a:pt x="155" y="383"/>
                      </a:cubicBezTo>
                      <a:cubicBezTo>
                        <a:pt x="131" y="402"/>
                        <a:pt x="80" y="398"/>
                        <a:pt x="56" y="376"/>
                      </a:cubicBezTo>
                      <a:cubicBezTo>
                        <a:pt x="13" y="339"/>
                        <a:pt x="0" y="286"/>
                        <a:pt x="50" y="227"/>
                      </a:cubicBezTo>
                      <a:cubicBezTo>
                        <a:pt x="73" y="200"/>
                        <a:pt x="100" y="175"/>
                        <a:pt x="127" y="150"/>
                      </a:cubicBezTo>
                      <a:cubicBezTo>
                        <a:pt x="130" y="147"/>
                        <a:pt x="142" y="149"/>
                        <a:pt x="146" y="153"/>
                      </a:cubicBezTo>
                      <a:cubicBezTo>
                        <a:pt x="157" y="163"/>
                        <a:pt x="165" y="177"/>
                        <a:pt x="177" y="186"/>
                      </a:cubicBezTo>
                      <a:cubicBezTo>
                        <a:pt x="211" y="211"/>
                        <a:pt x="269" y="207"/>
                        <a:pt x="300" y="171"/>
                      </a:cubicBezTo>
                      <a:cubicBezTo>
                        <a:pt x="330" y="135"/>
                        <a:pt x="338" y="99"/>
                        <a:pt x="325" y="57"/>
                      </a:cubicBezTo>
                      <a:cubicBezTo>
                        <a:pt x="319" y="34"/>
                        <a:pt x="302" y="21"/>
                        <a:pt x="283" y="20"/>
                      </a:cubicBezTo>
                      <a:cubicBezTo>
                        <a:pt x="260" y="20"/>
                        <a:pt x="236" y="34"/>
                        <a:pt x="230" y="55"/>
                      </a:cubicBezTo>
                      <a:cubicBezTo>
                        <a:pt x="227" y="63"/>
                        <a:pt x="227" y="77"/>
                        <a:pt x="232" y="82"/>
                      </a:cubicBezTo>
                      <a:cubicBezTo>
                        <a:pt x="238" y="89"/>
                        <a:pt x="251" y="92"/>
                        <a:pt x="262" y="94"/>
                      </a:cubicBezTo>
                      <a:cubicBezTo>
                        <a:pt x="268" y="95"/>
                        <a:pt x="274" y="91"/>
                        <a:pt x="281" y="89"/>
                      </a:cubicBezTo>
                      <a:cubicBezTo>
                        <a:pt x="288" y="119"/>
                        <a:pt x="274" y="149"/>
                        <a:pt x="247" y="157"/>
                      </a:cubicBezTo>
                      <a:cubicBezTo>
                        <a:pt x="236" y="160"/>
                        <a:pt x="218" y="160"/>
                        <a:pt x="212" y="153"/>
                      </a:cubicBezTo>
                      <a:cubicBezTo>
                        <a:pt x="197" y="135"/>
                        <a:pt x="186" y="114"/>
                        <a:pt x="175" y="93"/>
                      </a:cubicBezTo>
                      <a:cubicBezTo>
                        <a:pt x="173" y="90"/>
                        <a:pt x="177" y="84"/>
                        <a:pt x="178" y="79"/>
                      </a:cubicBezTo>
                      <a:cubicBezTo>
                        <a:pt x="181" y="79"/>
                        <a:pt x="183" y="79"/>
                        <a:pt x="185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75" name="Freeform 24"/>
                <p:cNvSpPr>
                  <a:spLocks/>
                </p:cNvSpPr>
                <p:nvPr/>
              </p:nvSpPr>
              <p:spPr bwMode="auto">
                <a:xfrm>
                  <a:off x="9988318" y="3018433"/>
                  <a:ext cx="871538" cy="1023938"/>
                </a:xfrm>
                <a:custGeom>
                  <a:avLst/>
                  <a:gdLst>
                    <a:gd name="T0" fmla="*/ 363 w 368"/>
                    <a:gd name="T1" fmla="*/ 432 h 432"/>
                    <a:gd name="T2" fmla="*/ 303 w 368"/>
                    <a:gd name="T3" fmla="*/ 375 h 432"/>
                    <a:gd name="T4" fmla="*/ 277 w 368"/>
                    <a:gd name="T5" fmla="*/ 263 h 432"/>
                    <a:gd name="T6" fmla="*/ 261 w 368"/>
                    <a:gd name="T7" fmla="*/ 239 h 432"/>
                    <a:gd name="T8" fmla="*/ 158 w 368"/>
                    <a:gd name="T9" fmla="*/ 153 h 432"/>
                    <a:gd name="T10" fmla="*/ 135 w 368"/>
                    <a:gd name="T11" fmla="*/ 120 h 432"/>
                    <a:gd name="T12" fmla="*/ 78 w 368"/>
                    <a:gd name="T13" fmla="*/ 121 h 432"/>
                    <a:gd name="T14" fmla="*/ 67 w 368"/>
                    <a:gd name="T15" fmla="*/ 138 h 432"/>
                    <a:gd name="T16" fmla="*/ 10 w 368"/>
                    <a:gd name="T17" fmla="*/ 137 h 432"/>
                    <a:gd name="T18" fmla="*/ 1 w 368"/>
                    <a:gd name="T19" fmla="*/ 103 h 432"/>
                    <a:gd name="T20" fmla="*/ 83 w 368"/>
                    <a:gd name="T21" fmla="*/ 4 h 432"/>
                    <a:gd name="T22" fmla="*/ 160 w 368"/>
                    <a:gd name="T23" fmla="*/ 20 h 432"/>
                    <a:gd name="T24" fmla="*/ 192 w 368"/>
                    <a:gd name="T25" fmla="*/ 18 h 432"/>
                    <a:gd name="T26" fmla="*/ 211 w 368"/>
                    <a:gd name="T27" fmla="*/ 10 h 432"/>
                    <a:gd name="T28" fmla="*/ 204 w 368"/>
                    <a:gd name="T29" fmla="*/ 31 h 432"/>
                    <a:gd name="T30" fmla="*/ 181 w 368"/>
                    <a:gd name="T31" fmla="*/ 62 h 432"/>
                    <a:gd name="T32" fmla="*/ 152 w 368"/>
                    <a:gd name="T33" fmla="*/ 36 h 432"/>
                    <a:gd name="T34" fmla="*/ 28 w 368"/>
                    <a:gd name="T35" fmla="*/ 63 h 432"/>
                    <a:gd name="T36" fmla="*/ 20 w 368"/>
                    <a:gd name="T37" fmla="*/ 126 h 432"/>
                    <a:gd name="T38" fmla="*/ 49 w 368"/>
                    <a:gd name="T39" fmla="*/ 132 h 432"/>
                    <a:gd name="T40" fmla="*/ 63 w 368"/>
                    <a:gd name="T41" fmla="*/ 112 h 432"/>
                    <a:gd name="T42" fmla="*/ 152 w 368"/>
                    <a:gd name="T43" fmla="*/ 113 h 432"/>
                    <a:gd name="T44" fmla="*/ 179 w 368"/>
                    <a:gd name="T45" fmla="*/ 156 h 432"/>
                    <a:gd name="T46" fmla="*/ 281 w 368"/>
                    <a:gd name="T47" fmla="*/ 224 h 432"/>
                    <a:gd name="T48" fmla="*/ 296 w 368"/>
                    <a:gd name="T49" fmla="*/ 244 h 432"/>
                    <a:gd name="T50" fmla="*/ 305 w 368"/>
                    <a:gd name="T51" fmla="*/ 348 h 432"/>
                    <a:gd name="T52" fmla="*/ 354 w 368"/>
                    <a:gd name="T53" fmla="*/ 411 h 432"/>
                    <a:gd name="T54" fmla="*/ 368 w 368"/>
                    <a:gd name="T55" fmla="*/ 427 h 432"/>
                    <a:gd name="T56" fmla="*/ 363 w 368"/>
                    <a:gd name="T57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8" h="432">
                      <a:moveTo>
                        <a:pt x="363" y="432"/>
                      </a:moveTo>
                      <a:cubicBezTo>
                        <a:pt x="337" y="419"/>
                        <a:pt x="315" y="401"/>
                        <a:pt x="303" y="375"/>
                      </a:cubicBezTo>
                      <a:cubicBezTo>
                        <a:pt x="287" y="339"/>
                        <a:pt x="275" y="302"/>
                        <a:pt x="277" y="263"/>
                      </a:cubicBezTo>
                      <a:cubicBezTo>
                        <a:pt x="278" y="249"/>
                        <a:pt x="274" y="243"/>
                        <a:pt x="261" y="239"/>
                      </a:cubicBezTo>
                      <a:cubicBezTo>
                        <a:pt x="214" y="225"/>
                        <a:pt x="181" y="196"/>
                        <a:pt x="158" y="153"/>
                      </a:cubicBezTo>
                      <a:cubicBezTo>
                        <a:pt x="151" y="142"/>
                        <a:pt x="143" y="131"/>
                        <a:pt x="135" y="120"/>
                      </a:cubicBezTo>
                      <a:cubicBezTo>
                        <a:pt x="116" y="96"/>
                        <a:pt x="97" y="103"/>
                        <a:pt x="78" y="121"/>
                      </a:cubicBezTo>
                      <a:cubicBezTo>
                        <a:pt x="73" y="125"/>
                        <a:pt x="70" y="132"/>
                        <a:pt x="67" y="138"/>
                      </a:cubicBezTo>
                      <a:cubicBezTo>
                        <a:pt x="49" y="167"/>
                        <a:pt x="27" y="168"/>
                        <a:pt x="10" y="137"/>
                      </a:cubicBezTo>
                      <a:cubicBezTo>
                        <a:pt x="4" y="127"/>
                        <a:pt x="1" y="115"/>
                        <a:pt x="1" y="103"/>
                      </a:cubicBezTo>
                      <a:cubicBezTo>
                        <a:pt x="0" y="57"/>
                        <a:pt x="37" y="10"/>
                        <a:pt x="83" y="4"/>
                      </a:cubicBezTo>
                      <a:cubicBezTo>
                        <a:pt x="109" y="0"/>
                        <a:pt x="138" y="1"/>
                        <a:pt x="160" y="20"/>
                      </a:cubicBezTo>
                      <a:cubicBezTo>
                        <a:pt x="172" y="31"/>
                        <a:pt x="181" y="29"/>
                        <a:pt x="192" y="18"/>
                      </a:cubicBezTo>
                      <a:cubicBezTo>
                        <a:pt x="196" y="13"/>
                        <a:pt x="204" y="13"/>
                        <a:pt x="211" y="10"/>
                      </a:cubicBezTo>
                      <a:cubicBezTo>
                        <a:pt x="209" y="17"/>
                        <a:pt x="208" y="25"/>
                        <a:pt x="204" y="31"/>
                      </a:cubicBezTo>
                      <a:cubicBezTo>
                        <a:pt x="198" y="42"/>
                        <a:pt x="189" y="52"/>
                        <a:pt x="181" y="62"/>
                      </a:cubicBezTo>
                      <a:cubicBezTo>
                        <a:pt x="171" y="53"/>
                        <a:pt x="162" y="44"/>
                        <a:pt x="152" y="36"/>
                      </a:cubicBezTo>
                      <a:cubicBezTo>
                        <a:pt x="122" y="9"/>
                        <a:pt x="52" y="11"/>
                        <a:pt x="28" y="63"/>
                      </a:cubicBezTo>
                      <a:cubicBezTo>
                        <a:pt x="18" y="84"/>
                        <a:pt x="9" y="104"/>
                        <a:pt x="20" y="126"/>
                      </a:cubicBezTo>
                      <a:cubicBezTo>
                        <a:pt x="27" y="142"/>
                        <a:pt x="37" y="144"/>
                        <a:pt x="49" y="132"/>
                      </a:cubicBezTo>
                      <a:cubicBezTo>
                        <a:pt x="55" y="126"/>
                        <a:pt x="59" y="119"/>
                        <a:pt x="63" y="112"/>
                      </a:cubicBezTo>
                      <a:cubicBezTo>
                        <a:pt x="88" y="79"/>
                        <a:pt x="128" y="80"/>
                        <a:pt x="152" y="113"/>
                      </a:cubicBezTo>
                      <a:cubicBezTo>
                        <a:pt x="161" y="127"/>
                        <a:pt x="170" y="141"/>
                        <a:pt x="179" y="156"/>
                      </a:cubicBezTo>
                      <a:cubicBezTo>
                        <a:pt x="202" y="194"/>
                        <a:pt x="235" y="219"/>
                        <a:pt x="281" y="224"/>
                      </a:cubicBezTo>
                      <a:cubicBezTo>
                        <a:pt x="294" y="225"/>
                        <a:pt x="295" y="231"/>
                        <a:pt x="296" y="244"/>
                      </a:cubicBezTo>
                      <a:cubicBezTo>
                        <a:pt x="297" y="279"/>
                        <a:pt x="295" y="315"/>
                        <a:pt x="305" y="348"/>
                      </a:cubicBezTo>
                      <a:cubicBezTo>
                        <a:pt x="313" y="372"/>
                        <a:pt x="337" y="390"/>
                        <a:pt x="354" y="411"/>
                      </a:cubicBezTo>
                      <a:cubicBezTo>
                        <a:pt x="359" y="417"/>
                        <a:pt x="364" y="422"/>
                        <a:pt x="368" y="427"/>
                      </a:cubicBezTo>
                      <a:cubicBezTo>
                        <a:pt x="366" y="429"/>
                        <a:pt x="365" y="431"/>
                        <a:pt x="363" y="43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76" name="Freeform 25"/>
                <p:cNvSpPr>
                  <a:spLocks/>
                </p:cNvSpPr>
                <p:nvPr/>
              </p:nvSpPr>
              <p:spPr bwMode="auto">
                <a:xfrm>
                  <a:off x="10866205" y="4032845"/>
                  <a:ext cx="520700" cy="782638"/>
                </a:xfrm>
                <a:custGeom>
                  <a:avLst/>
                  <a:gdLst>
                    <a:gd name="T0" fmla="*/ 4 w 220"/>
                    <a:gd name="T1" fmla="*/ 1 h 331"/>
                    <a:gd name="T2" fmla="*/ 15 w 220"/>
                    <a:gd name="T3" fmla="*/ 1 h 331"/>
                    <a:gd name="T4" fmla="*/ 127 w 220"/>
                    <a:gd name="T5" fmla="*/ 31 h 331"/>
                    <a:gd name="T6" fmla="*/ 218 w 220"/>
                    <a:gd name="T7" fmla="*/ 137 h 331"/>
                    <a:gd name="T8" fmla="*/ 151 w 220"/>
                    <a:gd name="T9" fmla="*/ 211 h 331"/>
                    <a:gd name="T10" fmla="*/ 141 w 220"/>
                    <a:gd name="T11" fmla="*/ 193 h 331"/>
                    <a:gd name="T12" fmla="*/ 141 w 220"/>
                    <a:gd name="T13" fmla="*/ 161 h 331"/>
                    <a:gd name="T14" fmla="*/ 102 w 220"/>
                    <a:gd name="T15" fmla="*/ 137 h 331"/>
                    <a:gd name="T16" fmla="*/ 66 w 220"/>
                    <a:gd name="T17" fmla="*/ 177 h 331"/>
                    <a:gd name="T18" fmla="*/ 87 w 220"/>
                    <a:gd name="T19" fmla="*/ 246 h 331"/>
                    <a:gd name="T20" fmla="*/ 178 w 220"/>
                    <a:gd name="T21" fmla="*/ 266 h 331"/>
                    <a:gd name="T22" fmla="*/ 215 w 220"/>
                    <a:gd name="T23" fmla="*/ 254 h 331"/>
                    <a:gd name="T24" fmla="*/ 212 w 220"/>
                    <a:gd name="T25" fmla="*/ 292 h 331"/>
                    <a:gd name="T26" fmla="*/ 212 w 220"/>
                    <a:gd name="T27" fmla="*/ 330 h 331"/>
                    <a:gd name="T28" fmla="*/ 203 w 220"/>
                    <a:gd name="T29" fmla="*/ 331 h 331"/>
                    <a:gd name="T30" fmla="*/ 198 w 220"/>
                    <a:gd name="T31" fmla="*/ 306 h 331"/>
                    <a:gd name="T32" fmla="*/ 196 w 220"/>
                    <a:gd name="T33" fmla="*/ 283 h 331"/>
                    <a:gd name="T34" fmla="*/ 131 w 220"/>
                    <a:gd name="T35" fmla="*/ 282 h 331"/>
                    <a:gd name="T36" fmla="*/ 52 w 220"/>
                    <a:gd name="T37" fmla="*/ 188 h 331"/>
                    <a:gd name="T38" fmla="*/ 112 w 220"/>
                    <a:gd name="T39" fmla="*/ 122 h 331"/>
                    <a:gd name="T40" fmla="*/ 157 w 220"/>
                    <a:gd name="T41" fmla="*/ 166 h 331"/>
                    <a:gd name="T42" fmla="*/ 169 w 220"/>
                    <a:gd name="T43" fmla="*/ 189 h 331"/>
                    <a:gd name="T44" fmla="*/ 198 w 220"/>
                    <a:gd name="T45" fmla="*/ 168 h 331"/>
                    <a:gd name="T46" fmla="*/ 180 w 220"/>
                    <a:gd name="T47" fmla="*/ 84 h 331"/>
                    <a:gd name="T48" fmla="*/ 84 w 220"/>
                    <a:gd name="T49" fmla="*/ 35 h 331"/>
                    <a:gd name="T50" fmla="*/ 28 w 220"/>
                    <a:gd name="T51" fmla="*/ 23 h 331"/>
                    <a:gd name="T52" fmla="*/ 0 w 220"/>
                    <a:gd name="T53" fmla="*/ 8 h 331"/>
                    <a:gd name="T54" fmla="*/ 4 w 220"/>
                    <a:gd name="T55" fmla="*/ 1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0" h="331">
                      <a:moveTo>
                        <a:pt x="4" y="1"/>
                      </a:moveTo>
                      <a:cubicBezTo>
                        <a:pt x="7" y="1"/>
                        <a:pt x="11" y="0"/>
                        <a:pt x="15" y="1"/>
                      </a:cubicBezTo>
                      <a:cubicBezTo>
                        <a:pt x="52" y="11"/>
                        <a:pt x="90" y="20"/>
                        <a:pt x="127" y="31"/>
                      </a:cubicBezTo>
                      <a:cubicBezTo>
                        <a:pt x="171" y="44"/>
                        <a:pt x="216" y="82"/>
                        <a:pt x="218" y="137"/>
                      </a:cubicBezTo>
                      <a:cubicBezTo>
                        <a:pt x="220" y="175"/>
                        <a:pt x="189" y="211"/>
                        <a:pt x="151" y="211"/>
                      </a:cubicBezTo>
                      <a:cubicBezTo>
                        <a:pt x="136" y="211"/>
                        <a:pt x="139" y="203"/>
                        <a:pt x="141" y="193"/>
                      </a:cubicBezTo>
                      <a:cubicBezTo>
                        <a:pt x="142" y="183"/>
                        <a:pt x="143" y="171"/>
                        <a:pt x="141" y="161"/>
                      </a:cubicBezTo>
                      <a:cubicBezTo>
                        <a:pt x="135" y="144"/>
                        <a:pt x="122" y="134"/>
                        <a:pt x="102" y="137"/>
                      </a:cubicBezTo>
                      <a:cubicBezTo>
                        <a:pt x="82" y="140"/>
                        <a:pt x="68" y="157"/>
                        <a:pt x="66" y="177"/>
                      </a:cubicBezTo>
                      <a:cubicBezTo>
                        <a:pt x="64" y="203"/>
                        <a:pt x="72" y="225"/>
                        <a:pt x="87" y="246"/>
                      </a:cubicBezTo>
                      <a:cubicBezTo>
                        <a:pt x="101" y="265"/>
                        <a:pt x="149" y="275"/>
                        <a:pt x="178" y="266"/>
                      </a:cubicBezTo>
                      <a:cubicBezTo>
                        <a:pt x="190" y="262"/>
                        <a:pt x="203" y="258"/>
                        <a:pt x="215" y="254"/>
                      </a:cubicBezTo>
                      <a:cubicBezTo>
                        <a:pt x="214" y="267"/>
                        <a:pt x="213" y="279"/>
                        <a:pt x="212" y="292"/>
                      </a:cubicBezTo>
                      <a:cubicBezTo>
                        <a:pt x="212" y="304"/>
                        <a:pt x="212" y="317"/>
                        <a:pt x="212" y="330"/>
                      </a:cubicBezTo>
                      <a:cubicBezTo>
                        <a:pt x="209" y="330"/>
                        <a:pt x="206" y="330"/>
                        <a:pt x="203" y="331"/>
                      </a:cubicBezTo>
                      <a:cubicBezTo>
                        <a:pt x="201" y="322"/>
                        <a:pt x="199" y="314"/>
                        <a:pt x="198" y="306"/>
                      </a:cubicBezTo>
                      <a:cubicBezTo>
                        <a:pt x="197" y="298"/>
                        <a:pt x="196" y="289"/>
                        <a:pt x="196" y="283"/>
                      </a:cubicBezTo>
                      <a:cubicBezTo>
                        <a:pt x="173" y="283"/>
                        <a:pt x="151" y="286"/>
                        <a:pt x="131" y="282"/>
                      </a:cubicBezTo>
                      <a:cubicBezTo>
                        <a:pt x="83" y="273"/>
                        <a:pt x="53" y="235"/>
                        <a:pt x="52" y="188"/>
                      </a:cubicBezTo>
                      <a:cubicBezTo>
                        <a:pt x="51" y="152"/>
                        <a:pt x="77" y="124"/>
                        <a:pt x="112" y="122"/>
                      </a:cubicBezTo>
                      <a:cubicBezTo>
                        <a:pt x="132" y="120"/>
                        <a:pt x="151" y="140"/>
                        <a:pt x="157" y="166"/>
                      </a:cubicBezTo>
                      <a:cubicBezTo>
                        <a:pt x="159" y="174"/>
                        <a:pt x="165" y="181"/>
                        <a:pt x="169" y="189"/>
                      </a:cubicBezTo>
                      <a:cubicBezTo>
                        <a:pt x="179" y="182"/>
                        <a:pt x="194" y="178"/>
                        <a:pt x="198" y="168"/>
                      </a:cubicBezTo>
                      <a:cubicBezTo>
                        <a:pt x="211" y="137"/>
                        <a:pt x="202" y="108"/>
                        <a:pt x="180" y="84"/>
                      </a:cubicBezTo>
                      <a:cubicBezTo>
                        <a:pt x="155" y="55"/>
                        <a:pt x="120" y="43"/>
                        <a:pt x="84" y="35"/>
                      </a:cubicBezTo>
                      <a:cubicBezTo>
                        <a:pt x="65" y="30"/>
                        <a:pt x="46" y="28"/>
                        <a:pt x="28" y="23"/>
                      </a:cubicBezTo>
                      <a:cubicBezTo>
                        <a:pt x="18" y="20"/>
                        <a:pt x="9" y="13"/>
                        <a:pt x="0" y="8"/>
                      </a:cubicBezTo>
                      <a:cubicBezTo>
                        <a:pt x="1" y="6"/>
                        <a:pt x="3" y="3"/>
                        <a:pt x="4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77" name="Freeform 29"/>
                <p:cNvSpPr>
                  <a:spLocks noEditPoints="1"/>
                </p:cNvSpPr>
                <p:nvPr/>
              </p:nvSpPr>
              <p:spPr bwMode="auto">
                <a:xfrm>
                  <a:off x="9704155" y="2258020"/>
                  <a:ext cx="309563" cy="325438"/>
                </a:xfrm>
                <a:custGeom>
                  <a:avLst/>
                  <a:gdLst>
                    <a:gd name="T0" fmla="*/ 63 w 131"/>
                    <a:gd name="T1" fmla="*/ 1 h 137"/>
                    <a:gd name="T2" fmla="*/ 107 w 131"/>
                    <a:gd name="T3" fmla="*/ 1 h 137"/>
                    <a:gd name="T4" fmla="*/ 127 w 131"/>
                    <a:gd name="T5" fmla="*/ 18 h 137"/>
                    <a:gd name="T6" fmla="*/ 131 w 131"/>
                    <a:gd name="T7" fmla="*/ 121 h 137"/>
                    <a:gd name="T8" fmla="*/ 115 w 131"/>
                    <a:gd name="T9" fmla="*/ 137 h 137"/>
                    <a:gd name="T10" fmla="*/ 27 w 131"/>
                    <a:gd name="T11" fmla="*/ 135 h 137"/>
                    <a:gd name="T12" fmla="*/ 1 w 131"/>
                    <a:gd name="T13" fmla="*/ 104 h 137"/>
                    <a:gd name="T14" fmla="*/ 2 w 131"/>
                    <a:gd name="T15" fmla="*/ 20 h 137"/>
                    <a:gd name="T16" fmla="*/ 22 w 131"/>
                    <a:gd name="T17" fmla="*/ 2 h 137"/>
                    <a:gd name="T18" fmla="*/ 63 w 131"/>
                    <a:gd name="T19" fmla="*/ 2 h 137"/>
                    <a:gd name="T20" fmla="*/ 63 w 131"/>
                    <a:gd name="T21" fmla="*/ 1 h 137"/>
                    <a:gd name="T22" fmla="*/ 19 w 131"/>
                    <a:gd name="T23" fmla="*/ 68 h 137"/>
                    <a:gd name="T24" fmla="*/ 19 w 131"/>
                    <a:gd name="T25" fmla="*/ 93 h 137"/>
                    <a:gd name="T26" fmla="*/ 42 w 131"/>
                    <a:gd name="T27" fmla="*/ 118 h 137"/>
                    <a:gd name="T28" fmla="*/ 96 w 131"/>
                    <a:gd name="T29" fmla="*/ 117 h 137"/>
                    <a:gd name="T30" fmla="*/ 113 w 131"/>
                    <a:gd name="T31" fmla="*/ 102 h 137"/>
                    <a:gd name="T32" fmla="*/ 113 w 131"/>
                    <a:gd name="T33" fmla="*/ 66 h 137"/>
                    <a:gd name="T34" fmla="*/ 65 w 131"/>
                    <a:gd name="T35" fmla="*/ 21 h 137"/>
                    <a:gd name="T36" fmla="*/ 19 w 131"/>
                    <a:gd name="T37" fmla="*/ 6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137">
                      <a:moveTo>
                        <a:pt x="63" y="1"/>
                      </a:moveTo>
                      <a:cubicBezTo>
                        <a:pt x="78" y="1"/>
                        <a:pt x="93" y="2"/>
                        <a:pt x="107" y="1"/>
                      </a:cubicBezTo>
                      <a:cubicBezTo>
                        <a:pt x="120" y="0"/>
                        <a:pt x="126" y="5"/>
                        <a:pt x="127" y="18"/>
                      </a:cubicBezTo>
                      <a:cubicBezTo>
                        <a:pt x="128" y="52"/>
                        <a:pt x="129" y="87"/>
                        <a:pt x="131" y="121"/>
                      </a:cubicBezTo>
                      <a:cubicBezTo>
                        <a:pt x="131" y="132"/>
                        <a:pt x="126" y="137"/>
                        <a:pt x="115" y="137"/>
                      </a:cubicBezTo>
                      <a:cubicBezTo>
                        <a:pt x="86" y="136"/>
                        <a:pt x="56" y="137"/>
                        <a:pt x="27" y="135"/>
                      </a:cubicBezTo>
                      <a:cubicBezTo>
                        <a:pt x="4" y="134"/>
                        <a:pt x="0" y="128"/>
                        <a:pt x="1" y="104"/>
                      </a:cubicBezTo>
                      <a:cubicBezTo>
                        <a:pt x="1" y="76"/>
                        <a:pt x="2" y="48"/>
                        <a:pt x="2" y="20"/>
                      </a:cubicBezTo>
                      <a:cubicBezTo>
                        <a:pt x="2" y="7"/>
                        <a:pt x="8" y="1"/>
                        <a:pt x="22" y="2"/>
                      </a:cubicBezTo>
                      <a:cubicBezTo>
                        <a:pt x="36" y="3"/>
                        <a:pt x="50" y="2"/>
                        <a:pt x="63" y="2"/>
                      </a:cubicBezTo>
                      <a:cubicBezTo>
                        <a:pt x="63" y="2"/>
                        <a:pt x="63" y="2"/>
                        <a:pt x="63" y="1"/>
                      </a:cubicBezTo>
                      <a:close/>
                      <a:moveTo>
                        <a:pt x="19" y="68"/>
                      </a:moveTo>
                      <a:cubicBezTo>
                        <a:pt x="19" y="76"/>
                        <a:pt x="19" y="85"/>
                        <a:pt x="19" y="93"/>
                      </a:cubicBezTo>
                      <a:cubicBezTo>
                        <a:pt x="18" y="110"/>
                        <a:pt x="25" y="118"/>
                        <a:pt x="42" y="118"/>
                      </a:cubicBezTo>
                      <a:cubicBezTo>
                        <a:pt x="60" y="118"/>
                        <a:pt x="78" y="119"/>
                        <a:pt x="96" y="117"/>
                      </a:cubicBezTo>
                      <a:cubicBezTo>
                        <a:pt x="103" y="116"/>
                        <a:pt x="112" y="108"/>
                        <a:pt x="113" y="102"/>
                      </a:cubicBezTo>
                      <a:cubicBezTo>
                        <a:pt x="116" y="91"/>
                        <a:pt x="113" y="78"/>
                        <a:pt x="113" y="66"/>
                      </a:cubicBezTo>
                      <a:cubicBezTo>
                        <a:pt x="112" y="18"/>
                        <a:pt x="112" y="18"/>
                        <a:pt x="65" y="21"/>
                      </a:cubicBezTo>
                      <a:cubicBezTo>
                        <a:pt x="19" y="23"/>
                        <a:pt x="19" y="23"/>
                        <a:pt x="19" y="6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78" name="Freeform 31"/>
                <p:cNvSpPr>
                  <a:spLocks/>
                </p:cNvSpPr>
                <p:nvPr/>
              </p:nvSpPr>
              <p:spPr bwMode="auto">
                <a:xfrm>
                  <a:off x="10494730" y="2940645"/>
                  <a:ext cx="357188" cy="396875"/>
                </a:xfrm>
                <a:custGeom>
                  <a:avLst/>
                  <a:gdLst>
                    <a:gd name="T0" fmla="*/ 45 w 151"/>
                    <a:gd name="T1" fmla="*/ 102 h 168"/>
                    <a:gd name="T2" fmla="*/ 21 w 151"/>
                    <a:gd name="T3" fmla="*/ 165 h 168"/>
                    <a:gd name="T4" fmla="*/ 17 w 151"/>
                    <a:gd name="T5" fmla="*/ 167 h 168"/>
                    <a:gd name="T6" fmla="*/ 6 w 151"/>
                    <a:gd name="T7" fmla="*/ 155 h 168"/>
                    <a:gd name="T8" fmla="*/ 26 w 151"/>
                    <a:gd name="T9" fmla="*/ 100 h 168"/>
                    <a:gd name="T10" fmla="*/ 34 w 151"/>
                    <a:gd name="T11" fmla="*/ 95 h 168"/>
                    <a:gd name="T12" fmla="*/ 62 w 151"/>
                    <a:gd name="T13" fmla="*/ 86 h 168"/>
                    <a:gd name="T14" fmla="*/ 65 w 151"/>
                    <a:gd name="T15" fmla="*/ 110 h 168"/>
                    <a:gd name="T16" fmla="*/ 83 w 151"/>
                    <a:gd name="T17" fmla="*/ 142 h 168"/>
                    <a:gd name="T18" fmla="*/ 132 w 151"/>
                    <a:gd name="T19" fmla="*/ 110 h 168"/>
                    <a:gd name="T20" fmla="*/ 57 w 151"/>
                    <a:gd name="T21" fmla="*/ 38 h 168"/>
                    <a:gd name="T22" fmla="*/ 16 w 151"/>
                    <a:gd name="T23" fmla="*/ 44 h 168"/>
                    <a:gd name="T24" fmla="*/ 4 w 151"/>
                    <a:gd name="T25" fmla="*/ 38 h 168"/>
                    <a:gd name="T26" fmla="*/ 10 w 151"/>
                    <a:gd name="T27" fmla="*/ 28 h 168"/>
                    <a:gd name="T28" fmla="*/ 148 w 151"/>
                    <a:gd name="T29" fmla="*/ 95 h 168"/>
                    <a:gd name="T30" fmla="*/ 72 w 151"/>
                    <a:gd name="T31" fmla="*/ 155 h 168"/>
                    <a:gd name="T32" fmla="*/ 48 w 151"/>
                    <a:gd name="T33" fmla="*/ 124 h 168"/>
                    <a:gd name="T34" fmla="*/ 45 w 151"/>
                    <a:gd name="T35" fmla="*/ 102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1" h="168">
                      <a:moveTo>
                        <a:pt x="45" y="102"/>
                      </a:moveTo>
                      <a:cubicBezTo>
                        <a:pt x="19" y="118"/>
                        <a:pt x="20" y="142"/>
                        <a:pt x="21" y="165"/>
                      </a:cubicBezTo>
                      <a:cubicBezTo>
                        <a:pt x="20" y="166"/>
                        <a:pt x="18" y="166"/>
                        <a:pt x="17" y="167"/>
                      </a:cubicBezTo>
                      <a:cubicBezTo>
                        <a:pt x="13" y="163"/>
                        <a:pt x="8" y="160"/>
                        <a:pt x="6" y="155"/>
                      </a:cubicBezTo>
                      <a:cubicBezTo>
                        <a:pt x="0" y="139"/>
                        <a:pt x="12" y="109"/>
                        <a:pt x="26" y="100"/>
                      </a:cubicBezTo>
                      <a:cubicBezTo>
                        <a:pt x="28" y="98"/>
                        <a:pt x="31" y="96"/>
                        <a:pt x="34" y="95"/>
                      </a:cubicBezTo>
                      <a:cubicBezTo>
                        <a:pt x="44" y="92"/>
                        <a:pt x="53" y="89"/>
                        <a:pt x="62" y="86"/>
                      </a:cubicBezTo>
                      <a:cubicBezTo>
                        <a:pt x="63" y="94"/>
                        <a:pt x="65" y="102"/>
                        <a:pt x="65" y="110"/>
                      </a:cubicBezTo>
                      <a:cubicBezTo>
                        <a:pt x="64" y="125"/>
                        <a:pt x="65" y="139"/>
                        <a:pt x="83" y="142"/>
                      </a:cubicBezTo>
                      <a:cubicBezTo>
                        <a:pt x="105" y="146"/>
                        <a:pt x="128" y="130"/>
                        <a:pt x="132" y="110"/>
                      </a:cubicBezTo>
                      <a:cubicBezTo>
                        <a:pt x="138" y="69"/>
                        <a:pt x="104" y="35"/>
                        <a:pt x="57" y="38"/>
                      </a:cubicBezTo>
                      <a:cubicBezTo>
                        <a:pt x="44" y="38"/>
                        <a:pt x="30" y="43"/>
                        <a:pt x="16" y="44"/>
                      </a:cubicBezTo>
                      <a:cubicBezTo>
                        <a:pt x="12" y="45"/>
                        <a:pt x="8" y="40"/>
                        <a:pt x="4" y="38"/>
                      </a:cubicBezTo>
                      <a:cubicBezTo>
                        <a:pt x="6" y="35"/>
                        <a:pt x="7" y="29"/>
                        <a:pt x="10" y="28"/>
                      </a:cubicBezTo>
                      <a:cubicBezTo>
                        <a:pt x="73" y="0"/>
                        <a:pt x="145" y="39"/>
                        <a:pt x="148" y="95"/>
                      </a:cubicBezTo>
                      <a:cubicBezTo>
                        <a:pt x="151" y="142"/>
                        <a:pt x="116" y="168"/>
                        <a:pt x="72" y="155"/>
                      </a:cubicBezTo>
                      <a:cubicBezTo>
                        <a:pt x="62" y="152"/>
                        <a:pt x="55" y="136"/>
                        <a:pt x="48" y="124"/>
                      </a:cubicBezTo>
                      <a:cubicBezTo>
                        <a:pt x="45" y="119"/>
                        <a:pt x="46" y="112"/>
                        <a:pt x="45" y="10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79" name="Freeform 32"/>
                <p:cNvSpPr>
                  <a:spLocks/>
                </p:cNvSpPr>
                <p:nvPr/>
              </p:nvSpPr>
              <p:spPr bwMode="auto">
                <a:xfrm>
                  <a:off x="10939230" y="3510558"/>
                  <a:ext cx="455613" cy="360363"/>
                </a:xfrm>
                <a:custGeom>
                  <a:avLst/>
                  <a:gdLst>
                    <a:gd name="T0" fmla="*/ 173 w 192"/>
                    <a:gd name="T1" fmla="*/ 150 h 152"/>
                    <a:gd name="T2" fmla="*/ 174 w 192"/>
                    <a:gd name="T3" fmla="*/ 134 h 152"/>
                    <a:gd name="T4" fmla="*/ 107 w 192"/>
                    <a:gd name="T5" fmla="*/ 28 h 152"/>
                    <a:gd name="T6" fmla="*/ 33 w 192"/>
                    <a:gd name="T7" fmla="*/ 49 h 152"/>
                    <a:gd name="T8" fmla="*/ 37 w 192"/>
                    <a:gd name="T9" fmla="*/ 102 h 152"/>
                    <a:gd name="T10" fmla="*/ 85 w 192"/>
                    <a:gd name="T11" fmla="*/ 97 h 152"/>
                    <a:gd name="T12" fmla="*/ 101 w 192"/>
                    <a:gd name="T13" fmla="*/ 90 h 152"/>
                    <a:gd name="T14" fmla="*/ 112 w 192"/>
                    <a:gd name="T15" fmla="*/ 106 h 152"/>
                    <a:gd name="T16" fmla="*/ 109 w 192"/>
                    <a:gd name="T17" fmla="*/ 114 h 152"/>
                    <a:gd name="T18" fmla="*/ 53 w 192"/>
                    <a:gd name="T19" fmla="*/ 124 h 152"/>
                    <a:gd name="T20" fmla="*/ 14 w 192"/>
                    <a:gd name="T21" fmla="*/ 93 h 152"/>
                    <a:gd name="T22" fmla="*/ 37 w 192"/>
                    <a:gd name="T23" fmla="*/ 23 h 152"/>
                    <a:gd name="T24" fmla="*/ 150 w 192"/>
                    <a:gd name="T25" fmla="*/ 33 h 152"/>
                    <a:gd name="T26" fmla="*/ 191 w 192"/>
                    <a:gd name="T27" fmla="*/ 113 h 152"/>
                    <a:gd name="T28" fmla="*/ 183 w 192"/>
                    <a:gd name="T29" fmla="*/ 152 h 152"/>
                    <a:gd name="T30" fmla="*/ 173 w 192"/>
                    <a:gd name="T31" fmla="*/ 15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" h="152">
                      <a:moveTo>
                        <a:pt x="173" y="150"/>
                      </a:moveTo>
                      <a:cubicBezTo>
                        <a:pt x="173" y="145"/>
                        <a:pt x="174" y="139"/>
                        <a:pt x="174" y="134"/>
                      </a:cubicBezTo>
                      <a:cubicBezTo>
                        <a:pt x="180" y="88"/>
                        <a:pt x="150" y="41"/>
                        <a:pt x="107" y="28"/>
                      </a:cubicBezTo>
                      <a:cubicBezTo>
                        <a:pt x="82" y="20"/>
                        <a:pt x="48" y="30"/>
                        <a:pt x="33" y="49"/>
                      </a:cubicBezTo>
                      <a:cubicBezTo>
                        <a:pt x="20" y="66"/>
                        <a:pt x="22" y="88"/>
                        <a:pt x="37" y="102"/>
                      </a:cubicBezTo>
                      <a:cubicBezTo>
                        <a:pt x="51" y="113"/>
                        <a:pt x="69" y="111"/>
                        <a:pt x="85" y="97"/>
                      </a:cubicBezTo>
                      <a:cubicBezTo>
                        <a:pt x="90" y="93"/>
                        <a:pt x="98" y="89"/>
                        <a:pt x="101" y="90"/>
                      </a:cubicBezTo>
                      <a:cubicBezTo>
                        <a:pt x="106" y="93"/>
                        <a:pt x="109" y="100"/>
                        <a:pt x="112" y="106"/>
                      </a:cubicBezTo>
                      <a:cubicBezTo>
                        <a:pt x="113" y="108"/>
                        <a:pt x="111" y="114"/>
                        <a:pt x="109" y="114"/>
                      </a:cubicBezTo>
                      <a:cubicBezTo>
                        <a:pt x="90" y="119"/>
                        <a:pt x="70" y="127"/>
                        <a:pt x="53" y="124"/>
                      </a:cubicBezTo>
                      <a:cubicBezTo>
                        <a:pt x="38" y="122"/>
                        <a:pt x="23" y="107"/>
                        <a:pt x="14" y="93"/>
                      </a:cubicBezTo>
                      <a:cubicBezTo>
                        <a:pt x="0" y="71"/>
                        <a:pt x="11" y="41"/>
                        <a:pt x="37" y="23"/>
                      </a:cubicBezTo>
                      <a:cubicBezTo>
                        <a:pt x="71" y="0"/>
                        <a:pt x="121" y="4"/>
                        <a:pt x="150" y="33"/>
                      </a:cubicBezTo>
                      <a:cubicBezTo>
                        <a:pt x="171" y="55"/>
                        <a:pt x="189" y="81"/>
                        <a:pt x="191" y="113"/>
                      </a:cubicBezTo>
                      <a:cubicBezTo>
                        <a:pt x="192" y="126"/>
                        <a:pt x="186" y="139"/>
                        <a:pt x="183" y="152"/>
                      </a:cubicBezTo>
                      <a:cubicBezTo>
                        <a:pt x="180" y="152"/>
                        <a:pt x="176" y="151"/>
                        <a:pt x="173" y="15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80" name="Freeform 34"/>
                <p:cNvSpPr>
                  <a:spLocks/>
                </p:cNvSpPr>
                <p:nvPr/>
              </p:nvSpPr>
              <p:spPr bwMode="auto">
                <a:xfrm>
                  <a:off x="11358330" y="4723408"/>
                  <a:ext cx="336550" cy="395288"/>
                </a:xfrm>
                <a:custGeom>
                  <a:avLst/>
                  <a:gdLst>
                    <a:gd name="T0" fmla="*/ 72 w 142"/>
                    <a:gd name="T1" fmla="*/ 0 h 167"/>
                    <a:gd name="T2" fmla="*/ 93 w 142"/>
                    <a:gd name="T3" fmla="*/ 24 h 167"/>
                    <a:gd name="T4" fmla="*/ 139 w 142"/>
                    <a:gd name="T5" fmla="*/ 106 h 167"/>
                    <a:gd name="T6" fmla="*/ 126 w 142"/>
                    <a:gd name="T7" fmla="*/ 154 h 167"/>
                    <a:gd name="T8" fmla="*/ 75 w 142"/>
                    <a:gd name="T9" fmla="*/ 156 h 167"/>
                    <a:gd name="T10" fmla="*/ 18 w 142"/>
                    <a:gd name="T11" fmla="*/ 100 h 167"/>
                    <a:gd name="T12" fmla="*/ 2 w 142"/>
                    <a:gd name="T13" fmla="*/ 66 h 167"/>
                    <a:gd name="T14" fmla="*/ 2 w 142"/>
                    <a:gd name="T15" fmla="*/ 50 h 167"/>
                    <a:gd name="T16" fmla="*/ 14 w 142"/>
                    <a:gd name="T17" fmla="*/ 59 h 167"/>
                    <a:gd name="T18" fmla="*/ 49 w 142"/>
                    <a:gd name="T19" fmla="*/ 116 h 167"/>
                    <a:gd name="T20" fmla="*/ 76 w 142"/>
                    <a:gd name="T21" fmla="*/ 139 h 167"/>
                    <a:gd name="T22" fmla="*/ 118 w 142"/>
                    <a:gd name="T23" fmla="*/ 138 h 167"/>
                    <a:gd name="T24" fmla="*/ 120 w 142"/>
                    <a:gd name="T25" fmla="*/ 93 h 167"/>
                    <a:gd name="T26" fmla="*/ 77 w 142"/>
                    <a:gd name="T27" fmla="*/ 31 h 167"/>
                    <a:gd name="T28" fmla="*/ 65 w 142"/>
                    <a:gd name="T29" fmla="*/ 5 h 167"/>
                    <a:gd name="T30" fmla="*/ 72 w 142"/>
                    <a:gd name="T31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2" h="167">
                      <a:moveTo>
                        <a:pt x="72" y="0"/>
                      </a:moveTo>
                      <a:cubicBezTo>
                        <a:pt x="79" y="8"/>
                        <a:pt x="86" y="16"/>
                        <a:pt x="93" y="24"/>
                      </a:cubicBezTo>
                      <a:cubicBezTo>
                        <a:pt x="113" y="49"/>
                        <a:pt x="133" y="74"/>
                        <a:pt x="139" y="106"/>
                      </a:cubicBezTo>
                      <a:cubicBezTo>
                        <a:pt x="142" y="124"/>
                        <a:pt x="141" y="142"/>
                        <a:pt x="126" y="154"/>
                      </a:cubicBezTo>
                      <a:cubicBezTo>
                        <a:pt x="110" y="167"/>
                        <a:pt x="93" y="163"/>
                        <a:pt x="75" y="156"/>
                      </a:cubicBezTo>
                      <a:cubicBezTo>
                        <a:pt x="48" y="145"/>
                        <a:pt x="33" y="123"/>
                        <a:pt x="18" y="100"/>
                      </a:cubicBezTo>
                      <a:cubicBezTo>
                        <a:pt x="11" y="89"/>
                        <a:pt x="6" y="77"/>
                        <a:pt x="2" y="66"/>
                      </a:cubicBezTo>
                      <a:cubicBezTo>
                        <a:pt x="0" y="61"/>
                        <a:pt x="2" y="55"/>
                        <a:pt x="2" y="50"/>
                      </a:cubicBezTo>
                      <a:cubicBezTo>
                        <a:pt x="6" y="53"/>
                        <a:pt x="12" y="55"/>
                        <a:pt x="14" y="59"/>
                      </a:cubicBezTo>
                      <a:cubicBezTo>
                        <a:pt x="26" y="78"/>
                        <a:pt x="36" y="98"/>
                        <a:pt x="49" y="116"/>
                      </a:cubicBezTo>
                      <a:cubicBezTo>
                        <a:pt x="56" y="125"/>
                        <a:pt x="66" y="133"/>
                        <a:pt x="76" y="139"/>
                      </a:cubicBezTo>
                      <a:cubicBezTo>
                        <a:pt x="90" y="148"/>
                        <a:pt x="106" y="151"/>
                        <a:pt x="118" y="138"/>
                      </a:cubicBezTo>
                      <a:cubicBezTo>
                        <a:pt x="129" y="125"/>
                        <a:pt x="132" y="109"/>
                        <a:pt x="120" y="93"/>
                      </a:cubicBezTo>
                      <a:cubicBezTo>
                        <a:pt x="105" y="73"/>
                        <a:pt x="91" y="52"/>
                        <a:pt x="77" y="31"/>
                      </a:cubicBezTo>
                      <a:cubicBezTo>
                        <a:pt x="72" y="23"/>
                        <a:pt x="69" y="14"/>
                        <a:pt x="65" y="5"/>
                      </a:cubicBezTo>
                      <a:cubicBezTo>
                        <a:pt x="67" y="3"/>
                        <a:pt x="70" y="1"/>
                        <a:pt x="7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81" name="Freeform 35"/>
                <p:cNvSpPr>
                  <a:spLocks noEditPoints="1"/>
                </p:cNvSpPr>
                <p:nvPr/>
              </p:nvSpPr>
              <p:spPr bwMode="auto">
                <a:xfrm>
                  <a:off x="10096268" y="1924645"/>
                  <a:ext cx="211138" cy="250825"/>
                </a:xfrm>
                <a:custGeom>
                  <a:avLst/>
                  <a:gdLst>
                    <a:gd name="T0" fmla="*/ 41 w 89"/>
                    <a:gd name="T1" fmla="*/ 101 h 106"/>
                    <a:gd name="T2" fmla="*/ 19 w 89"/>
                    <a:gd name="T3" fmla="*/ 102 h 106"/>
                    <a:gd name="T4" fmla="*/ 2 w 89"/>
                    <a:gd name="T5" fmla="*/ 85 h 106"/>
                    <a:gd name="T6" fmla="*/ 0 w 89"/>
                    <a:gd name="T7" fmla="*/ 35 h 106"/>
                    <a:gd name="T8" fmla="*/ 24 w 89"/>
                    <a:gd name="T9" fmla="*/ 11 h 106"/>
                    <a:gd name="T10" fmla="*/ 88 w 89"/>
                    <a:gd name="T11" fmla="*/ 72 h 106"/>
                    <a:gd name="T12" fmla="*/ 89 w 89"/>
                    <a:gd name="T13" fmla="*/ 88 h 106"/>
                    <a:gd name="T14" fmla="*/ 71 w 89"/>
                    <a:gd name="T15" fmla="*/ 103 h 106"/>
                    <a:gd name="T16" fmla="*/ 41 w 89"/>
                    <a:gd name="T17" fmla="*/ 101 h 106"/>
                    <a:gd name="T18" fmla="*/ 41 w 89"/>
                    <a:gd name="T19" fmla="*/ 101 h 106"/>
                    <a:gd name="T20" fmla="*/ 46 w 89"/>
                    <a:gd name="T21" fmla="*/ 29 h 106"/>
                    <a:gd name="T22" fmla="*/ 16 w 89"/>
                    <a:gd name="T23" fmla="*/ 50 h 106"/>
                    <a:gd name="T24" fmla="*/ 50 w 89"/>
                    <a:gd name="T25" fmla="*/ 84 h 106"/>
                    <a:gd name="T26" fmla="*/ 72 w 89"/>
                    <a:gd name="T27" fmla="*/ 57 h 106"/>
                    <a:gd name="T28" fmla="*/ 46 w 89"/>
                    <a:gd name="T29" fmla="*/ 29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9" h="106">
                      <a:moveTo>
                        <a:pt x="41" y="101"/>
                      </a:moveTo>
                      <a:cubicBezTo>
                        <a:pt x="34" y="101"/>
                        <a:pt x="26" y="101"/>
                        <a:pt x="19" y="102"/>
                      </a:cubicBezTo>
                      <a:cubicBezTo>
                        <a:pt x="7" y="102"/>
                        <a:pt x="2" y="95"/>
                        <a:pt x="2" y="85"/>
                      </a:cubicBezTo>
                      <a:cubicBezTo>
                        <a:pt x="1" y="68"/>
                        <a:pt x="0" y="52"/>
                        <a:pt x="0" y="35"/>
                      </a:cubicBezTo>
                      <a:cubicBezTo>
                        <a:pt x="0" y="19"/>
                        <a:pt x="6" y="11"/>
                        <a:pt x="24" y="11"/>
                      </a:cubicBezTo>
                      <a:cubicBezTo>
                        <a:pt x="88" y="12"/>
                        <a:pt x="86" y="0"/>
                        <a:pt x="88" y="72"/>
                      </a:cubicBezTo>
                      <a:cubicBezTo>
                        <a:pt x="88" y="77"/>
                        <a:pt x="89" y="82"/>
                        <a:pt x="89" y="88"/>
                      </a:cubicBezTo>
                      <a:cubicBezTo>
                        <a:pt x="89" y="100"/>
                        <a:pt x="85" y="106"/>
                        <a:pt x="71" y="103"/>
                      </a:cubicBezTo>
                      <a:cubicBezTo>
                        <a:pt x="61" y="101"/>
                        <a:pt x="51" y="101"/>
                        <a:pt x="41" y="101"/>
                      </a:cubicBezTo>
                      <a:cubicBezTo>
                        <a:pt x="41" y="101"/>
                        <a:pt x="41" y="101"/>
                        <a:pt x="41" y="101"/>
                      </a:cubicBezTo>
                      <a:close/>
                      <a:moveTo>
                        <a:pt x="46" y="29"/>
                      </a:moveTo>
                      <a:cubicBezTo>
                        <a:pt x="31" y="29"/>
                        <a:pt x="16" y="27"/>
                        <a:pt x="16" y="50"/>
                      </a:cubicBezTo>
                      <a:cubicBezTo>
                        <a:pt x="17" y="81"/>
                        <a:pt x="19" y="83"/>
                        <a:pt x="50" y="84"/>
                      </a:cubicBezTo>
                      <a:cubicBezTo>
                        <a:pt x="71" y="84"/>
                        <a:pt x="72" y="72"/>
                        <a:pt x="72" y="57"/>
                      </a:cubicBezTo>
                      <a:cubicBezTo>
                        <a:pt x="72" y="31"/>
                        <a:pt x="69" y="28"/>
                        <a:pt x="46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82" name="Freeform 36"/>
                <p:cNvSpPr>
                  <a:spLocks/>
                </p:cNvSpPr>
                <p:nvPr/>
              </p:nvSpPr>
              <p:spPr bwMode="auto">
                <a:xfrm>
                  <a:off x="11174180" y="2807295"/>
                  <a:ext cx="217488" cy="355600"/>
                </a:xfrm>
                <a:custGeom>
                  <a:avLst/>
                  <a:gdLst>
                    <a:gd name="T0" fmla="*/ 92 w 92"/>
                    <a:gd name="T1" fmla="*/ 7 h 150"/>
                    <a:gd name="T2" fmla="*/ 58 w 92"/>
                    <a:gd name="T3" fmla="*/ 36 h 150"/>
                    <a:gd name="T4" fmla="*/ 13 w 92"/>
                    <a:gd name="T5" fmla="*/ 123 h 150"/>
                    <a:gd name="T6" fmla="*/ 6 w 92"/>
                    <a:gd name="T7" fmla="*/ 150 h 150"/>
                    <a:gd name="T8" fmla="*/ 0 w 92"/>
                    <a:gd name="T9" fmla="*/ 120 h 150"/>
                    <a:gd name="T10" fmla="*/ 4 w 92"/>
                    <a:gd name="T11" fmla="*/ 65 h 150"/>
                    <a:gd name="T12" fmla="*/ 26 w 92"/>
                    <a:gd name="T13" fmla="*/ 36 h 150"/>
                    <a:gd name="T14" fmla="*/ 73 w 92"/>
                    <a:gd name="T15" fmla="*/ 7 h 150"/>
                    <a:gd name="T16" fmla="*/ 87 w 92"/>
                    <a:gd name="T17" fmla="*/ 0 h 150"/>
                    <a:gd name="T18" fmla="*/ 92 w 92"/>
                    <a:gd name="T19" fmla="*/ 7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2" h="150">
                      <a:moveTo>
                        <a:pt x="92" y="7"/>
                      </a:moveTo>
                      <a:cubicBezTo>
                        <a:pt x="81" y="17"/>
                        <a:pt x="71" y="31"/>
                        <a:pt x="58" y="36"/>
                      </a:cubicBezTo>
                      <a:cubicBezTo>
                        <a:pt x="15" y="52"/>
                        <a:pt x="14" y="86"/>
                        <a:pt x="13" y="123"/>
                      </a:cubicBezTo>
                      <a:cubicBezTo>
                        <a:pt x="13" y="132"/>
                        <a:pt x="9" y="141"/>
                        <a:pt x="6" y="150"/>
                      </a:cubicBezTo>
                      <a:cubicBezTo>
                        <a:pt x="4" y="140"/>
                        <a:pt x="0" y="130"/>
                        <a:pt x="0" y="120"/>
                      </a:cubicBezTo>
                      <a:cubicBezTo>
                        <a:pt x="1" y="102"/>
                        <a:pt x="4" y="83"/>
                        <a:pt x="4" y="65"/>
                      </a:cubicBezTo>
                      <a:cubicBezTo>
                        <a:pt x="5" y="50"/>
                        <a:pt x="11" y="42"/>
                        <a:pt x="26" y="36"/>
                      </a:cubicBezTo>
                      <a:cubicBezTo>
                        <a:pt x="43" y="29"/>
                        <a:pt x="57" y="17"/>
                        <a:pt x="73" y="7"/>
                      </a:cubicBezTo>
                      <a:cubicBezTo>
                        <a:pt x="77" y="4"/>
                        <a:pt x="82" y="2"/>
                        <a:pt x="87" y="0"/>
                      </a:cubicBezTo>
                      <a:cubicBezTo>
                        <a:pt x="89" y="2"/>
                        <a:pt x="90" y="5"/>
                        <a:pt x="92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83" name="Freeform 37"/>
                <p:cNvSpPr>
                  <a:spLocks/>
                </p:cNvSpPr>
                <p:nvPr/>
              </p:nvSpPr>
              <p:spPr bwMode="auto">
                <a:xfrm>
                  <a:off x="11493268" y="4312245"/>
                  <a:ext cx="98425" cy="406400"/>
                </a:xfrm>
                <a:custGeom>
                  <a:avLst/>
                  <a:gdLst>
                    <a:gd name="T0" fmla="*/ 19 w 41"/>
                    <a:gd name="T1" fmla="*/ 0 h 172"/>
                    <a:gd name="T2" fmla="*/ 22 w 41"/>
                    <a:gd name="T3" fmla="*/ 172 h 172"/>
                    <a:gd name="T4" fmla="*/ 3 w 41"/>
                    <a:gd name="T5" fmla="*/ 134 h 172"/>
                    <a:gd name="T6" fmla="*/ 12 w 41"/>
                    <a:gd name="T7" fmla="*/ 14 h 172"/>
                    <a:gd name="T8" fmla="*/ 19 w 41"/>
                    <a:gd name="T9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172">
                      <a:moveTo>
                        <a:pt x="19" y="0"/>
                      </a:moveTo>
                      <a:cubicBezTo>
                        <a:pt x="41" y="60"/>
                        <a:pt x="10" y="114"/>
                        <a:pt x="22" y="172"/>
                      </a:cubicBezTo>
                      <a:cubicBezTo>
                        <a:pt x="0" y="163"/>
                        <a:pt x="1" y="146"/>
                        <a:pt x="3" y="134"/>
                      </a:cubicBezTo>
                      <a:cubicBezTo>
                        <a:pt x="8" y="94"/>
                        <a:pt x="17" y="54"/>
                        <a:pt x="12" y="14"/>
                      </a:cubicBezTo>
                      <a:cubicBezTo>
                        <a:pt x="12" y="11"/>
                        <a:pt x="15" y="8"/>
                        <a:pt x="19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84" name="Freeform 38"/>
                <p:cNvSpPr>
                  <a:spLocks/>
                </p:cNvSpPr>
                <p:nvPr/>
              </p:nvSpPr>
              <p:spPr bwMode="auto">
                <a:xfrm>
                  <a:off x="11339280" y="4029670"/>
                  <a:ext cx="201613" cy="254000"/>
                </a:xfrm>
                <a:custGeom>
                  <a:avLst/>
                  <a:gdLst>
                    <a:gd name="T0" fmla="*/ 0 w 85"/>
                    <a:gd name="T1" fmla="*/ 0 h 107"/>
                    <a:gd name="T2" fmla="*/ 75 w 85"/>
                    <a:gd name="T3" fmla="*/ 107 h 107"/>
                    <a:gd name="T4" fmla="*/ 0 w 85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" h="107">
                      <a:moveTo>
                        <a:pt x="0" y="0"/>
                      </a:moveTo>
                      <a:cubicBezTo>
                        <a:pt x="36" y="1"/>
                        <a:pt x="85" y="74"/>
                        <a:pt x="75" y="107"/>
                      </a:cubicBezTo>
                      <a:cubicBezTo>
                        <a:pt x="63" y="64"/>
                        <a:pt x="33" y="33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85" name="Freeform 39"/>
                <p:cNvSpPr>
                  <a:spLocks/>
                </p:cNvSpPr>
                <p:nvPr/>
              </p:nvSpPr>
              <p:spPr bwMode="auto">
                <a:xfrm>
                  <a:off x="11478980" y="799108"/>
                  <a:ext cx="90488" cy="173038"/>
                </a:xfrm>
                <a:custGeom>
                  <a:avLst/>
                  <a:gdLst>
                    <a:gd name="T0" fmla="*/ 0 w 38"/>
                    <a:gd name="T1" fmla="*/ 3 h 73"/>
                    <a:gd name="T2" fmla="*/ 21 w 38"/>
                    <a:gd name="T3" fmla="*/ 4 h 73"/>
                    <a:gd name="T4" fmla="*/ 36 w 38"/>
                    <a:gd name="T5" fmla="*/ 35 h 73"/>
                    <a:gd name="T6" fmla="*/ 36 w 38"/>
                    <a:gd name="T7" fmla="*/ 71 h 73"/>
                    <a:gd name="T8" fmla="*/ 31 w 38"/>
                    <a:gd name="T9" fmla="*/ 73 h 73"/>
                    <a:gd name="T10" fmla="*/ 21 w 38"/>
                    <a:gd name="T11" fmla="*/ 54 h 73"/>
                    <a:gd name="T12" fmla="*/ 0 w 38"/>
                    <a:gd name="T13" fmla="*/ 3 h 73"/>
                    <a:gd name="T14" fmla="*/ 0 w 38"/>
                    <a:gd name="T15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73">
                      <a:moveTo>
                        <a:pt x="0" y="3"/>
                      </a:moveTo>
                      <a:cubicBezTo>
                        <a:pt x="7" y="3"/>
                        <a:pt x="18" y="0"/>
                        <a:pt x="21" y="4"/>
                      </a:cubicBezTo>
                      <a:cubicBezTo>
                        <a:pt x="28" y="13"/>
                        <a:pt x="33" y="24"/>
                        <a:pt x="36" y="35"/>
                      </a:cubicBezTo>
                      <a:cubicBezTo>
                        <a:pt x="38" y="47"/>
                        <a:pt x="36" y="59"/>
                        <a:pt x="36" y="71"/>
                      </a:cubicBezTo>
                      <a:cubicBezTo>
                        <a:pt x="34" y="72"/>
                        <a:pt x="32" y="72"/>
                        <a:pt x="31" y="73"/>
                      </a:cubicBezTo>
                      <a:cubicBezTo>
                        <a:pt x="27" y="66"/>
                        <a:pt x="22" y="60"/>
                        <a:pt x="21" y="54"/>
                      </a:cubicBezTo>
                      <a:cubicBezTo>
                        <a:pt x="20" y="34"/>
                        <a:pt x="17" y="16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86" name="Freeform 40"/>
                <p:cNvSpPr>
                  <a:spLocks/>
                </p:cNvSpPr>
                <p:nvPr/>
              </p:nvSpPr>
              <p:spPr bwMode="auto">
                <a:xfrm>
                  <a:off x="11271018" y="3920133"/>
                  <a:ext cx="77788" cy="93663"/>
                </a:xfrm>
                <a:custGeom>
                  <a:avLst/>
                  <a:gdLst>
                    <a:gd name="T0" fmla="*/ 33 w 33"/>
                    <a:gd name="T1" fmla="*/ 38 h 39"/>
                    <a:gd name="T2" fmla="*/ 0 w 33"/>
                    <a:gd name="T3" fmla="*/ 18 h 39"/>
                    <a:gd name="T4" fmla="*/ 29 w 33"/>
                    <a:gd name="T5" fmla="*/ 0 h 39"/>
                    <a:gd name="T6" fmla="*/ 33 w 33"/>
                    <a:gd name="T7" fmla="*/ 3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9">
                      <a:moveTo>
                        <a:pt x="33" y="38"/>
                      </a:moveTo>
                      <a:cubicBezTo>
                        <a:pt x="15" y="39"/>
                        <a:pt x="0" y="29"/>
                        <a:pt x="0" y="18"/>
                      </a:cubicBezTo>
                      <a:cubicBezTo>
                        <a:pt x="1" y="9"/>
                        <a:pt x="13" y="1"/>
                        <a:pt x="29" y="0"/>
                      </a:cubicBezTo>
                      <a:cubicBezTo>
                        <a:pt x="10" y="15"/>
                        <a:pt x="18" y="27"/>
                        <a:pt x="33" y="3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  <p:sp>
              <p:nvSpPr>
                <p:cNvPr id="87" name="Freeform 41"/>
                <p:cNvSpPr>
                  <a:spLocks/>
                </p:cNvSpPr>
                <p:nvPr/>
              </p:nvSpPr>
              <p:spPr bwMode="auto">
                <a:xfrm>
                  <a:off x="11028130" y="2123083"/>
                  <a:ext cx="55563" cy="111125"/>
                </a:xfrm>
                <a:custGeom>
                  <a:avLst/>
                  <a:gdLst>
                    <a:gd name="T0" fmla="*/ 10 w 24"/>
                    <a:gd name="T1" fmla="*/ 0 h 47"/>
                    <a:gd name="T2" fmla="*/ 22 w 24"/>
                    <a:gd name="T3" fmla="*/ 47 h 47"/>
                    <a:gd name="T4" fmla="*/ 10 w 24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7">
                      <a:moveTo>
                        <a:pt x="10" y="0"/>
                      </a:moveTo>
                      <a:cubicBezTo>
                        <a:pt x="24" y="14"/>
                        <a:pt x="23" y="30"/>
                        <a:pt x="22" y="47"/>
                      </a:cubicBezTo>
                      <a:cubicBezTo>
                        <a:pt x="3" y="38"/>
                        <a:pt x="0" y="28"/>
                        <a:pt x="1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7204" tIns="33602" rIns="67204" bIns="3360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23"/>
                </a:p>
              </p:txBody>
            </p:sp>
          </p:grpSp>
        </p:grpSp>
      </p:grpSp>
      <p:sp>
        <p:nvSpPr>
          <p:cNvPr id="138" name="文本框 137"/>
          <p:cNvSpPr txBox="1"/>
          <p:nvPr/>
        </p:nvSpPr>
        <p:spPr>
          <a:xfrm>
            <a:off x="3983651" y="3243535"/>
            <a:ext cx="1431097" cy="72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58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叶根友圆趣卡通体-企业版" panose="02010601030101010101" pitchFamily="2" charset="-122"/>
                <a:ea typeface="叶根友圆趣卡通体-企业版" panose="02010601030101010101" pitchFamily="2" charset="-122"/>
              </a:rPr>
              <a:t>  Happy</a:t>
            </a:r>
          </a:p>
          <a:p>
            <a:r>
              <a:rPr lang="en-US" altLang="zh-CN" sz="2058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叶根友圆趣卡通体-企业版" panose="02010601030101010101" pitchFamily="2" charset="-122"/>
                <a:ea typeface="叶根友圆趣卡通体-企业版" panose="02010601030101010101" pitchFamily="2" charset="-122"/>
              </a:rPr>
              <a:t>New year</a:t>
            </a:r>
            <a:endParaRPr lang="zh-CN" altLang="en-US" sz="2058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叶根友圆趣卡通体-企业版" panose="02010601030101010101" pitchFamily="2" charset="-122"/>
              <a:ea typeface="叶根友圆趣卡通体-企业版" panose="02010601030101010101" pitchFamily="2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 rot="759050">
            <a:off x="5579588" y="3445246"/>
            <a:ext cx="420555" cy="311943"/>
            <a:chOff x="7423150" y="719138"/>
            <a:chExt cx="1057276" cy="784225"/>
          </a:xfrm>
          <a:solidFill>
            <a:srgbClr val="C00000"/>
          </a:solidFill>
        </p:grpSpPr>
        <p:sp>
          <p:nvSpPr>
            <p:cNvPr id="140" name="Freeform 82"/>
            <p:cNvSpPr>
              <a:spLocks/>
            </p:cNvSpPr>
            <p:nvPr/>
          </p:nvSpPr>
          <p:spPr bwMode="auto">
            <a:xfrm>
              <a:off x="7423150" y="930275"/>
              <a:ext cx="1038225" cy="573088"/>
            </a:xfrm>
            <a:custGeom>
              <a:avLst/>
              <a:gdLst>
                <a:gd name="T0" fmla="*/ 399 w 399"/>
                <a:gd name="T1" fmla="*/ 1 h 220"/>
                <a:gd name="T2" fmla="*/ 309 w 399"/>
                <a:gd name="T3" fmla="*/ 173 h 220"/>
                <a:gd name="T4" fmla="*/ 105 w 399"/>
                <a:gd name="T5" fmla="*/ 181 h 220"/>
                <a:gd name="T6" fmla="*/ 0 w 399"/>
                <a:gd name="T7" fmla="*/ 0 h 220"/>
                <a:gd name="T8" fmla="*/ 399 w 399"/>
                <a:gd name="T9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20">
                  <a:moveTo>
                    <a:pt x="399" y="1"/>
                  </a:moveTo>
                  <a:cubicBezTo>
                    <a:pt x="399" y="75"/>
                    <a:pt x="369" y="133"/>
                    <a:pt x="309" y="173"/>
                  </a:cubicBezTo>
                  <a:cubicBezTo>
                    <a:pt x="244" y="217"/>
                    <a:pt x="174" y="220"/>
                    <a:pt x="105" y="181"/>
                  </a:cubicBezTo>
                  <a:cubicBezTo>
                    <a:pt x="36" y="143"/>
                    <a:pt x="2" y="82"/>
                    <a:pt x="0" y="0"/>
                  </a:cubicBezTo>
                  <a:cubicBezTo>
                    <a:pt x="133" y="97"/>
                    <a:pt x="265" y="96"/>
                    <a:pt x="39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Freeform 104"/>
            <p:cNvSpPr>
              <a:spLocks noEditPoints="1"/>
            </p:cNvSpPr>
            <p:nvPr/>
          </p:nvSpPr>
          <p:spPr bwMode="auto">
            <a:xfrm>
              <a:off x="7707313" y="719138"/>
              <a:ext cx="473075" cy="368300"/>
            </a:xfrm>
            <a:custGeom>
              <a:avLst/>
              <a:gdLst>
                <a:gd name="T0" fmla="*/ 90 w 182"/>
                <a:gd name="T1" fmla="*/ 141 h 141"/>
                <a:gd name="T2" fmla="*/ 38 w 182"/>
                <a:gd name="T3" fmla="*/ 135 h 141"/>
                <a:gd name="T4" fmla="*/ 1 w 182"/>
                <a:gd name="T5" fmla="*/ 91 h 141"/>
                <a:gd name="T6" fmla="*/ 91 w 182"/>
                <a:gd name="T7" fmla="*/ 0 h 141"/>
                <a:gd name="T8" fmla="*/ 180 w 182"/>
                <a:gd name="T9" fmla="*/ 93 h 141"/>
                <a:gd name="T10" fmla="*/ 144 w 182"/>
                <a:gd name="T11" fmla="*/ 135 h 141"/>
                <a:gd name="T12" fmla="*/ 124 w 182"/>
                <a:gd name="T13" fmla="*/ 138 h 141"/>
                <a:gd name="T14" fmla="*/ 90 w 182"/>
                <a:gd name="T15" fmla="*/ 138 h 141"/>
                <a:gd name="T16" fmla="*/ 90 w 182"/>
                <a:gd name="T17" fmla="*/ 141 h 141"/>
                <a:gd name="T18" fmla="*/ 119 w 182"/>
                <a:gd name="T19" fmla="*/ 21 h 141"/>
                <a:gd name="T20" fmla="*/ 107 w 182"/>
                <a:gd name="T21" fmla="*/ 37 h 141"/>
                <a:gd name="T22" fmla="*/ 119 w 182"/>
                <a:gd name="T23" fmla="*/ 49 h 141"/>
                <a:gd name="T24" fmla="*/ 131 w 182"/>
                <a:gd name="T25" fmla="*/ 38 h 141"/>
                <a:gd name="T26" fmla="*/ 119 w 182"/>
                <a:gd name="T27" fmla="*/ 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141">
                  <a:moveTo>
                    <a:pt x="90" y="141"/>
                  </a:moveTo>
                  <a:cubicBezTo>
                    <a:pt x="73" y="139"/>
                    <a:pt x="55" y="138"/>
                    <a:pt x="38" y="135"/>
                  </a:cubicBezTo>
                  <a:cubicBezTo>
                    <a:pt x="14" y="131"/>
                    <a:pt x="2" y="116"/>
                    <a:pt x="1" y="91"/>
                  </a:cubicBezTo>
                  <a:cubicBezTo>
                    <a:pt x="0" y="42"/>
                    <a:pt x="42" y="0"/>
                    <a:pt x="91" y="0"/>
                  </a:cubicBezTo>
                  <a:cubicBezTo>
                    <a:pt x="142" y="0"/>
                    <a:pt x="182" y="42"/>
                    <a:pt x="180" y="93"/>
                  </a:cubicBezTo>
                  <a:cubicBezTo>
                    <a:pt x="179" y="117"/>
                    <a:pt x="168" y="130"/>
                    <a:pt x="144" y="135"/>
                  </a:cubicBezTo>
                  <a:cubicBezTo>
                    <a:pt x="137" y="137"/>
                    <a:pt x="130" y="138"/>
                    <a:pt x="124" y="138"/>
                  </a:cubicBezTo>
                  <a:cubicBezTo>
                    <a:pt x="113" y="139"/>
                    <a:pt x="101" y="138"/>
                    <a:pt x="90" y="138"/>
                  </a:cubicBezTo>
                  <a:cubicBezTo>
                    <a:pt x="90" y="139"/>
                    <a:pt x="90" y="140"/>
                    <a:pt x="90" y="141"/>
                  </a:cubicBezTo>
                  <a:close/>
                  <a:moveTo>
                    <a:pt x="119" y="21"/>
                  </a:moveTo>
                  <a:cubicBezTo>
                    <a:pt x="114" y="28"/>
                    <a:pt x="107" y="33"/>
                    <a:pt x="107" y="37"/>
                  </a:cubicBezTo>
                  <a:cubicBezTo>
                    <a:pt x="108" y="42"/>
                    <a:pt x="115" y="50"/>
                    <a:pt x="119" y="49"/>
                  </a:cubicBezTo>
                  <a:cubicBezTo>
                    <a:pt x="123" y="49"/>
                    <a:pt x="131" y="42"/>
                    <a:pt x="131" y="38"/>
                  </a:cubicBezTo>
                  <a:cubicBezTo>
                    <a:pt x="132" y="34"/>
                    <a:pt x="125" y="28"/>
                    <a:pt x="1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Freeform 145"/>
            <p:cNvSpPr>
              <a:spLocks/>
            </p:cNvSpPr>
            <p:nvPr/>
          </p:nvSpPr>
          <p:spPr bwMode="auto">
            <a:xfrm>
              <a:off x="8196263" y="819150"/>
              <a:ext cx="284163" cy="231775"/>
            </a:xfrm>
            <a:custGeom>
              <a:avLst/>
              <a:gdLst>
                <a:gd name="T0" fmla="*/ 5 w 109"/>
                <a:gd name="T1" fmla="*/ 89 h 89"/>
                <a:gd name="T2" fmla="*/ 0 w 109"/>
                <a:gd name="T3" fmla="*/ 2 h 89"/>
                <a:gd name="T4" fmla="*/ 83 w 109"/>
                <a:gd name="T5" fmla="*/ 3 h 89"/>
                <a:gd name="T6" fmla="*/ 91 w 109"/>
                <a:gd name="T7" fmla="*/ 33 h 89"/>
                <a:gd name="T8" fmla="*/ 5 w 109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5" y="89"/>
                  </a:moveTo>
                  <a:cubicBezTo>
                    <a:pt x="3" y="58"/>
                    <a:pt x="2" y="33"/>
                    <a:pt x="0" y="2"/>
                  </a:cubicBezTo>
                  <a:cubicBezTo>
                    <a:pt x="25" y="2"/>
                    <a:pt x="54" y="0"/>
                    <a:pt x="83" y="3"/>
                  </a:cubicBezTo>
                  <a:cubicBezTo>
                    <a:pt x="105" y="5"/>
                    <a:pt x="109" y="20"/>
                    <a:pt x="91" y="33"/>
                  </a:cubicBezTo>
                  <a:cubicBezTo>
                    <a:pt x="64" y="53"/>
                    <a:pt x="34" y="70"/>
                    <a:pt x="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Freeform 147"/>
            <p:cNvSpPr>
              <a:spLocks/>
            </p:cNvSpPr>
            <p:nvPr/>
          </p:nvSpPr>
          <p:spPr bwMode="auto">
            <a:xfrm>
              <a:off x="7429500" y="820738"/>
              <a:ext cx="261938" cy="230188"/>
            </a:xfrm>
            <a:custGeom>
              <a:avLst/>
              <a:gdLst>
                <a:gd name="T0" fmla="*/ 97 w 101"/>
                <a:gd name="T1" fmla="*/ 88 h 88"/>
                <a:gd name="T2" fmla="*/ 14 w 101"/>
                <a:gd name="T3" fmla="*/ 35 h 88"/>
                <a:gd name="T4" fmla="*/ 0 w 101"/>
                <a:gd name="T5" fmla="*/ 11 h 88"/>
                <a:gd name="T6" fmla="*/ 24 w 101"/>
                <a:gd name="T7" fmla="*/ 1 h 88"/>
                <a:gd name="T8" fmla="*/ 101 w 101"/>
                <a:gd name="T9" fmla="*/ 3 h 88"/>
                <a:gd name="T10" fmla="*/ 97 w 101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88">
                  <a:moveTo>
                    <a:pt x="97" y="88"/>
                  </a:moveTo>
                  <a:cubicBezTo>
                    <a:pt x="69" y="71"/>
                    <a:pt x="41" y="54"/>
                    <a:pt x="14" y="35"/>
                  </a:cubicBezTo>
                  <a:cubicBezTo>
                    <a:pt x="7" y="30"/>
                    <a:pt x="4" y="19"/>
                    <a:pt x="0" y="11"/>
                  </a:cubicBezTo>
                  <a:cubicBezTo>
                    <a:pt x="8" y="7"/>
                    <a:pt x="16" y="1"/>
                    <a:pt x="24" y="1"/>
                  </a:cubicBezTo>
                  <a:cubicBezTo>
                    <a:pt x="51" y="0"/>
                    <a:pt x="77" y="2"/>
                    <a:pt x="101" y="3"/>
                  </a:cubicBezTo>
                  <a:cubicBezTo>
                    <a:pt x="99" y="32"/>
                    <a:pt x="98" y="57"/>
                    <a:pt x="97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 rot="20670356">
            <a:off x="5245341" y="3406973"/>
            <a:ext cx="420555" cy="311943"/>
            <a:chOff x="7423150" y="719138"/>
            <a:chExt cx="1057276" cy="784225"/>
          </a:xfrm>
          <a:solidFill>
            <a:srgbClr val="C00000"/>
          </a:solidFill>
        </p:grpSpPr>
        <p:sp>
          <p:nvSpPr>
            <p:cNvPr id="146" name="Freeform 82"/>
            <p:cNvSpPr>
              <a:spLocks/>
            </p:cNvSpPr>
            <p:nvPr/>
          </p:nvSpPr>
          <p:spPr bwMode="auto">
            <a:xfrm>
              <a:off x="7423150" y="930275"/>
              <a:ext cx="1038225" cy="573088"/>
            </a:xfrm>
            <a:custGeom>
              <a:avLst/>
              <a:gdLst>
                <a:gd name="T0" fmla="*/ 399 w 399"/>
                <a:gd name="T1" fmla="*/ 1 h 220"/>
                <a:gd name="T2" fmla="*/ 309 w 399"/>
                <a:gd name="T3" fmla="*/ 173 h 220"/>
                <a:gd name="T4" fmla="*/ 105 w 399"/>
                <a:gd name="T5" fmla="*/ 181 h 220"/>
                <a:gd name="T6" fmla="*/ 0 w 399"/>
                <a:gd name="T7" fmla="*/ 0 h 220"/>
                <a:gd name="T8" fmla="*/ 399 w 399"/>
                <a:gd name="T9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20">
                  <a:moveTo>
                    <a:pt x="399" y="1"/>
                  </a:moveTo>
                  <a:cubicBezTo>
                    <a:pt x="399" y="75"/>
                    <a:pt x="369" y="133"/>
                    <a:pt x="309" y="173"/>
                  </a:cubicBezTo>
                  <a:cubicBezTo>
                    <a:pt x="244" y="217"/>
                    <a:pt x="174" y="220"/>
                    <a:pt x="105" y="181"/>
                  </a:cubicBezTo>
                  <a:cubicBezTo>
                    <a:pt x="36" y="143"/>
                    <a:pt x="2" y="82"/>
                    <a:pt x="0" y="0"/>
                  </a:cubicBezTo>
                  <a:cubicBezTo>
                    <a:pt x="133" y="97"/>
                    <a:pt x="265" y="96"/>
                    <a:pt x="39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7" name="Freeform 104"/>
            <p:cNvSpPr>
              <a:spLocks noEditPoints="1"/>
            </p:cNvSpPr>
            <p:nvPr/>
          </p:nvSpPr>
          <p:spPr bwMode="auto">
            <a:xfrm>
              <a:off x="7707313" y="719138"/>
              <a:ext cx="473075" cy="368300"/>
            </a:xfrm>
            <a:custGeom>
              <a:avLst/>
              <a:gdLst>
                <a:gd name="T0" fmla="*/ 90 w 182"/>
                <a:gd name="T1" fmla="*/ 141 h 141"/>
                <a:gd name="T2" fmla="*/ 38 w 182"/>
                <a:gd name="T3" fmla="*/ 135 h 141"/>
                <a:gd name="T4" fmla="*/ 1 w 182"/>
                <a:gd name="T5" fmla="*/ 91 h 141"/>
                <a:gd name="T6" fmla="*/ 91 w 182"/>
                <a:gd name="T7" fmla="*/ 0 h 141"/>
                <a:gd name="T8" fmla="*/ 180 w 182"/>
                <a:gd name="T9" fmla="*/ 93 h 141"/>
                <a:gd name="T10" fmla="*/ 144 w 182"/>
                <a:gd name="T11" fmla="*/ 135 h 141"/>
                <a:gd name="T12" fmla="*/ 124 w 182"/>
                <a:gd name="T13" fmla="*/ 138 h 141"/>
                <a:gd name="T14" fmla="*/ 90 w 182"/>
                <a:gd name="T15" fmla="*/ 138 h 141"/>
                <a:gd name="T16" fmla="*/ 90 w 182"/>
                <a:gd name="T17" fmla="*/ 141 h 141"/>
                <a:gd name="T18" fmla="*/ 119 w 182"/>
                <a:gd name="T19" fmla="*/ 21 h 141"/>
                <a:gd name="T20" fmla="*/ 107 w 182"/>
                <a:gd name="T21" fmla="*/ 37 h 141"/>
                <a:gd name="T22" fmla="*/ 119 w 182"/>
                <a:gd name="T23" fmla="*/ 49 h 141"/>
                <a:gd name="T24" fmla="*/ 131 w 182"/>
                <a:gd name="T25" fmla="*/ 38 h 141"/>
                <a:gd name="T26" fmla="*/ 119 w 182"/>
                <a:gd name="T27" fmla="*/ 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141">
                  <a:moveTo>
                    <a:pt x="90" y="141"/>
                  </a:moveTo>
                  <a:cubicBezTo>
                    <a:pt x="73" y="139"/>
                    <a:pt x="55" y="138"/>
                    <a:pt x="38" y="135"/>
                  </a:cubicBezTo>
                  <a:cubicBezTo>
                    <a:pt x="14" y="131"/>
                    <a:pt x="2" y="116"/>
                    <a:pt x="1" y="91"/>
                  </a:cubicBezTo>
                  <a:cubicBezTo>
                    <a:pt x="0" y="42"/>
                    <a:pt x="42" y="0"/>
                    <a:pt x="91" y="0"/>
                  </a:cubicBezTo>
                  <a:cubicBezTo>
                    <a:pt x="142" y="0"/>
                    <a:pt x="182" y="42"/>
                    <a:pt x="180" y="93"/>
                  </a:cubicBezTo>
                  <a:cubicBezTo>
                    <a:pt x="179" y="117"/>
                    <a:pt x="168" y="130"/>
                    <a:pt x="144" y="135"/>
                  </a:cubicBezTo>
                  <a:cubicBezTo>
                    <a:pt x="137" y="137"/>
                    <a:pt x="130" y="138"/>
                    <a:pt x="124" y="138"/>
                  </a:cubicBezTo>
                  <a:cubicBezTo>
                    <a:pt x="113" y="139"/>
                    <a:pt x="101" y="138"/>
                    <a:pt x="90" y="138"/>
                  </a:cubicBezTo>
                  <a:cubicBezTo>
                    <a:pt x="90" y="139"/>
                    <a:pt x="90" y="140"/>
                    <a:pt x="90" y="141"/>
                  </a:cubicBezTo>
                  <a:close/>
                  <a:moveTo>
                    <a:pt x="119" y="21"/>
                  </a:moveTo>
                  <a:cubicBezTo>
                    <a:pt x="114" y="28"/>
                    <a:pt x="107" y="33"/>
                    <a:pt x="107" y="37"/>
                  </a:cubicBezTo>
                  <a:cubicBezTo>
                    <a:pt x="108" y="42"/>
                    <a:pt x="115" y="50"/>
                    <a:pt x="119" y="49"/>
                  </a:cubicBezTo>
                  <a:cubicBezTo>
                    <a:pt x="123" y="49"/>
                    <a:pt x="131" y="42"/>
                    <a:pt x="131" y="38"/>
                  </a:cubicBezTo>
                  <a:cubicBezTo>
                    <a:pt x="132" y="34"/>
                    <a:pt x="125" y="28"/>
                    <a:pt x="1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8" name="Freeform 145"/>
            <p:cNvSpPr>
              <a:spLocks/>
            </p:cNvSpPr>
            <p:nvPr/>
          </p:nvSpPr>
          <p:spPr bwMode="auto">
            <a:xfrm>
              <a:off x="8196263" y="819150"/>
              <a:ext cx="284163" cy="231775"/>
            </a:xfrm>
            <a:custGeom>
              <a:avLst/>
              <a:gdLst>
                <a:gd name="T0" fmla="*/ 5 w 109"/>
                <a:gd name="T1" fmla="*/ 89 h 89"/>
                <a:gd name="T2" fmla="*/ 0 w 109"/>
                <a:gd name="T3" fmla="*/ 2 h 89"/>
                <a:gd name="T4" fmla="*/ 83 w 109"/>
                <a:gd name="T5" fmla="*/ 3 h 89"/>
                <a:gd name="T6" fmla="*/ 91 w 109"/>
                <a:gd name="T7" fmla="*/ 33 h 89"/>
                <a:gd name="T8" fmla="*/ 5 w 109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5" y="89"/>
                  </a:moveTo>
                  <a:cubicBezTo>
                    <a:pt x="3" y="58"/>
                    <a:pt x="2" y="33"/>
                    <a:pt x="0" y="2"/>
                  </a:cubicBezTo>
                  <a:cubicBezTo>
                    <a:pt x="25" y="2"/>
                    <a:pt x="54" y="0"/>
                    <a:pt x="83" y="3"/>
                  </a:cubicBezTo>
                  <a:cubicBezTo>
                    <a:pt x="105" y="5"/>
                    <a:pt x="109" y="20"/>
                    <a:pt x="91" y="33"/>
                  </a:cubicBezTo>
                  <a:cubicBezTo>
                    <a:pt x="64" y="53"/>
                    <a:pt x="34" y="70"/>
                    <a:pt x="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7429500" y="820738"/>
              <a:ext cx="261938" cy="230188"/>
            </a:xfrm>
            <a:custGeom>
              <a:avLst/>
              <a:gdLst>
                <a:gd name="T0" fmla="*/ 97 w 101"/>
                <a:gd name="T1" fmla="*/ 88 h 88"/>
                <a:gd name="T2" fmla="*/ 14 w 101"/>
                <a:gd name="T3" fmla="*/ 35 h 88"/>
                <a:gd name="T4" fmla="*/ 0 w 101"/>
                <a:gd name="T5" fmla="*/ 11 h 88"/>
                <a:gd name="T6" fmla="*/ 24 w 101"/>
                <a:gd name="T7" fmla="*/ 1 h 88"/>
                <a:gd name="T8" fmla="*/ 101 w 101"/>
                <a:gd name="T9" fmla="*/ 3 h 88"/>
                <a:gd name="T10" fmla="*/ 97 w 101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88">
                  <a:moveTo>
                    <a:pt x="97" y="88"/>
                  </a:moveTo>
                  <a:cubicBezTo>
                    <a:pt x="69" y="71"/>
                    <a:pt x="41" y="54"/>
                    <a:pt x="14" y="35"/>
                  </a:cubicBezTo>
                  <a:cubicBezTo>
                    <a:pt x="7" y="30"/>
                    <a:pt x="4" y="19"/>
                    <a:pt x="0" y="11"/>
                  </a:cubicBezTo>
                  <a:cubicBezTo>
                    <a:pt x="8" y="7"/>
                    <a:pt x="16" y="1"/>
                    <a:pt x="24" y="1"/>
                  </a:cubicBezTo>
                  <a:cubicBezTo>
                    <a:pt x="51" y="0"/>
                    <a:pt x="77" y="2"/>
                    <a:pt x="101" y="3"/>
                  </a:cubicBezTo>
                  <a:cubicBezTo>
                    <a:pt x="99" y="32"/>
                    <a:pt x="98" y="57"/>
                    <a:pt x="97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04" tIns="33602" rIns="67204" bIns="3360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2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0" name="Group 4"/>
          <p:cNvGrpSpPr>
            <a:grpSpLocks noChangeAspect="1"/>
          </p:cNvGrpSpPr>
          <p:nvPr/>
        </p:nvGrpSpPr>
        <p:grpSpPr bwMode="auto">
          <a:xfrm rot="1122796">
            <a:off x="1597287" y="763291"/>
            <a:ext cx="1969690" cy="1033546"/>
            <a:chOff x="2944" y="1301"/>
            <a:chExt cx="1456" cy="764"/>
          </a:xfrm>
        </p:grpSpPr>
        <p:sp>
          <p:nvSpPr>
            <p:cNvPr id="151" name="Freeform 5"/>
            <p:cNvSpPr/>
            <p:nvPr/>
          </p:nvSpPr>
          <p:spPr bwMode="auto">
            <a:xfrm>
              <a:off x="3328" y="1527"/>
              <a:ext cx="787" cy="396"/>
            </a:xfrm>
            <a:custGeom>
              <a:avLst/>
              <a:gdLst>
                <a:gd name="T0" fmla="*/ 152 w 1307"/>
                <a:gd name="T1" fmla="*/ 0 h 657"/>
                <a:gd name="T2" fmla="*/ 0 w 1307"/>
                <a:gd name="T3" fmla="*/ 339 h 657"/>
                <a:gd name="T4" fmla="*/ 1307 w 1307"/>
                <a:gd name="T5" fmla="*/ 391 h 657"/>
                <a:gd name="T6" fmla="*/ 1182 w 1307"/>
                <a:gd name="T7" fmla="*/ 26 h 657"/>
                <a:gd name="T8" fmla="*/ 152 w 1307"/>
                <a:gd name="T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7" h="657">
                  <a:moveTo>
                    <a:pt x="152" y="0"/>
                  </a:moveTo>
                  <a:cubicBezTo>
                    <a:pt x="0" y="339"/>
                    <a:pt x="0" y="339"/>
                    <a:pt x="0" y="339"/>
                  </a:cubicBezTo>
                  <a:cubicBezTo>
                    <a:pt x="0" y="339"/>
                    <a:pt x="596" y="657"/>
                    <a:pt x="1307" y="391"/>
                  </a:cubicBezTo>
                  <a:cubicBezTo>
                    <a:pt x="1182" y="26"/>
                    <a:pt x="1182" y="26"/>
                    <a:pt x="1182" y="26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"/>
            <p:cNvSpPr/>
            <p:nvPr/>
          </p:nvSpPr>
          <p:spPr bwMode="auto">
            <a:xfrm>
              <a:off x="3076" y="1362"/>
              <a:ext cx="1324" cy="302"/>
            </a:xfrm>
            <a:custGeom>
              <a:avLst/>
              <a:gdLst>
                <a:gd name="T0" fmla="*/ 0 w 1324"/>
                <a:gd name="T1" fmla="*/ 77 h 302"/>
                <a:gd name="T2" fmla="*/ 0 w 1324"/>
                <a:gd name="T3" fmla="*/ 94 h 302"/>
                <a:gd name="T4" fmla="*/ 740 w 1324"/>
                <a:gd name="T5" fmla="*/ 302 h 302"/>
                <a:gd name="T6" fmla="*/ 1324 w 1324"/>
                <a:gd name="T7" fmla="*/ 90 h 302"/>
                <a:gd name="T8" fmla="*/ 1320 w 1324"/>
                <a:gd name="T9" fmla="*/ 79 h 302"/>
                <a:gd name="T10" fmla="*/ 693 w 1324"/>
                <a:gd name="T11" fmla="*/ 0 h 302"/>
                <a:gd name="T12" fmla="*/ 0 w 1324"/>
                <a:gd name="T13" fmla="*/ 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4" h="302">
                  <a:moveTo>
                    <a:pt x="0" y="77"/>
                  </a:moveTo>
                  <a:lnTo>
                    <a:pt x="0" y="94"/>
                  </a:lnTo>
                  <a:lnTo>
                    <a:pt x="740" y="302"/>
                  </a:lnTo>
                  <a:lnTo>
                    <a:pt x="1324" y="90"/>
                  </a:lnTo>
                  <a:lnTo>
                    <a:pt x="1320" y="79"/>
                  </a:lnTo>
                  <a:lnTo>
                    <a:pt x="693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7"/>
            <p:cNvSpPr/>
            <p:nvPr/>
          </p:nvSpPr>
          <p:spPr bwMode="auto">
            <a:xfrm>
              <a:off x="3076" y="1301"/>
              <a:ext cx="1320" cy="310"/>
            </a:xfrm>
            <a:custGeom>
              <a:avLst/>
              <a:gdLst>
                <a:gd name="T0" fmla="*/ 0 w 1320"/>
                <a:gd name="T1" fmla="*/ 138 h 310"/>
                <a:gd name="T2" fmla="*/ 652 w 1320"/>
                <a:gd name="T3" fmla="*/ 310 h 310"/>
                <a:gd name="T4" fmla="*/ 1320 w 1320"/>
                <a:gd name="T5" fmla="*/ 140 h 310"/>
                <a:gd name="T6" fmla="*/ 602 w 1320"/>
                <a:gd name="T7" fmla="*/ 0 h 310"/>
                <a:gd name="T8" fmla="*/ 0 w 1320"/>
                <a:gd name="T9" fmla="*/ 13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310">
                  <a:moveTo>
                    <a:pt x="0" y="138"/>
                  </a:moveTo>
                  <a:lnTo>
                    <a:pt x="652" y="310"/>
                  </a:lnTo>
                  <a:lnTo>
                    <a:pt x="1320" y="140"/>
                  </a:lnTo>
                  <a:lnTo>
                    <a:pt x="602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8"/>
            <p:cNvSpPr/>
            <p:nvPr/>
          </p:nvSpPr>
          <p:spPr bwMode="auto">
            <a:xfrm>
              <a:off x="3114" y="1458"/>
              <a:ext cx="104" cy="385"/>
            </a:xfrm>
            <a:custGeom>
              <a:avLst/>
              <a:gdLst>
                <a:gd name="T0" fmla="*/ 21 w 173"/>
                <a:gd name="T1" fmla="*/ 3 h 638"/>
                <a:gd name="T2" fmla="*/ 5 w 173"/>
                <a:gd name="T3" fmla="*/ 10 h 638"/>
                <a:gd name="T4" fmla="*/ 75 w 173"/>
                <a:gd name="T5" fmla="*/ 624 h 638"/>
                <a:gd name="T6" fmla="*/ 94 w 173"/>
                <a:gd name="T7" fmla="*/ 638 h 638"/>
                <a:gd name="T8" fmla="*/ 115 w 173"/>
                <a:gd name="T9" fmla="*/ 315 h 638"/>
                <a:gd name="T10" fmla="*/ 21 w 173"/>
                <a:gd name="T11" fmla="*/ 3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638">
                  <a:moveTo>
                    <a:pt x="21" y="3"/>
                  </a:moveTo>
                  <a:cubicBezTo>
                    <a:pt x="21" y="3"/>
                    <a:pt x="0" y="0"/>
                    <a:pt x="5" y="10"/>
                  </a:cubicBezTo>
                  <a:cubicBezTo>
                    <a:pt x="39" y="78"/>
                    <a:pt x="173" y="394"/>
                    <a:pt x="75" y="624"/>
                  </a:cubicBezTo>
                  <a:cubicBezTo>
                    <a:pt x="94" y="638"/>
                    <a:pt x="94" y="638"/>
                    <a:pt x="94" y="638"/>
                  </a:cubicBezTo>
                  <a:cubicBezTo>
                    <a:pt x="94" y="638"/>
                    <a:pt x="152" y="477"/>
                    <a:pt x="115" y="315"/>
                  </a:cubicBezTo>
                  <a:cubicBezTo>
                    <a:pt x="77" y="153"/>
                    <a:pt x="21" y="3"/>
                    <a:pt x="21" y="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"/>
            <p:cNvSpPr/>
            <p:nvPr/>
          </p:nvSpPr>
          <p:spPr bwMode="auto">
            <a:xfrm>
              <a:off x="3118" y="1790"/>
              <a:ext cx="105" cy="94"/>
            </a:xfrm>
            <a:custGeom>
              <a:avLst/>
              <a:gdLst>
                <a:gd name="T0" fmla="*/ 138 w 175"/>
                <a:gd name="T1" fmla="*/ 77 h 156"/>
                <a:gd name="T2" fmla="*/ 8 w 175"/>
                <a:gd name="T3" fmla="*/ 52 h 156"/>
                <a:gd name="T4" fmla="*/ 134 w 175"/>
                <a:gd name="T5" fmla="*/ 148 h 156"/>
                <a:gd name="T6" fmla="*/ 138 w 175"/>
                <a:gd name="T7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56">
                  <a:moveTo>
                    <a:pt x="138" y="77"/>
                  </a:moveTo>
                  <a:cubicBezTo>
                    <a:pt x="126" y="66"/>
                    <a:pt x="15" y="0"/>
                    <a:pt x="8" y="52"/>
                  </a:cubicBezTo>
                  <a:cubicBezTo>
                    <a:pt x="0" y="104"/>
                    <a:pt x="101" y="156"/>
                    <a:pt x="134" y="148"/>
                  </a:cubicBezTo>
                  <a:cubicBezTo>
                    <a:pt x="167" y="141"/>
                    <a:pt x="175" y="114"/>
                    <a:pt x="138" y="7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0"/>
            <p:cNvSpPr/>
            <p:nvPr/>
          </p:nvSpPr>
          <p:spPr bwMode="auto">
            <a:xfrm>
              <a:off x="2944" y="1855"/>
              <a:ext cx="214" cy="210"/>
            </a:xfrm>
            <a:custGeom>
              <a:avLst/>
              <a:gdLst>
                <a:gd name="T0" fmla="*/ 324 w 354"/>
                <a:gd name="T1" fmla="*/ 15 h 347"/>
                <a:gd name="T2" fmla="*/ 128 w 354"/>
                <a:gd name="T3" fmla="*/ 136 h 347"/>
                <a:gd name="T4" fmla="*/ 0 w 354"/>
                <a:gd name="T5" fmla="*/ 228 h 347"/>
                <a:gd name="T6" fmla="*/ 107 w 354"/>
                <a:gd name="T7" fmla="*/ 313 h 347"/>
                <a:gd name="T8" fmla="*/ 211 w 354"/>
                <a:gd name="T9" fmla="*/ 207 h 347"/>
                <a:gd name="T10" fmla="*/ 131 w 354"/>
                <a:gd name="T11" fmla="*/ 324 h 347"/>
                <a:gd name="T12" fmla="*/ 168 w 354"/>
                <a:gd name="T13" fmla="*/ 347 h 347"/>
                <a:gd name="T14" fmla="*/ 283 w 354"/>
                <a:gd name="T15" fmla="*/ 199 h 347"/>
                <a:gd name="T16" fmla="*/ 324 w 354"/>
                <a:gd name="T17" fmla="*/ 1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47">
                  <a:moveTo>
                    <a:pt x="324" y="15"/>
                  </a:moveTo>
                  <a:cubicBezTo>
                    <a:pt x="324" y="15"/>
                    <a:pt x="257" y="43"/>
                    <a:pt x="128" y="136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7" y="313"/>
                    <a:pt x="107" y="313"/>
                    <a:pt x="107" y="313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131" y="324"/>
                    <a:pt x="131" y="324"/>
                    <a:pt x="131" y="324"/>
                  </a:cubicBezTo>
                  <a:cubicBezTo>
                    <a:pt x="168" y="347"/>
                    <a:pt x="168" y="347"/>
                    <a:pt x="168" y="347"/>
                  </a:cubicBezTo>
                  <a:cubicBezTo>
                    <a:pt x="168" y="347"/>
                    <a:pt x="234" y="281"/>
                    <a:pt x="283" y="199"/>
                  </a:cubicBezTo>
                  <a:cubicBezTo>
                    <a:pt x="332" y="117"/>
                    <a:pt x="354" y="0"/>
                    <a:pt x="324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7" name="Group 4"/>
          <p:cNvGrpSpPr>
            <a:grpSpLocks noChangeAspect="1"/>
          </p:cNvGrpSpPr>
          <p:nvPr/>
        </p:nvGrpSpPr>
        <p:grpSpPr bwMode="auto">
          <a:xfrm rot="21087742">
            <a:off x="5655272" y="848678"/>
            <a:ext cx="1969690" cy="1033546"/>
            <a:chOff x="2944" y="1301"/>
            <a:chExt cx="1456" cy="764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58" name="Freeform 5"/>
            <p:cNvSpPr/>
            <p:nvPr/>
          </p:nvSpPr>
          <p:spPr bwMode="auto">
            <a:xfrm>
              <a:off x="3328" y="1527"/>
              <a:ext cx="787" cy="396"/>
            </a:xfrm>
            <a:custGeom>
              <a:avLst/>
              <a:gdLst>
                <a:gd name="T0" fmla="*/ 152 w 1307"/>
                <a:gd name="T1" fmla="*/ 0 h 657"/>
                <a:gd name="T2" fmla="*/ 0 w 1307"/>
                <a:gd name="T3" fmla="*/ 339 h 657"/>
                <a:gd name="T4" fmla="*/ 1307 w 1307"/>
                <a:gd name="T5" fmla="*/ 391 h 657"/>
                <a:gd name="T6" fmla="*/ 1182 w 1307"/>
                <a:gd name="T7" fmla="*/ 26 h 657"/>
                <a:gd name="T8" fmla="*/ 152 w 1307"/>
                <a:gd name="T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7" h="657">
                  <a:moveTo>
                    <a:pt x="152" y="0"/>
                  </a:moveTo>
                  <a:cubicBezTo>
                    <a:pt x="0" y="339"/>
                    <a:pt x="0" y="339"/>
                    <a:pt x="0" y="339"/>
                  </a:cubicBezTo>
                  <a:cubicBezTo>
                    <a:pt x="0" y="339"/>
                    <a:pt x="596" y="657"/>
                    <a:pt x="1307" y="391"/>
                  </a:cubicBezTo>
                  <a:cubicBezTo>
                    <a:pt x="1182" y="26"/>
                    <a:pt x="1182" y="26"/>
                    <a:pt x="1182" y="26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"/>
            <p:cNvSpPr/>
            <p:nvPr/>
          </p:nvSpPr>
          <p:spPr bwMode="auto">
            <a:xfrm>
              <a:off x="3076" y="1362"/>
              <a:ext cx="1324" cy="302"/>
            </a:xfrm>
            <a:custGeom>
              <a:avLst/>
              <a:gdLst>
                <a:gd name="T0" fmla="*/ 0 w 1324"/>
                <a:gd name="T1" fmla="*/ 77 h 302"/>
                <a:gd name="T2" fmla="*/ 0 w 1324"/>
                <a:gd name="T3" fmla="*/ 94 h 302"/>
                <a:gd name="T4" fmla="*/ 740 w 1324"/>
                <a:gd name="T5" fmla="*/ 302 h 302"/>
                <a:gd name="T6" fmla="*/ 1324 w 1324"/>
                <a:gd name="T7" fmla="*/ 90 h 302"/>
                <a:gd name="T8" fmla="*/ 1320 w 1324"/>
                <a:gd name="T9" fmla="*/ 79 h 302"/>
                <a:gd name="T10" fmla="*/ 693 w 1324"/>
                <a:gd name="T11" fmla="*/ 0 h 302"/>
                <a:gd name="T12" fmla="*/ 0 w 1324"/>
                <a:gd name="T13" fmla="*/ 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4" h="302">
                  <a:moveTo>
                    <a:pt x="0" y="77"/>
                  </a:moveTo>
                  <a:lnTo>
                    <a:pt x="0" y="94"/>
                  </a:lnTo>
                  <a:lnTo>
                    <a:pt x="740" y="302"/>
                  </a:lnTo>
                  <a:lnTo>
                    <a:pt x="1324" y="90"/>
                  </a:lnTo>
                  <a:lnTo>
                    <a:pt x="1320" y="79"/>
                  </a:lnTo>
                  <a:lnTo>
                    <a:pt x="693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"/>
            <p:cNvSpPr/>
            <p:nvPr/>
          </p:nvSpPr>
          <p:spPr bwMode="auto">
            <a:xfrm>
              <a:off x="3076" y="1301"/>
              <a:ext cx="1320" cy="310"/>
            </a:xfrm>
            <a:custGeom>
              <a:avLst/>
              <a:gdLst>
                <a:gd name="T0" fmla="*/ 0 w 1320"/>
                <a:gd name="T1" fmla="*/ 138 h 310"/>
                <a:gd name="T2" fmla="*/ 652 w 1320"/>
                <a:gd name="T3" fmla="*/ 310 h 310"/>
                <a:gd name="T4" fmla="*/ 1320 w 1320"/>
                <a:gd name="T5" fmla="*/ 140 h 310"/>
                <a:gd name="T6" fmla="*/ 602 w 1320"/>
                <a:gd name="T7" fmla="*/ 0 h 310"/>
                <a:gd name="T8" fmla="*/ 0 w 1320"/>
                <a:gd name="T9" fmla="*/ 13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310">
                  <a:moveTo>
                    <a:pt x="0" y="138"/>
                  </a:moveTo>
                  <a:lnTo>
                    <a:pt x="652" y="310"/>
                  </a:lnTo>
                  <a:lnTo>
                    <a:pt x="1320" y="140"/>
                  </a:lnTo>
                  <a:lnTo>
                    <a:pt x="602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8"/>
            <p:cNvSpPr/>
            <p:nvPr/>
          </p:nvSpPr>
          <p:spPr bwMode="auto">
            <a:xfrm>
              <a:off x="3114" y="1458"/>
              <a:ext cx="104" cy="385"/>
            </a:xfrm>
            <a:custGeom>
              <a:avLst/>
              <a:gdLst>
                <a:gd name="T0" fmla="*/ 21 w 173"/>
                <a:gd name="T1" fmla="*/ 3 h 638"/>
                <a:gd name="T2" fmla="*/ 5 w 173"/>
                <a:gd name="T3" fmla="*/ 10 h 638"/>
                <a:gd name="T4" fmla="*/ 75 w 173"/>
                <a:gd name="T5" fmla="*/ 624 h 638"/>
                <a:gd name="T6" fmla="*/ 94 w 173"/>
                <a:gd name="T7" fmla="*/ 638 h 638"/>
                <a:gd name="T8" fmla="*/ 115 w 173"/>
                <a:gd name="T9" fmla="*/ 315 h 638"/>
                <a:gd name="T10" fmla="*/ 21 w 173"/>
                <a:gd name="T11" fmla="*/ 3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638">
                  <a:moveTo>
                    <a:pt x="21" y="3"/>
                  </a:moveTo>
                  <a:cubicBezTo>
                    <a:pt x="21" y="3"/>
                    <a:pt x="0" y="0"/>
                    <a:pt x="5" y="10"/>
                  </a:cubicBezTo>
                  <a:cubicBezTo>
                    <a:pt x="39" y="78"/>
                    <a:pt x="173" y="394"/>
                    <a:pt x="75" y="624"/>
                  </a:cubicBezTo>
                  <a:cubicBezTo>
                    <a:pt x="94" y="638"/>
                    <a:pt x="94" y="638"/>
                    <a:pt x="94" y="638"/>
                  </a:cubicBezTo>
                  <a:cubicBezTo>
                    <a:pt x="94" y="638"/>
                    <a:pt x="152" y="477"/>
                    <a:pt x="115" y="315"/>
                  </a:cubicBezTo>
                  <a:cubicBezTo>
                    <a:pt x="77" y="153"/>
                    <a:pt x="21" y="3"/>
                    <a:pt x="21" y="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"/>
            <p:cNvSpPr/>
            <p:nvPr/>
          </p:nvSpPr>
          <p:spPr bwMode="auto">
            <a:xfrm>
              <a:off x="3118" y="1790"/>
              <a:ext cx="105" cy="94"/>
            </a:xfrm>
            <a:custGeom>
              <a:avLst/>
              <a:gdLst>
                <a:gd name="T0" fmla="*/ 138 w 175"/>
                <a:gd name="T1" fmla="*/ 77 h 156"/>
                <a:gd name="T2" fmla="*/ 8 w 175"/>
                <a:gd name="T3" fmla="*/ 52 h 156"/>
                <a:gd name="T4" fmla="*/ 134 w 175"/>
                <a:gd name="T5" fmla="*/ 148 h 156"/>
                <a:gd name="T6" fmla="*/ 138 w 175"/>
                <a:gd name="T7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56">
                  <a:moveTo>
                    <a:pt x="138" y="77"/>
                  </a:moveTo>
                  <a:cubicBezTo>
                    <a:pt x="126" y="66"/>
                    <a:pt x="15" y="0"/>
                    <a:pt x="8" y="52"/>
                  </a:cubicBezTo>
                  <a:cubicBezTo>
                    <a:pt x="0" y="104"/>
                    <a:pt x="101" y="156"/>
                    <a:pt x="134" y="148"/>
                  </a:cubicBezTo>
                  <a:cubicBezTo>
                    <a:pt x="167" y="141"/>
                    <a:pt x="175" y="114"/>
                    <a:pt x="138" y="7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"/>
            <p:cNvSpPr/>
            <p:nvPr/>
          </p:nvSpPr>
          <p:spPr bwMode="auto">
            <a:xfrm>
              <a:off x="2944" y="1855"/>
              <a:ext cx="214" cy="210"/>
            </a:xfrm>
            <a:custGeom>
              <a:avLst/>
              <a:gdLst>
                <a:gd name="T0" fmla="*/ 324 w 354"/>
                <a:gd name="T1" fmla="*/ 15 h 347"/>
                <a:gd name="T2" fmla="*/ 128 w 354"/>
                <a:gd name="T3" fmla="*/ 136 h 347"/>
                <a:gd name="T4" fmla="*/ 0 w 354"/>
                <a:gd name="T5" fmla="*/ 228 h 347"/>
                <a:gd name="T6" fmla="*/ 107 w 354"/>
                <a:gd name="T7" fmla="*/ 313 h 347"/>
                <a:gd name="T8" fmla="*/ 211 w 354"/>
                <a:gd name="T9" fmla="*/ 207 h 347"/>
                <a:gd name="T10" fmla="*/ 131 w 354"/>
                <a:gd name="T11" fmla="*/ 324 h 347"/>
                <a:gd name="T12" fmla="*/ 168 w 354"/>
                <a:gd name="T13" fmla="*/ 347 h 347"/>
                <a:gd name="T14" fmla="*/ 283 w 354"/>
                <a:gd name="T15" fmla="*/ 199 h 347"/>
                <a:gd name="T16" fmla="*/ 324 w 354"/>
                <a:gd name="T17" fmla="*/ 1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47">
                  <a:moveTo>
                    <a:pt x="324" y="15"/>
                  </a:moveTo>
                  <a:cubicBezTo>
                    <a:pt x="324" y="15"/>
                    <a:pt x="257" y="43"/>
                    <a:pt x="128" y="136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7" y="313"/>
                    <a:pt x="107" y="313"/>
                    <a:pt x="107" y="313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131" y="324"/>
                    <a:pt x="131" y="324"/>
                    <a:pt x="131" y="324"/>
                  </a:cubicBezTo>
                  <a:cubicBezTo>
                    <a:pt x="168" y="347"/>
                    <a:pt x="168" y="347"/>
                    <a:pt x="168" y="347"/>
                  </a:cubicBezTo>
                  <a:cubicBezTo>
                    <a:pt x="168" y="347"/>
                    <a:pt x="234" y="281"/>
                    <a:pt x="283" y="199"/>
                  </a:cubicBezTo>
                  <a:cubicBezTo>
                    <a:pt x="332" y="117"/>
                    <a:pt x="354" y="0"/>
                    <a:pt x="324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1" name="Group 4"/>
          <p:cNvGrpSpPr>
            <a:grpSpLocks noChangeAspect="1"/>
          </p:cNvGrpSpPr>
          <p:nvPr/>
        </p:nvGrpSpPr>
        <p:grpSpPr bwMode="auto">
          <a:xfrm rot="1122796">
            <a:off x="3244032" y="3387476"/>
            <a:ext cx="891945" cy="468026"/>
            <a:chOff x="2944" y="1301"/>
            <a:chExt cx="1456" cy="764"/>
          </a:xfrm>
        </p:grpSpPr>
        <p:sp>
          <p:nvSpPr>
            <p:cNvPr id="172" name="Freeform 5"/>
            <p:cNvSpPr/>
            <p:nvPr/>
          </p:nvSpPr>
          <p:spPr bwMode="auto">
            <a:xfrm>
              <a:off x="3328" y="1527"/>
              <a:ext cx="787" cy="396"/>
            </a:xfrm>
            <a:custGeom>
              <a:avLst/>
              <a:gdLst>
                <a:gd name="T0" fmla="*/ 152 w 1307"/>
                <a:gd name="T1" fmla="*/ 0 h 657"/>
                <a:gd name="T2" fmla="*/ 0 w 1307"/>
                <a:gd name="T3" fmla="*/ 339 h 657"/>
                <a:gd name="T4" fmla="*/ 1307 w 1307"/>
                <a:gd name="T5" fmla="*/ 391 h 657"/>
                <a:gd name="T6" fmla="*/ 1182 w 1307"/>
                <a:gd name="T7" fmla="*/ 26 h 657"/>
                <a:gd name="T8" fmla="*/ 152 w 1307"/>
                <a:gd name="T9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7" h="657">
                  <a:moveTo>
                    <a:pt x="152" y="0"/>
                  </a:moveTo>
                  <a:cubicBezTo>
                    <a:pt x="0" y="339"/>
                    <a:pt x="0" y="339"/>
                    <a:pt x="0" y="339"/>
                  </a:cubicBezTo>
                  <a:cubicBezTo>
                    <a:pt x="0" y="339"/>
                    <a:pt x="596" y="657"/>
                    <a:pt x="1307" y="391"/>
                  </a:cubicBezTo>
                  <a:cubicBezTo>
                    <a:pt x="1182" y="26"/>
                    <a:pt x="1182" y="26"/>
                    <a:pt x="1182" y="26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6"/>
            <p:cNvSpPr/>
            <p:nvPr/>
          </p:nvSpPr>
          <p:spPr bwMode="auto">
            <a:xfrm>
              <a:off x="3076" y="1362"/>
              <a:ext cx="1324" cy="302"/>
            </a:xfrm>
            <a:custGeom>
              <a:avLst/>
              <a:gdLst>
                <a:gd name="T0" fmla="*/ 0 w 1324"/>
                <a:gd name="T1" fmla="*/ 77 h 302"/>
                <a:gd name="T2" fmla="*/ 0 w 1324"/>
                <a:gd name="T3" fmla="*/ 94 h 302"/>
                <a:gd name="T4" fmla="*/ 740 w 1324"/>
                <a:gd name="T5" fmla="*/ 302 h 302"/>
                <a:gd name="T6" fmla="*/ 1324 w 1324"/>
                <a:gd name="T7" fmla="*/ 90 h 302"/>
                <a:gd name="T8" fmla="*/ 1320 w 1324"/>
                <a:gd name="T9" fmla="*/ 79 h 302"/>
                <a:gd name="T10" fmla="*/ 693 w 1324"/>
                <a:gd name="T11" fmla="*/ 0 h 302"/>
                <a:gd name="T12" fmla="*/ 0 w 1324"/>
                <a:gd name="T13" fmla="*/ 77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4" h="302">
                  <a:moveTo>
                    <a:pt x="0" y="77"/>
                  </a:moveTo>
                  <a:lnTo>
                    <a:pt x="0" y="94"/>
                  </a:lnTo>
                  <a:lnTo>
                    <a:pt x="740" y="302"/>
                  </a:lnTo>
                  <a:lnTo>
                    <a:pt x="1324" y="90"/>
                  </a:lnTo>
                  <a:lnTo>
                    <a:pt x="1320" y="79"/>
                  </a:lnTo>
                  <a:lnTo>
                    <a:pt x="693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7"/>
            <p:cNvSpPr/>
            <p:nvPr/>
          </p:nvSpPr>
          <p:spPr bwMode="auto">
            <a:xfrm>
              <a:off x="3076" y="1301"/>
              <a:ext cx="1320" cy="310"/>
            </a:xfrm>
            <a:custGeom>
              <a:avLst/>
              <a:gdLst>
                <a:gd name="T0" fmla="*/ 0 w 1320"/>
                <a:gd name="T1" fmla="*/ 138 h 310"/>
                <a:gd name="T2" fmla="*/ 652 w 1320"/>
                <a:gd name="T3" fmla="*/ 310 h 310"/>
                <a:gd name="T4" fmla="*/ 1320 w 1320"/>
                <a:gd name="T5" fmla="*/ 140 h 310"/>
                <a:gd name="T6" fmla="*/ 602 w 1320"/>
                <a:gd name="T7" fmla="*/ 0 h 310"/>
                <a:gd name="T8" fmla="*/ 0 w 1320"/>
                <a:gd name="T9" fmla="*/ 13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310">
                  <a:moveTo>
                    <a:pt x="0" y="138"/>
                  </a:moveTo>
                  <a:lnTo>
                    <a:pt x="652" y="310"/>
                  </a:lnTo>
                  <a:lnTo>
                    <a:pt x="1320" y="140"/>
                  </a:lnTo>
                  <a:lnTo>
                    <a:pt x="602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"/>
            <p:cNvSpPr/>
            <p:nvPr/>
          </p:nvSpPr>
          <p:spPr bwMode="auto">
            <a:xfrm>
              <a:off x="3114" y="1458"/>
              <a:ext cx="104" cy="385"/>
            </a:xfrm>
            <a:custGeom>
              <a:avLst/>
              <a:gdLst>
                <a:gd name="T0" fmla="*/ 21 w 173"/>
                <a:gd name="T1" fmla="*/ 3 h 638"/>
                <a:gd name="T2" fmla="*/ 5 w 173"/>
                <a:gd name="T3" fmla="*/ 10 h 638"/>
                <a:gd name="T4" fmla="*/ 75 w 173"/>
                <a:gd name="T5" fmla="*/ 624 h 638"/>
                <a:gd name="T6" fmla="*/ 94 w 173"/>
                <a:gd name="T7" fmla="*/ 638 h 638"/>
                <a:gd name="T8" fmla="*/ 115 w 173"/>
                <a:gd name="T9" fmla="*/ 315 h 638"/>
                <a:gd name="T10" fmla="*/ 21 w 173"/>
                <a:gd name="T11" fmla="*/ 3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638">
                  <a:moveTo>
                    <a:pt x="21" y="3"/>
                  </a:moveTo>
                  <a:cubicBezTo>
                    <a:pt x="21" y="3"/>
                    <a:pt x="0" y="0"/>
                    <a:pt x="5" y="10"/>
                  </a:cubicBezTo>
                  <a:cubicBezTo>
                    <a:pt x="39" y="78"/>
                    <a:pt x="173" y="394"/>
                    <a:pt x="75" y="624"/>
                  </a:cubicBezTo>
                  <a:cubicBezTo>
                    <a:pt x="94" y="638"/>
                    <a:pt x="94" y="638"/>
                    <a:pt x="94" y="638"/>
                  </a:cubicBezTo>
                  <a:cubicBezTo>
                    <a:pt x="94" y="638"/>
                    <a:pt x="152" y="477"/>
                    <a:pt x="115" y="315"/>
                  </a:cubicBezTo>
                  <a:cubicBezTo>
                    <a:pt x="77" y="153"/>
                    <a:pt x="21" y="3"/>
                    <a:pt x="21" y="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9"/>
            <p:cNvSpPr/>
            <p:nvPr/>
          </p:nvSpPr>
          <p:spPr bwMode="auto">
            <a:xfrm>
              <a:off x="3118" y="1790"/>
              <a:ext cx="105" cy="94"/>
            </a:xfrm>
            <a:custGeom>
              <a:avLst/>
              <a:gdLst>
                <a:gd name="T0" fmla="*/ 138 w 175"/>
                <a:gd name="T1" fmla="*/ 77 h 156"/>
                <a:gd name="T2" fmla="*/ 8 w 175"/>
                <a:gd name="T3" fmla="*/ 52 h 156"/>
                <a:gd name="T4" fmla="*/ 134 w 175"/>
                <a:gd name="T5" fmla="*/ 148 h 156"/>
                <a:gd name="T6" fmla="*/ 138 w 175"/>
                <a:gd name="T7" fmla="*/ 7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56">
                  <a:moveTo>
                    <a:pt x="138" y="77"/>
                  </a:moveTo>
                  <a:cubicBezTo>
                    <a:pt x="126" y="66"/>
                    <a:pt x="15" y="0"/>
                    <a:pt x="8" y="52"/>
                  </a:cubicBezTo>
                  <a:cubicBezTo>
                    <a:pt x="0" y="104"/>
                    <a:pt x="101" y="156"/>
                    <a:pt x="134" y="148"/>
                  </a:cubicBezTo>
                  <a:cubicBezTo>
                    <a:pt x="167" y="141"/>
                    <a:pt x="175" y="114"/>
                    <a:pt x="138" y="7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0"/>
            <p:cNvSpPr/>
            <p:nvPr/>
          </p:nvSpPr>
          <p:spPr bwMode="auto">
            <a:xfrm>
              <a:off x="2944" y="1855"/>
              <a:ext cx="214" cy="210"/>
            </a:xfrm>
            <a:custGeom>
              <a:avLst/>
              <a:gdLst>
                <a:gd name="T0" fmla="*/ 324 w 354"/>
                <a:gd name="T1" fmla="*/ 15 h 347"/>
                <a:gd name="T2" fmla="*/ 128 w 354"/>
                <a:gd name="T3" fmla="*/ 136 h 347"/>
                <a:gd name="T4" fmla="*/ 0 w 354"/>
                <a:gd name="T5" fmla="*/ 228 h 347"/>
                <a:gd name="T6" fmla="*/ 107 w 354"/>
                <a:gd name="T7" fmla="*/ 313 h 347"/>
                <a:gd name="T8" fmla="*/ 211 w 354"/>
                <a:gd name="T9" fmla="*/ 207 h 347"/>
                <a:gd name="T10" fmla="*/ 131 w 354"/>
                <a:gd name="T11" fmla="*/ 324 h 347"/>
                <a:gd name="T12" fmla="*/ 168 w 354"/>
                <a:gd name="T13" fmla="*/ 347 h 347"/>
                <a:gd name="T14" fmla="*/ 283 w 354"/>
                <a:gd name="T15" fmla="*/ 199 h 347"/>
                <a:gd name="T16" fmla="*/ 324 w 354"/>
                <a:gd name="T17" fmla="*/ 1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47">
                  <a:moveTo>
                    <a:pt x="324" y="15"/>
                  </a:moveTo>
                  <a:cubicBezTo>
                    <a:pt x="324" y="15"/>
                    <a:pt x="257" y="43"/>
                    <a:pt x="128" y="136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7" y="313"/>
                    <a:pt x="107" y="313"/>
                    <a:pt x="107" y="313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131" y="324"/>
                    <a:pt x="131" y="324"/>
                    <a:pt x="131" y="324"/>
                  </a:cubicBezTo>
                  <a:cubicBezTo>
                    <a:pt x="168" y="347"/>
                    <a:pt x="168" y="347"/>
                    <a:pt x="168" y="347"/>
                  </a:cubicBezTo>
                  <a:cubicBezTo>
                    <a:pt x="168" y="347"/>
                    <a:pt x="234" y="281"/>
                    <a:pt x="283" y="199"/>
                  </a:cubicBezTo>
                  <a:cubicBezTo>
                    <a:pt x="332" y="117"/>
                    <a:pt x="354" y="0"/>
                    <a:pt x="324" y="1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7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C30BE13-8C65-4E0A-AA35-5092E44F182A}"/>
              </a:ext>
            </a:extLst>
          </p:cNvPr>
          <p:cNvSpPr/>
          <p:nvPr/>
        </p:nvSpPr>
        <p:spPr>
          <a:xfrm rot="13612473">
            <a:off x="-3312162" y="3361687"/>
            <a:ext cx="8117840" cy="4897120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3384C58F-3F75-4A43-962B-7A0CF54E6569}"/>
              </a:ext>
            </a:extLst>
          </p:cNvPr>
          <p:cNvSpPr/>
          <p:nvPr/>
        </p:nvSpPr>
        <p:spPr>
          <a:xfrm rot="18916618">
            <a:off x="-3322320" y="-1491667"/>
            <a:ext cx="8117840" cy="4897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64D3D8D-5EAA-4733-928F-E5083F27BDA0}"/>
              </a:ext>
            </a:extLst>
          </p:cNvPr>
          <p:cNvSpPr/>
          <p:nvPr/>
        </p:nvSpPr>
        <p:spPr>
          <a:xfrm rot="13612473">
            <a:off x="6863468" y="-2968775"/>
            <a:ext cx="8117840" cy="4897120"/>
          </a:xfrm>
          <a:prstGeom prst="rect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2726D47-DEF5-4895-B792-72B9E9A4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40" y="5709920"/>
            <a:ext cx="8959802" cy="5040313"/>
          </a:xfrm>
          <a:prstGeom prst="rect">
            <a:avLst/>
          </a:prstGeom>
        </p:spPr>
      </p:pic>
      <p:sp>
        <p:nvSpPr>
          <p:cNvPr id="7" name="Rectangle 30">
            <a:extLst>
              <a:ext uri="{FF2B5EF4-FFF2-40B4-BE49-F238E27FC236}">
                <a16:creationId xmlns="" xmlns:a16="http://schemas.microsoft.com/office/drawing/2014/main" id="{CDC32624-BC74-48F6-82BD-2F6B00FAF8DF}"/>
              </a:ext>
            </a:extLst>
          </p:cNvPr>
          <p:cNvSpPr/>
          <p:nvPr/>
        </p:nvSpPr>
        <p:spPr>
          <a:xfrm flipH="1">
            <a:off x="348730" y="976218"/>
            <a:ext cx="2837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CONTENT</a:t>
            </a:r>
            <a:endParaRPr lang="en-US" sz="3600" b="1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="" xmlns:a16="http://schemas.microsoft.com/office/drawing/2014/main" id="{9BF65A5C-446A-4CB4-A8E0-51037AF9C211}"/>
              </a:ext>
            </a:extLst>
          </p:cNvPr>
          <p:cNvSpPr/>
          <p:nvPr/>
        </p:nvSpPr>
        <p:spPr>
          <a:xfrm flipH="1">
            <a:off x="5621110" y="1415946"/>
            <a:ext cx="202580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期末总结</a:t>
            </a:r>
            <a:endParaRPr lang="en-US" sz="2000" b="1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2304853D-423A-44C6-9C74-93DF924FC8EA}"/>
              </a:ext>
            </a:extLst>
          </p:cNvPr>
          <p:cNvCxnSpPr/>
          <p:nvPr/>
        </p:nvCxnSpPr>
        <p:spPr>
          <a:xfrm>
            <a:off x="5196840" y="1196340"/>
            <a:ext cx="0" cy="252222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3D0B9E28-77E6-47A7-BA78-7A7E88ED2AEE}"/>
              </a:ext>
            </a:extLst>
          </p:cNvPr>
          <p:cNvSpPr/>
          <p:nvPr/>
        </p:nvSpPr>
        <p:spPr>
          <a:xfrm>
            <a:off x="5146040" y="1557328"/>
            <a:ext cx="99060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14FF75B8-7EE9-4E77-B21A-1ADF1B881A1A}"/>
              </a:ext>
            </a:extLst>
          </p:cNvPr>
          <p:cNvSpPr/>
          <p:nvPr/>
        </p:nvSpPr>
        <p:spPr>
          <a:xfrm>
            <a:off x="5146040" y="2457975"/>
            <a:ext cx="99060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86DBAF4D-9F7B-4196-B8F1-339BBADB2E63}"/>
              </a:ext>
            </a:extLst>
          </p:cNvPr>
          <p:cNvSpPr/>
          <p:nvPr/>
        </p:nvSpPr>
        <p:spPr>
          <a:xfrm>
            <a:off x="5146040" y="3330246"/>
            <a:ext cx="99060" cy="990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30">
            <a:extLst>
              <a:ext uri="{FF2B5EF4-FFF2-40B4-BE49-F238E27FC236}">
                <a16:creationId xmlns="" xmlns:a16="http://schemas.microsoft.com/office/drawing/2014/main" id="{C1379318-B9A2-4237-ABA0-4738520E5DC4}"/>
              </a:ext>
            </a:extLst>
          </p:cNvPr>
          <p:cNvSpPr/>
          <p:nvPr/>
        </p:nvSpPr>
        <p:spPr>
          <a:xfrm flipH="1">
            <a:off x="5621110" y="2291193"/>
            <a:ext cx="202580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目前工作情况</a:t>
            </a:r>
            <a:endParaRPr lang="en-US" sz="2000" b="1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17" name="Rectangle 30">
            <a:extLst>
              <a:ext uri="{FF2B5EF4-FFF2-40B4-BE49-F238E27FC236}">
                <a16:creationId xmlns="" xmlns:a16="http://schemas.microsoft.com/office/drawing/2014/main" id="{E72D59D1-F3FA-45A0-AF05-6D9DE8C8A80B}"/>
              </a:ext>
            </a:extLst>
          </p:cNvPr>
          <p:cNvSpPr/>
          <p:nvPr/>
        </p:nvSpPr>
        <p:spPr>
          <a:xfrm flipH="1">
            <a:off x="5621110" y="3143144"/>
            <a:ext cx="202580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  <a:cs typeface="Open Sans" pitchFamily="34" charset="0"/>
              </a:rPr>
              <a:t>下学期计划</a:t>
            </a:r>
            <a:endParaRPr lang="en-US" sz="2000" b="1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平行四边形 52">
            <a:extLst>
              <a:ext uri="{FF2B5EF4-FFF2-40B4-BE49-F238E27FC236}">
                <a16:creationId xmlns="" xmlns:a16="http://schemas.microsoft.com/office/drawing/2014/main" id="{C2F566F2-1897-43BF-948E-1AD3647467CA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="" xmlns:a16="http://schemas.microsoft.com/office/drawing/2014/main" id="{37E85FAA-2336-4E48-8AF7-8ED288AE66B0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>
            <a:extLst>
              <a:ext uri="{FF2B5EF4-FFF2-40B4-BE49-F238E27FC236}">
                <a16:creationId xmlns="" xmlns:a16="http://schemas.microsoft.com/office/drawing/2014/main" id="{16287569-5C94-4F96-BDAB-2B1CC3FAE61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30">
            <a:extLst>
              <a:ext uri="{FF2B5EF4-FFF2-40B4-BE49-F238E27FC236}">
                <a16:creationId xmlns="" xmlns:a16="http://schemas.microsoft.com/office/drawing/2014/main" id="{38A7D8ED-A11C-4046-8720-B26AE443B633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期末总结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BF4E925C-9BB9-41AB-858D-D7DC5B864771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44">
            <a:extLst>
              <a:ext uri="{FF2B5EF4-FFF2-40B4-BE49-F238E27FC236}">
                <a16:creationId xmlns="" xmlns:a16="http://schemas.microsoft.com/office/drawing/2014/main" id="{8A649520-32A0-42C0-B2BC-3C88EDEFEAEF}"/>
              </a:ext>
            </a:extLst>
          </p:cNvPr>
          <p:cNvSpPr/>
          <p:nvPr/>
        </p:nvSpPr>
        <p:spPr>
          <a:xfrm>
            <a:off x="1177537" y="1316041"/>
            <a:ext cx="148534" cy="158772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6071" y="12107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夯实基础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7537" y="1629886"/>
            <a:ext cx="47320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04391" y="2156536"/>
            <a:ext cx="35509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强化</a:t>
            </a:r>
            <a:r>
              <a:rPr lang="zh-CN" altLang="en-US" sz="1600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学习、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胶囊学习、知识蒸馏等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中文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NLP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，语言学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Pytorch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编程语言</a:t>
            </a:r>
            <a:endParaRPr lang="en-US" altLang="zh-CN" sz="1600" dirty="0" smtClean="0">
              <a:solidFill>
                <a:srgbClr val="3F403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0718" y="1713658"/>
            <a:ext cx="934871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834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知新</a:t>
            </a:r>
            <a:endParaRPr lang="en-US" altLang="zh-CN" dirty="0">
              <a:solidFill>
                <a:srgbClr val="08347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4391" y="3905900"/>
            <a:ext cx="334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西瓜书，深度学习，半监督学习</a:t>
            </a:r>
            <a:endParaRPr lang="en-US" altLang="zh-CN" sz="1600" dirty="0">
              <a:solidFill>
                <a:srgbClr val="3F403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15235" y="3352784"/>
            <a:ext cx="9348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834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温故</a:t>
            </a:r>
            <a:endParaRPr lang="en-US" altLang="zh-CN" dirty="0">
              <a:solidFill>
                <a:srgbClr val="08347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72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平行四边形 52">
            <a:extLst>
              <a:ext uri="{FF2B5EF4-FFF2-40B4-BE49-F238E27FC236}">
                <a16:creationId xmlns="" xmlns:a16="http://schemas.microsoft.com/office/drawing/2014/main" id="{C2F566F2-1897-43BF-948E-1AD3647467CA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="" xmlns:a16="http://schemas.microsoft.com/office/drawing/2014/main" id="{37E85FAA-2336-4E48-8AF7-8ED288AE66B0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>
            <a:extLst>
              <a:ext uri="{FF2B5EF4-FFF2-40B4-BE49-F238E27FC236}">
                <a16:creationId xmlns="" xmlns:a16="http://schemas.microsoft.com/office/drawing/2014/main" id="{16287569-5C94-4F96-BDAB-2B1CC3FAE61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30">
            <a:extLst>
              <a:ext uri="{FF2B5EF4-FFF2-40B4-BE49-F238E27FC236}">
                <a16:creationId xmlns="" xmlns:a16="http://schemas.microsoft.com/office/drawing/2014/main" id="{38A7D8ED-A11C-4046-8720-B26AE443B633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期末总结</a:t>
            </a:r>
            <a:endParaRPr lang="en-US" altLang="zh-CN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BF4E925C-9BB9-41AB-858D-D7DC5B864771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44">
            <a:extLst>
              <a:ext uri="{FF2B5EF4-FFF2-40B4-BE49-F238E27FC236}">
                <a16:creationId xmlns="" xmlns:a16="http://schemas.microsoft.com/office/drawing/2014/main" id="{8A649520-32A0-42C0-B2BC-3C88EDEFEAEF}"/>
              </a:ext>
            </a:extLst>
          </p:cNvPr>
          <p:cNvSpPr/>
          <p:nvPr/>
        </p:nvSpPr>
        <p:spPr>
          <a:xfrm>
            <a:off x="1177537" y="1316041"/>
            <a:ext cx="148534" cy="158772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rgbClr val="083473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6071" y="12107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真知实践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7537" y="1629886"/>
            <a:ext cx="47320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27328" y="1679254"/>
            <a:ext cx="42691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</a:t>
            </a:r>
            <a:r>
              <a:rPr lang="zh-CN" altLang="en-US" sz="1600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训练：</a:t>
            </a:r>
            <a:r>
              <a:rPr lang="en-US" altLang="zh-CN" sz="1600" dirty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sz="1600" dirty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 smtClean="0">
                <a:solidFill>
                  <a:srgbClr val="3F403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数据集：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SQuAD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2.0,CoQA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研读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年度优秀论文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古文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NLP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论文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：古文翻译，古文新词发现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9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平行四边形 52">
            <a:extLst>
              <a:ext uri="{FF2B5EF4-FFF2-40B4-BE49-F238E27FC236}">
                <a16:creationId xmlns="" xmlns:a16="http://schemas.microsoft.com/office/drawing/2014/main" id="{C2F566F2-1897-43BF-948E-1AD3647467CA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="" xmlns:a16="http://schemas.microsoft.com/office/drawing/2014/main" id="{37E85FAA-2336-4E48-8AF7-8ED288AE66B0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>
            <a:extLst>
              <a:ext uri="{FF2B5EF4-FFF2-40B4-BE49-F238E27FC236}">
                <a16:creationId xmlns="" xmlns:a16="http://schemas.microsoft.com/office/drawing/2014/main" id="{16287569-5C94-4F96-BDAB-2B1CC3FAE61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30">
            <a:extLst>
              <a:ext uri="{FF2B5EF4-FFF2-40B4-BE49-F238E27FC236}">
                <a16:creationId xmlns="" xmlns:a16="http://schemas.microsoft.com/office/drawing/2014/main" id="{38A7D8ED-A11C-4046-8720-B26AE443B633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目前工作情况</a:t>
            </a:r>
            <a:endParaRPr lang="en-US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BF4E925C-9BB9-41AB-858D-D7DC5B864771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40615" y="1661081"/>
            <a:ext cx="514435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总结问题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目标：提升答案抽取的准确率，</a:t>
            </a:r>
            <a:r>
              <a:rPr lang="en-US" altLang="zh-CN" sz="1600" dirty="0">
                <a:solidFill>
                  <a:srgbClr val="3F403E"/>
                </a:solidFill>
                <a:latin typeface="+mn-ea"/>
              </a:rPr>
              <a:t>80%</a:t>
            </a: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以上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改进策略</a:t>
            </a:r>
            <a:r>
              <a:rPr lang="en-US" altLang="zh-CN" sz="1600" dirty="0">
                <a:solidFill>
                  <a:srgbClr val="3F403E"/>
                </a:solidFill>
                <a:latin typeface="+mn-ea"/>
                <a:sym typeface="Wingdings" panose="05000000000000000000" pitchFamily="2" charset="2"/>
              </a:rPr>
              <a:t>: 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  <a:sym typeface="Wingdings" panose="05000000000000000000" pitchFamily="2" charset="2"/>
              </a:rPr>
              <a:t>数据预处理，预</a:t>
            </a:r>
            <a:r>
              <a:rPr lang="zh-CN" altLang="en-US" sz="1600" dirty="0">
                <a:solidFill>
                  <a:srgbClr val="3F403E"/>
                </a:solidFill>
                <a:latin typeface="+mn-ea"/>
                <a:sym typeface="Wingdings" panose="05000000000000000000" pitchFamily="2" charset="2"/>
              </a:rPr>
              <a:t>训练，多文档答案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  <a:sym typeface="Wingdings" panose="05000000000000000000" pitchFamily="2" charset="2"/>
              </a:rPr>
              <a:t>抽取等</a:t>
            </a:r>
            <a:endParaRPr lang="en-US" altLang="zh-CN" sz="1600" dirty="0" smtClean="0">
              <a:solidFill>
                <a:srgbClr val="3F403E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  <a:sym typeface="Wingdings" panose="05000000000000000000" pitchFamily="2" charset="2"/>
              </a:rPr>
              <a:t>时间节点</a:t>
            </a:r>
            <a:endParaRPr lang="en-US" altLang="zh-CN" sz="1600" dirty="0">
              <a:solidFill>
                <a:srgbClr val="3F403E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专利撰写，本月完成</a:t>
            </a:r>
            <a:endParaRPr lang="zh-CN" altLang="en-US" sz="16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9" name="燕尾形 44">
            <a:extLst>
              <a:ext uri="{FF2B5EF4-FFF2-40B4-BE49-F238E27FC236}">
                <a16:creationId xmlns="" xmlns:a16="http://schemas.microsoft.com/office/drawing/2014/main" id="{8A649520-32A0-42C0-B2BC-3C88EDEFEAEF}"/>
              </a:ext>
            </a:extLst>
          </p:cNvPr>
          <p:cNvSpPr/>
          <p:nvPr/>
        </p:nvSpPr>
        <p:spPr>
          <a:xfrm>
            <a:off x="1177537" y="1316041"/>
            <a:ext cx="148534" cy="158772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6071" y="12107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小米项目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平行四边形 52">
            <a:extLst>
              <a:ext uri="{FF2B5EF4-FFF2-40B4-BE49-F238E27FC236}">
                <a16:creationId xmlns="" xmlns:a16="http://schemas.microsoft.com/office/drawing/2014/main" id="{C2F566F2-1897-43BF-948E-1AD3647467CA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="" xmlns:a16="http://schemas.microsoft.com/office/drawing/2014/main" id="{37E85FAA-2336-4E48-8AF7-8ED288AE66B0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>
            <a:extLst>
              <a:ext uri="{FF2B5EF4-FFF2-40B4-BE49-F238E27FC236}">
                <a16:creationId xmlns="" xmlns:a16="http://schemas.microsoft.com/office/drawing/2014/main" id="{16287569-5C94-4F96-BDAB-2B1CC3FAE61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30">
            <a:extLst>
              <a:ext uri="{FF2B5EF4-FFF2-40B4-BE49-F238E27FC236}">
                <a16:creationId xmlns="" xmlns:a16="http://schemas.microsoft.com/office/drawing/2014/main" id="{38A7D8ED-A11C-4046-8720-B26AE443B633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目前工作情况</a:t>
            </a:r>
            <a:endParaRPr lang="en-US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BF4E925C-9BB9-41AB-858D-D7DC5B864771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燕尾形 44">
            <a:extLst>
              <a:ext uri="{FF2B5EF4-FFF2-40B4-BE49-F238E27FC236}">
                <a16:creationId xmlns="" xmlns:a16="http://schemas.microsoft.com/office/drawing/2014/main" id="{8A649520-32A0-42C0-B2BC-3C88EDEFEAEF}"/>
              </a:ext>
            </a:extLst>
          </p:cNvPr>
          <p:cNvSpPr/>
          <p:nvPr/>
        </p:nvSpPr>
        <p:spPr>
          <a:xfrm>
            <a:off x="1177537" y="1316041"/>
            <a:ext cx="148534" cy="158772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6071" y="1210761"/>
            <a:ext cx="15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CoQA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3A147240-02DC-4630-BB29-932C23EA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03" y="1682037"/>
            <a:ext cx="2251118" cy="301518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362" y="630936"/>
            <a:ext cx="3799372" cy="34672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951" y="3667561"/>
            <a:ext cx="3794432" cy="106640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6628" y="3667561"/>
            <a:ext cx="3631914" cy="963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46889" y="3730766"/>
            <a:ext cx="3144015" cy="4596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7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平行四边形 52">
            <a:extLst>
              <a:ext uri="{FF2B5EF4-FFF2-40B4-BE49-F238E27FC236}">
                <a16:creationId xmlns="" xmlns:a16="http://schemas.microsoft.com/office/drawing/2014/main" id="{C2F566F2-1897-43BF-948E-1AD3647467CA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="" xmlns:a16="http://schemas.microsoft.com/office/drawing/2014/main" id="{37E85FAA-2336-4E48-8AF7-8ED288AE66B0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>
            <a:extLst>
              <a:ext uri="{FF2B5EF4-FFF2-40B4-BE49-F238E27FC236}">
                <a16:creationId xmlns="" xmlns:a16="http://schemas.microsoft.com/office/drawing/2014/main" id="{16287569-5C94-4F96-BDAB-2B1CC3FAE61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30">
            <a:extLst>
              <a:ext uri="{FF2B5EF4-FFF2-40B4-BE49-F238E27FC236}">
                <a16:creationId xmlns="" xmlns:a16="http://schemas.microsoft.com/office/drawing/2014/main" id="{38A7D8ED-A11C-4046-8720-B26AE443B633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目前工作情况</a:t>
            </a:r>
            <a:endParaRPr lang="en-US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BF4E925C-9BB9-41AB-858D-D7DC5B864771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燕尾形 44">
            <a:extLst>
              <a:ext uri="{FF2B5EF4-FFF2-40B4-BE49-F238E27FC236}">
                <a16:creationId xmlns="" xmlns:a16="http://schemas.microsoft.com/office/drawing/2014/main" id="{8A649520-32A0-42C0-B2BC-3C88EDEFEAEF}"/>
              </a:ext>
            </a:extLst>
          </p:cNvPr>
          <p:cNvSpPr/>
          <p:nvPr/>
        </p:nvSpPr>
        <p:spPr>
          <a:xfrm>
            <a:off x="1177537" y="1316041"/>
            <a:ext cx="148534" cy="158772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6071" y="1210761"/>
            <a:ext cx="2720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CoQA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FlowQA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460" y="1265662"/>
            <a:ext cx="4375688" cy="35057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88" y="1920886"/>
            <a:ext cx="1946198" cy="25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平行四边形 52">
            <a:extLst>
              <a:ext uri="{FF2B5EF4-FFF2-40B4-BE49-F238E27FC236}">
                <a16:creationId xmlns="" xmlns:a16="http://schemas.microsoft.com/office/drawing/2014/main" id="{C2F566F2-1897-43BF-948E-1AD3647467CA}"/>
              </a:ext>
            </a:extLst>
          </p:cNvPr>
          <p:cNvSpPr/>
          <p:nvPr/>
        </p:nvSpPr>
        <p:spPr>
          <a:xfrm>
            <a:off x="-737616" y="139192"/>
            <a:ext cx="1964944" cy="589280"/>
          </a:xfrm>
          <a:prstGeom prst="parallelogram">
            <a:avLst>
              <a:gd name="adj" fmla="val 105089"/>
            </a:avLst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="" xmlns:a16="http://schemas.microsoft.com/office/drawing/2014/main" id="{37E85FAA-2336-4E48-8AF7-8ED288AE66B0}"/>
              </a:ext>
            </a:extLst>
          </p:cNvPr>
          <p:cNvSpPr/>
          <p:nvPr/>
        </p:nvSpPr>
        <p:spPr>
          <a:xfrm>
            <a:off x="-740553" y="243840"/>
            <a:ext cx="2696464" cy="387096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平行四边形 54">
            <a:extLst>
              <a:ext uri="{FF2B5EF4-FFF2-40B4-BE49-F238E27FC236}">
                <a16:creationId xmlns="" xmlns:a16="http://schemas.microsoft.com/office/drawing/2014/main" id="{16287569-5C94-4F96-BDAB-2B1CC3FAE61B}"/>
              </a:ext>
            </a:extLst>
          </p:cNvPr>
          <p:cNvSpPr/>
          <p:nvPr/>
        </p:nvSpPr>
        <p:spPr>
          <a:xfrm>
            <a:off x="1947782" y="252198"/>
            <a:ext cx="7474005" cy="64893"/>
          </a:xfrm>
          <a:prstGeom prst="parallelogram">
            <a:avLst>
              <a:gd name="adj" fmla="val 1050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30">
            <a:extLst>
              <a:ext uri="{FF2B5EF4-FFF2-40B4-BE49-F238E27FC236}">
                <a16:creationId xmlns="" xmlns:a16="http://schemas.microsoft.com/office/drawing/2014/main" id="{38A7D8ED-A11C-4046-8720-B26AE443B633}"/>
              </a:ext>
            </a:extLst>
          </p:cNvPr>
          <p:cNvSpPr/>
          <p:nvPr/>
        </p:nvSpPr>
        <p:spPr>
          <a:xfrm flipH="1">
            <a:off x="-919745" y="238139"/>
            <a:ext cx="34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Open Sans" pitchFamily="34" charset="0"/>
              </a:rPr>
              <a:t>下学期计划</a:t>
            </a:r>
            <a:endParaRPr lang="en-US" spc="3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Open Sans" pitchFamily="34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BF4E925C-9BB9-41AB-858D-D7DC5B864771}"/>
              </a:ext>
            </a:extLst>
          </p:cNvPr>
          <p:cNvCxnSpPr/>
          <p:nvPr/>
        </p:nvCxnSpPr>
        <p:spPr>
          <a:xfrm>
            <a:off x="312516" y="4884516"/>
            <a:ext cx="84726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26071" y="1682522"/>
            <a:ext cx="355257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完成小米的项目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3F403E"/>
                </a:solidFill>
                <a:latin typeface="+mn-ea"/>
              </a:rPr>
              <a:t>CoQA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：模型实现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MRC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：尝试一些想法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古文</a:t>
            </a:r>
            <a:r>
              <a:rPr lang="en-US" altLang="zh-CN" sz="1600" dirty="0">
                <a:solidFill>
                  <a:srgbClr val="3F403E"/>
                </a:solidFill>
                <a:latin typeface="+mn-ea"/>
              </a:rPr>
              <a:t>NLP</a:t>
            </a: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研究</a:t>
            </a:r>
            <a:r>
              <a:rPr lang="en-US" altLang="zh-CN" sz="1600" dirty="0">
                <a:solidFill>
                  <a:srgbClr val="3F403E"/>
                </a:solidFill>
                <a:latin typeface="+mn-ea"/>
              </a:rPr>
              <a:t> 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（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2019.6-2019.8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）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   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9" name="燕尾形 44">
            <a:extLst>
              <a:ext uri="{FF2B5EF4-FFF2-40B4-BE49-F238E27FC236}">
                <a16:creationId xmlns="" xmlns:a16="http://schemas.microsoft.com/office/drawing/2014/main" id="{8A649520-32A0-42C0-B2BC-3C88EDEFEAEF}"/>
              </a:ext>
            </a:extLst>
          </p:cNvPr>
          <p:cNvSpPr/>
          <p:nvPr/>
        </p:nvSpPr>
        <p:spPr>
          <a:xfrm>
            <a:off x="1177537" y="1316041"/>
            <a:ext cx="148534" cy="158772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6071" y="12107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工作计划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燕尾形 44">
            <a:extLst>
              <a:ext uri="{FF2B5EF4-FFF2-40B4-BE49-F238E27FC236}">
                <a16:creationId xmlns="" xmlns:a16="http://schemas.microsoft.com/office/drawing/2014/main" id="{8A649520-32A0-42C0-B2BC-3C88EDEFEAEF}"/>
              </a:ext>
            </a:extLst>
          </p:cNvPr>
          <p:cNvSpPr/>
          <p:nvPr/>
        </p:nvSpPr>
        <p:spPr>
          <a:xfrm>
            <a:off x="5053317" y="1310563"/>
            <a:ext cx="148534" cy="158772"/>
          </a:xfrm>
          <a:prstGeom prst="chevron">
            <a:avLst/>
          </a:prstGeom>
          <a:solidFill>
            <a:srgbClr val="083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dirty="0">
              <a:solidFill>
                <a:srgbClr val="083473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01851" y="120528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834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目标成果</a:t>
            </a:r>
            <a:endParaRPr lang="zh-CN" altLang="en-US" b="1" dirty="0">
              <a:solidFill>
                <a:srgbClr val="0834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80784" y="1690200"/>
            <a:ext cx="20778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两个专利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一篇高质量论文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   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6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C062A38-71C2-4DAB-9E8C-38F74A513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19" y="2126028"/>
            <a:ext cx="7558108" cy="503873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D3DC053-1996-409C-89EC-75779C523F0D}"/>
              </a:ext>
            </a:extLst>
          </p:cNvPr>
          <p:cNvSpPr/>
          <p:nvPr/>
        </p:nvSpPr>
        <p:spPr>
          <a:xfrm rot="18836129">
            <a:off x="6722471" y="-2304784"/>
            <a:ext cx="8644255" cy="352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F6F7BF0-F4DD-4B38-8C44-3DDD0E4B8BDB}"/>
              </a:ext>
            </a:extLst>
          </p:cNvPr>
          <p:cNvSpPr/>
          <p:nvPr/>
        </p:nvSpPr>
        <p:spPr>
          <a:xfrm rot="18836129">
            <a:off x="-1880171" y="1720575"/>
            <a:ext cx="9125533" cy="3749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30">
            <a:extLst>
              <a:ext uri="{FF2B5EF4-FFF2-40B4-BE49-F238E27FC236}">
                <a16:creationId xmlns="" xmlns:a16="http://schemas.microsoft.com/office/drawing/2014/main" id="{D8EFBDBD-E0FA-42AD-9878-6BF3360D7E65}"/>
              </a:ext>
            </a:extLst>
          </p:cNvPr>
          <p:cNvSpPr/>
          <p:nvPr/>
        </p:nvSpPr>
        <p:spPr>
          <a:xfrm flipH="1">
            <a:off x="735023" y="933720"/>
            <a:ext cx="428835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玉在匮中</a:t>
            </a:r>
            <a:r>
              <a:rPr lang="zh-CN" altLang="en-US" sz="4000" b="1" dirty="0" smtClean="0">
                <a:solidFill>
                  <a:srgbClr val="C00000"/>
                </a:solidFill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谋</a:t>
            </a:r>
            <a:r>
              <a:rPr lang="zh-CN" altLang="en-US" sz="4000" b="1" dirty="0" smtClean="0"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善价，</a:t>
            </a:r>
            <a:endParaRPr lang="en-US" altLang="zh-CN" sz="4000" b="1" dirty="0" smtClean="0">
              <a:latin typeface="Agency FB" panose="020B0503020202020204" pitchFamily="34" charset="0"/>
              <a:ea typeface="方正兰亭中粗黑_GBK" panose="02000000000000000000" pitchFamily="2" charset="-122"/>
              <a:cs typeface="Open Sans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钗于奁内</a:t>
            </a:r>
            <a:r>
              <a:rPr lang="zh-CN" altLang="en-US" sz="4000" b="1" dirty="0" smtClean="0">
                <a:solidFill>
                  <a:srgbClr val="C00000"/>
                </a:solidFill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乘</a:t>
            </a:r>
            <a:r>
              <a:rPr lang="zh-CN" altLang="en-US" sz="4000" b="1" dirty="0" smtClean="0">
                <a:latin typeface="Agency FB" panose="020B0503020202020204" pitchFamily="34" charset="0"/>
                <a:ea typeface="方正兰亭中粗黑_GBK" panose="02000000000000000000" pitchFamily="2" charset="-122"/>
                <a:cs typeface="Open Sans" pitchFamily="34" charset="0"/>
              </a:rPr>
              <a:t>时飞。</a:t>
            </a:r>
            <a:endParaRPr lang="en-US" sz="4000" b="1" dirty="0">
              <a:latin typeface="Agency FB" panose="020B0503020202020204" pitchFamily="34" charset="0"/>
              <a:ea typeface="方正兰亭中粗黑_GBK" panose="02000000000000000000" pitchFamily="2" charset="-122"/>
              <a:cs typeface="Open Sans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FFBE60F-44CE-454D-A9F9-0DD39CA4FEFA}"/>
              </a:ext>
            </a:extLst>
          </p:cNvPr>
          <p:cNvSpPr/>
          <p:nvPr/>
        </p:nvSpPr>
        <p:spPr>
          <a:xfrm rot="18949148">
            <a:off x="6112917" y="-3895921"/>
            <a:ext cx="6423949" cy="6423949"/>
          </a:xfrm>
          <a:prstGeom prst="rect">
            <a:avLst/>
          </a:prstGeom>
          <a:solidFill>
            <a:srgbClr val="083473"/>
          </a:solidFill>
          <a:ln>
            <a:solidFill>
              <a:srgbClr val="0834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369CB35-710E-4B3E-B071-F0C2EE378129}"/>
              </a:ext>
            </a:extLst>
          </p:cNvPr>
          <p:cNvSpPr/>
          <p:nvPr/>
        </p:nvSpPr>
        <p:spPr>
          <a:xfrm rot="18676982">
            <a:off x="984855" y="1886174"/>
            <a:ext cx="10737928" cy="12978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207</Words>
  <Application>Microsoft Office PowerPoint</Application>
  <PresentationFormat>自定义</PresentationFormat>
  <Paragraphs>59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等线</vt:lpstr>
      <vt:lpstr>等线 Light</vt:lpstr>
      <vt:lpstr>方正兰亭黑简体</vt:lpstr>
      <vt:lpstr>方正兰亭中粗黑_GBK</vt:lpstr>
      <vt:lpstr>方正兰亭准黑_GBK</vt:lpstr>
      <vt:lpstr>宋体</vt:lpstr>
      <vt:lpstr>微软雅黑</vt:lpstr>
      <vt:lpstr>叶根友圆趣卡通体-企业版</vt:lpstr>
      <vt:lpstr>Agency FB</vt:lpstr>
      <vt:lpstr>Arial</vt:lpstr>
      <vt:lpstr>Calibri</vt:lpstr>
      <vt:lpstr>Calibri Light</vt:lpstr>
      <vt:lpstr>Open Sans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li dong</cp:lastModifiedBy>
  <cp:revision>153</cp:revision>
  <dcterms:created xsi:type="dcterms:W3CDTF">2017-08-07T14:44:08Z</dcterms:created>
  <dcterms:modified xsi:type="dcterms:W3CDTF">2019-01-11T03:21:14Z</dcterms:modified>
  <cp:category/>
</cp:coreProperties>
</file>