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2" r:id="rId2"/>
    <p:sldId id="304" r:id="rId3"/>
    <p:sldId id="279" r:id="rId4"/>
    <p:sldId id="282" r:id="rId5"/>
    <p:sldId id="286" r:id="rId6"/>
    <p:sldId id="283" r:id="rId7"/>
    <p:sldId id="298" r:id="rId8"/>
    <p:sldId id="308" r:id="rId9"/>
    <p:sldId id="280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3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7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1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3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3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163178" y="4564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0951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3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9726" y="2188591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学期总结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: 形状 15">
            <a:extLst>
              <a:ext uri="{FF2B5EF4-FFF2-40B4-BE49-F238E27FC236}">
                <a16:creationId xmlns=""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>
            <a:extLst>
              <a:ext uri="{FF2B5EF4-FFF2-40B4-BE49-F238E27FC236}">
                <a16:creationId xmlns=""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>
            <a:extLst>
              <a:ext uri="{FF2B5EF4-FFF2-40B4-BE49-F238E27FC236}">
                <a16:creationId xmlns=""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>
            <a:extLst>
              <a:ext uri="{FF2B5EF4-FFF2-40B4-BE49-F238E27FC236}">
                <a16:creationId xmlns=""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>
            <a:extLst>
              <a:ext uri="{FF2B5EF4-FFF2-40B4-BE49-F238E27FC236}">
                <a16:creationId xmlns=""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=""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=""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=""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=""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=""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=""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=""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=""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37504" y="1562057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工作回顾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51313" y="1436993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1006" y="2604566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5237504" y="2731215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收获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237504" y="3886166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新年计划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149454" y="3773601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75698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49" grpId="0"/>
      <p:bldP spid="50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工作回顾</a:t>
            </a:r>
            <a:endParaRPr lang="zh-CN" altLang="en-US" sz="5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2177568" y="2506470"/>
            <a:ext cx="1736725" cy="1737982"/>
            <a:chOff x="3446463" y="2957513"/>
            <a:chExt cx="1271587" cy="1271587"/>
          </a:xfrm>
        </p:grpSpPr>
        <p:sp>
          <p:nvSpPr>
            <p:cNvPr id="37" name="任意多边形 51"/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52" name="TextBox 7"/>
          <p:cNvSpPr txBox="1">
            <a:spLocks noChangeArrowheads="1"/>
          </p:cNvSpPr>
          <p:nvPr/>
        </p:nvSpPr>
        <p:spPr bwMode="auto">
          <a:xfrm flipH="1">
            <a:off x="5003682" y="2677881"/>
            <a:ext cx="320069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岩土项目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、在师兄的指导下完成对接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2</a:t>
            </a:r>
            <a:r>
              <a:rPr lang="zh-CN" altLang="en-US" sz="1600" dirty="0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、需求界面设计</a:t>
            </a:r>
            <a:endParaRPr lang="en-US" altLang="zh-CN" sz="1600" dirty="0" smtClean="0">
              <a:solidFill>
                <a:srgbClr val="44444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bug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修复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工作回顾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 flipH="1">
            <a:off x="2050993" y="3210645"/>
            <a:ext cx="1989874" cy="3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2018.9-2019.1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20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277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收获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477700" y="459842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收获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76752" y="1920480"/>
            <a:ext cx="4966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通过参与开发岩土项目，学习到了以下技术：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语言：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C#</a:t>
            </a: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数据库：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SQL server</a:t>
            </a: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其他：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SVN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（版本控制软件）、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Navicat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（数据库管理工具）、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SQL server Management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数据库管理工具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653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新年计划</a:t>
            </a:r>
            <a:endParaRPr lang="zh-CN" altLang="en-US" sz="5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第四部分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44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47">
            <a:extLst>
              <a:ext uri="{FF2B5EF4-FFF2-40B4-BE49-F238E27FC236}">
                <a16:creationId xmlns="" xmlns:a16="http://schemas.microsoft.com/office/drawing/2014/main" id="{6861FA08-E7ED-4820-BCE2-A36F8C11B99C}"/>
              </a:ext>
            </a:extLst>
          </p:cNvPr>
          <p:cNvGrpSpPr/>
          <p:nvPr/>
        </p:nvGrpSpPr>
        <p:grpSpPr>
          <a:xfrm>
            <a:off x="923470" y="2443586"/>
            <a:ext cx="3454412" cy="2787145"/>
            <a:chOff x="0" y="0"/>
            <a:chExt cx="7716922" cy="6226292"/>
          </a:xfrm>
        </p:grpSpPr>
        <p:sp>
          <p:nvSpPr>
            <p:cNvPr id="6" name="Shape 2944">
              <a:extLst>
                <a:ext uri="{FF2B5EF4-FFF2-40B4-BE49-F238E27FC236}">
                  <a16:creationId xmlns="" xmlns:a16="http://schemas.microsoft.com/office/drawing/2014/main" id="{CF2664FD-444E-4AA3-8885-2B59557641A2}"/>
                </a:ext>
              </a:extLst>
            </p:cNvPr>
            <p:cNvSpPr/>
            <p:nvPr/>
          </p:nvSpPr>
          <p:spPr>
            <a:xfrm>
              <a:off x="4011953" y="333953"/>
              <a:ext cx="1073849" cy="547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7985" y="21600"/>
                  </a:lnTo>
                  <a:lnTo>
                    <a:pt x="7985" y="1565"/>
                  </a:lnTo>
                  <a:lnTo>
                    <a:pt x="21600" y="1565"/>
                  </a:lnTo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7" name="Shape 2945">
              <a:extLst>
                <a:ext uri="{FF2B5EF4-FFF2-40B4-BE49-F238E27FC236}">
                  <a16:creationId xmlns="" xmlns:a16="http://schemas.microsoft.com/office/drawing/2014/main" id="{88D79C6D-166B-48AF-BA19-838D9B7BA201}"/>
                </a:ext>
              </a:extLst>
            </p:cNvPr>
            <p:cNvSpPr/>
            <p:nvPr/>
          </p:nvSpPr>
          <p:spPr>
            <a:xfrm rot="14177477">
              <a:off x="1159802" y="598136"/>
              <a:ext cx="3864553" cy="4855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073" extrusionOk="0">
                  <a:moveTo>
                    <a:pt x="17465" y="6506"/>
                  </a:moveTo>
                  <a:cubicBezTo>
                    <a:pt x="16409" y="7764"/>
                    <a:pt x="15332" y="6878"/>
                    <a:pt x="13825" y="5995"/>
                  </a:cubicBezTo>
                  <a:cubicBezTo>
                    <a:pt x="12317" y="5116"/>
                    <a:pt x="10949" y="4574"/>
                    <a:pt x="12003" y="3316"/>
                  </a:cubicBezTo>
                  <a:cubicBezTo>
                    <a:pt x="13059" y="2059"/>
                    <a:pt x="15136" y="1752"/>
                    <a:pt x="16646" y="2634"/>
                  </a:cubicBezTo>
                  <a:cubicBezTo>
                    <a:pt x="18155" y="3514"/>
                    <a:pt x="18520" y="5248"/>
                    <a:pt x="17465" y="6506"/>
                  </a:cubicBezTo>
                  <a:close/>
                  <a:moveTo>
                    <a:pt x="20866" y="4864"/>
                  </a:moveTo>
                  <a:cubicBezTo>
                    <a:pt x="20189" y="1664"/>
                    <a:pt x="16529" y="-475"/>
                    <a:pt x="12692" y="90"/>
                  </a:cubicBezTo>
                  <a:cubicBezTo>
                    <a:pt x="8853" y="655"/>
                    <a:pt x="5612" y="3118"/>
                    <a:pt x="6290" y="6320"/>
                  </a:cubicBezTo>
                  <a:cubicBezTo>
                    <a:pt x="6434" y="7009"/>
                    <a:pt x="6839" y="8087"/>
                    <a:pt x="7317" y="8862"/>
                  </a:cubicBezTo>
                  <a:lnTo>
                    <a:pt x="347" y="17165"/>
                  </a:lnTo>
                  <a:cubicBezTo>
                    <a:pt x="89" y="17471"/>
                    <a:pt x="-56" y="18024"/>
                    <a:pt x="21" y="18391"/>
                  </a:cubicBezTo>
                  <a:lnTo>
                    <a:pt x="469" y="20510"/>
                  </a:lnTo>
                  <a:cubicBezTo>
                    <a:pt x="547" y="20878"/>
                    <a:pt x="970" y="21125"/>
                    <a:pt x="1412" y="21063"/>
                  </a:cubicBezTo>
                  <a:lnTo>
                    <a:pt x="3454" y="20761"/>
                  </a:lnTo>
                  <a:cubicBezTo>
                    <a:pt x="3896" y="20697"/>
                    <a:pt x="4456" y="20386"/>
                    <a:pt x="4699" y="20074"/>
                  </a:cubicBezTo>
                  <a:lnTo>
                    <a:pt x="7456" y="16514"/>
                  </a:lnTo>
                  <a:lnTo>
                    <a:pt x="7480" y="16491"/>
                  </a:lnTo>
                  <a:lnTo>
                    <a:pt x="9347" y="16216"/>
                  </a:lnTo>
                  <a:lnTo>
                    <a:pt x="12566" y="12045"/>
                  </a:lnTo>
                  <a:cubicBezTo>
                    <a:pt x="13624" y="12195"/>
                    <a:pt x="15142" y="12144"/>
                    <a:pt x="16039" y="12012"/>
                  </a:cubicBezTo>
                  <a:cubicBezTo>
                    <a:pt x="19875" y="11447"/>
                    <a:pt x="21544" y="8067"/>
                    <a:pt x="20866" y="4864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8" name="Shape 2946">
              <a:extLst>
                <a:ext uri="{FF2B5EF4-FFF2-40B4-BE49-F238E27FC236}">
                  <a16:creationId xmlns="" xmlns:a16="http://schemas.microsoft.com/office/drawing/2014/main" id="{06ECBF3B-E67C-4278-AC84-71F32E2776FD}"/>
                </a:ext>
              </a:extLst>
            </p:cNvPr>
            <p:cNvSpPr/>
            <p:nvPr/>
          </p:nvSpPr>
          <p:spPr>
            <a:xfrm>
              <a:off x="5085452" y="0"/>
              <a:ext cx="2631470" cy="622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74" y="11540"/>
                  </a:moveTo>
                  <a:cubicBezTo>
                    <a:pt x="3247" y="11540"/>
                    <a:pt x="2659" y="11217"/>
                    <a:pt x="2659" y="10817"/>
                  </a:cubicBezTo>
                  <a:cubicBezTo>
                    <a:pt x="2659" y="10418"/>
                    <a:pt x="3247" y="10094"/>
                    <a:pt x="3974" y="10094"/>
                  </a:cubicBezTo>
                  <a:cubicBezTo>
                    <a:pt x="4700" y="10094"/>
                    <a:pt x="5288" y="10418"/>
                    <a:pt x="5288" y="10817"/>
                  </a:cubicBezTo>
                  <a:cubicBezTo>
                    <a:pt x="5288" y="11217"/>
                    <a:pt x="4700" y="11540"/>
                    <a:pt x="3974" y="11540"/>
                  </a:cubicBezTo>
                  <a:close/>
                  <a:moveTo>
                    <a:pt x="0" y="0"/>
                  </a:moveTo>
                  <a:lnTo>
                    <a:pt x="0" y="953"/>
                  </a:lnTo>
                  <a:lnTo>
                    <a:pt x="0" y="2330"/>
                  </a:lnTo>
                  <a:lnTo>
                    <a:pt x="0" y="21600"/>
                  </a:lnTo>
                  <a:lnTo>
                    <a:pt x="21600" y="19959"/>
                  </a:lnTo>
                  <a:lnTo>
                    <a:pt x="21600" y="1645"/>
                  </a:lnTo>
                  <a:cubicBezTo>
                    <a:pt x="21600" y="16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439612" y="459842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新年计划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50373" y="2195099"/>
            <a:ext cx="55494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、熟练掌握</a:t>
            </a:r>
            <a:r>
              <a:rPr lang="en-US" altLang="zh-CN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编程语言</a:t>
            </a:r>
            <a:endParaRPr lang="en-US" altLang="zh-CN" sz="3200" dirty="0" smtClean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学会使用</a:t>
            </a:r>
            <a:r>
              <a:rPr lang="en-US" altLang="zh-CN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 boot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的后台开发</a:t>
            </a:r>
            <a:endParaRPr lang="en-US" altLang="zh-CN" sz="3200" dirty="0" smtClean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、掌握基本的前端语言</a:t>
            </a:r>
            <a:r>
              <a:rPr lang="en-US" altLang="zh-CN" sz="3200" dirty="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endParaRPr lang="en-US" altLang="zh-CN" sz="3200" dirty="0" smtClean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、学习并掌握以</a:t>
            </a:r>
            <a:r>
              <a:rPr lang="en-US" altLang="zh-CN" sz="3200" dirty="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mongodb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为代表的非</a:t>
            </a:r>
            <a:r>
              <a:rPr lang="en-US" altLang="zh-CN" sz="3200" dirty="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32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10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85035" y="2348262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谢谢大家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>
            <a:extLst>
              <a:ext uri="{FF2B5EF4-FFF2-40B4-BE49-F238E27FC236}">
                <a16:creationId xmlns=""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>
            <a:extLst>
              <a:ext uri="{FF2B5EF4-FFF2-40B4-BE49-F238E27FC236}">
                <a16:creationId xmlns=""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>
            <a:extLst>
              <a:ext uri="{FF2B5EF4-FFF2-40B4-BE49-F238E27FC236}">
                <a16:creationId xmlns=""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矩形: 圆角 22">
            <a:extLst>
              <a:ext uri="{FF2B5EF4-FFF2-40B4-BE49-F238E27FC236}">
                <a16:creationId xmlns=""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>
            <a:extLst>
              <a:ext uri="{FF2B5EF4-FFF2-40B4-BE49-F238E27FC236}">
                <a16:creationId xmlns=""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=""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>
            <a:extLst>
              <a:ext uri="{FF2B5EF4-FFF2-40B4-BE49-F238E27FC236}">
                <a16:creationId xmlns=""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>
            <a:extLst>
              <a:ext uri="{FF2B5EF4-FFF2-40B4-BE49-F238E27FC236}">
                <a16:creationId xmlns=""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>
            <a:extLst>
              <a:ext uri="{FF2B5EF4-FFF2-40B4-BE49-F238E27FC236}">
                <a16:creationId xmlns=""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>
            <a:extLst>
              <a:ext uri="{FF2B5EF4-FFF2-40B4-BE49-F238E27FC236}">
                <a16:creationId xmlns=""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>
            <a:extLst>
              <a:ext uri="{FF2B5EF4-FFF2-40B4-BE49-F238E27FC236}">
                <a16:creationId xmlns=""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>
            <a:extLst>
              <a:ext uri="{FF2B5EF4-FFF2-40B4-BE49-F238E27FC236}">
                <a16:creationId xmlns=""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150</Words>
  <Application>Microsoft Office PowerPoint</Application>
  <PresentationFormat>宽屏</PresentationFormat>
  <Paragraphs>43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Lato regular</vt:lpstr>
      <vt:lpstr>方正兰亭超细黑简体</vt:lpstr>
      <vt:lpstr>宋体</vt:lpstr>
      <vt:lpstr>Microsoft YaHei</vt:lpstr>
      <vt:lpstr>微软雅黑 Light</vt:lpstr>
      <vt:lpstr>Arial</vt:lpstr>
      <vt:lpstr>Calibri</vt:lpstr>
      <vt:lpstr>Calibri Light</vt:lpstr>
      <vt:lpstr>Helvetica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简洁线条</dc:title>
  <dc:creator>第一PPT</dc:creator>
  <cp:keywords>www.1ppt.com</cp:keywords>
  <dc:description>www.1ppt.com</dc:description>
  <cp:lastModifiedBy>1147799328@qq.com</cp:lastModifiedBy>
  <cp:revision>109</cp:revision>
  <dcterms:created xsi:type="dcterms:W3CDTF">2017-03-02T11:20:43Z</dcterms:created>
  <dcterms:modified xsi:type="dcterms:W3CDTF">2019-01-11T04:20:35Z</dcterms:modified>
</cp:coreProperties>
</file>