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367" r:id="rId4"/>
    <p:sldId id="364" r:id="rId5"/>
    <p:sldId id="365" r:id="rId6"/>
  </p:sldIdLst>
  <p:sldSz cx="12190413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是这一学期所做的主要工作，参与了岩土项目，首先完成了需求文档的编写，然后对负责的功能模块进行测试，开发，最后完成了项目代码的整编，并发布服务，做安装包。期间前往北京参与了中期汇报并负责管理最后的测试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6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然后是这学期的收获，首先是技术的提升，语言上，边学边用，逐渐掌握了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的大部分语法和特性，以及使用</a:t>
            </a:r>
            <a:r>
              <a:rPr lang="en-US" altLang="zh-CN" dirty="0" err="1" smtClean="0"/>
              <a:t>DevExpress</a:t>
            </a:r>
            <a:r>
              <a:rPr lang="zh-CN" altLang="en-US" dirty="0" smtClean="0"/>
              <a:t>控件，掌握了</a:t>
            </a:r>
            <a:r>
              <a:rPr lang="en-US" altLang="zh-CN" dirty="0" smtClean="0"/>
              <a:t>IIS</a:t>
            </a:r>
            <a:r>
              <a:rPr lang="zh-CN" altLang="en-US" dirty="0" smtClean="0"/>
              <a:t>管理工具 </a:t>
            </a:r>
            <a:r>
              <a:rPr lang="en-US" altLang="zh-CN" dirty="0" err="1" smtClean="0"/>
              <a:t>Inno</a:t>
            </a:r>
            <a:r>
              <a:rPr lang="en-US" altLang="zh-CN" dirty="0" smtClean="0"/>
              <a:t> setup</a:t>
            </a:r>
            <a:r>
              <a:rPr lang="zh-CN" altLang="en-US" dirty="0" smtClean="0"/>
              <a:t>等工具。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4745C-0275-4ACE-A443-4A9DCE3714D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24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3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50590" y="530120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</a:rPr>
              <a:t>PPT</a:t>
            </a:r>
            <a:r>
              <a:rPr lang="zh-CN" altLang="en-US" sz="100" dirty="0">
                <a:solidFill>
                  <a:schemeClr val="bg2"/>
                </a:solidFill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2"/>
                </a:solidFill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</a:rPr>
              <a:t>      </a:t>
            </a:r>
            <a:endParaRPr lang="en-US" altLang="zh-CN" sz="100" dirty="0">
              <a:solidFill>
                <a:schemeClr val="bg2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2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</a:rPr>
              <a:t>www.1ppt.com/ziti/</a:t>
            </a:r>
            <a:endParaRPr lang="en-US" altLang="zh-CN" sz="100" dirty="0">
              <a:solidFill>
                <a:schemeClr val="bg2"/>
              </a:solidFill>
            </a:endParaRPr>
          </a:p>
          <a:p>
            <a:pPr lvl="0"/>
            <a:r>
              <a:rPr lang="en-US" altLang="zh-CN" sz="100" dirty="0">
                <a:solidFill>
                  <a:schemeClr val="bg2"/>
                </a:solidFill>
              </a:rPr>
              <a:t> </a:t>
            </a:r>
            <a:endParaRPr lang="zh-CN" altLang="en-US" sz="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796488" y="2333987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 smtClean="0">
                <a:solidFill>
                  <a:srgbClr val="0070C0"/>
                </a:solidFill>
                <a:latin typeface="汉仪大黑简" panose="02010609000101010101" pitchFamily="49" charset="-122"/>
                <a:ea typeface="汉仪大黑简" panose="02010609000101010101" pitchFamily="49" charset="-122"/>
              </a:rPr>
              <a:t>2018</a:t>
            </a:r>
            <a:r>
              <a:rPr lang="zh-CN" altLang="en-US" sz="5400" spc="100" dirty="0" smtClean="0">
                <a:solidFill>
                  <a:srgbClr val="0070C0"/>
                </a:solidFill>
                <a:latin typeface="汉仪大黑简" panose="02010609000101010101" pitchFamily="49" charset="-122"/>
                <a:ea typeface="汉仪大黑简" panose="02010609000101010101" pitchFamily="49" charset="-122"/>
              </a:rPr>
              <a:t>第一学期</a:t>
            </a:r>
            <a:r>
              <a:rPr lang="zh-CN" altLang="en-US" sz="5400" spc="100" dirty="0" smtClean="0">
                <a:solidFill>
                  <a:srgbClr val="0070C0"/>
                </a:solidFill>
                <a:latin typeface="汉仪大黑简" panose="02010609000101010101" pitchFamily="49" charset="-122"/>
                <a:ea typeface="汉仪大黑简" panose="02010609000101010101" pitchFamily="49" charset="-122"/>
              </a:rPr>
              <a:t>总结</a:t>
            </a:r>
            <a:endParaRPr lang="zh-CN" altLang="en-US" sz="5400" spc="100" dirty="0">
              <a:solidFill>
                <a:srgbClr val="0070C0"/>
              </a:solidFill>
              <a:latin typeface="汉仪大黑简" panose="02010609000101010101" pitchFamily="49" charset="-122"/>
              <a:ea typeface="汉仪大黑简" panose="02010609000101010101" pitchFamily="49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ANNUAL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9" y="4737343"/>
            <a:ext cx="2025473" cy="338554"/>
            <a:chOff x="6046989" y="3947708"/>
            <a:chExt cx="202547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0254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CN" altLang="en-US" sz="1600" dirty="0" smtClean="0"/>
                <a:t>汇报人</a:t>
              </a:r>
              <a:r>
                <a:rPr lang="zh-CN" altLang="en-US" sz="1600" dirty="0" smtClean="0"/>
                <a:t>：</a:t>
              </a:r>
              <a:r>
                <a:rPr lang="zh-CN" altLang="en-US" sz="1600" dirty="0"/>
                <a:t>杨辰珉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06791"/>
            <a:ext cx="12192000" cy="396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1617630" y="2995742"/>
            <a:ext cx="908286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需求文档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开发功能模块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代码整编，服务发布，做安装包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中期汇报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管理测试工作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891465" y="766345"/>
            <a:ext cx="44116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工 作  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岩土项目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374985" y="734813"/>
            <a:ext cx="1176604" cy="1645780"/>
          </a:xfrm>
          <a:prstGeom prst="rect">
            <a:avLst/>
          </a:prstGeom>
          <a:solidFill>
            <a:schemeClr val="bg1"/>
          </a:solidFill>
          <a:ln w="12700">
            <a:solidFill>
              <a:srgbClr val="536279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1" i="0" u="none" strike="noStrike" normalizeH="0" baseline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984" y="734813"/>
            <a:ext cx="1176605" cy="16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84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build="allAtOnce"/>
      <p:bldP spid="14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06791"/>
            <a:ext cx="12192000" cy="39633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9"/>
          <p:cNvSpPr>
            <a:spLocks noChangeArrowheads="1"/>
          </p:cNvSpPr>
          <p:nvPr/>
        </p:nvSpPr>
        <p:spPr bwMode="auto">
          <a:xfrm>
            <a:off x="1617630" y="2995742"/>
            <a:ext cx="9082868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1.C#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语言 </a:t>
            </a:r>
            <a:r>
              <a:rPr lang="en-US" altLang="zh-CN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DevExpress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控件</a:t>
            </a:r>
            <a:endParaRPr lang="en-US" altLang="zh-CN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2.IIS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管理工具 发布服务 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Inno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setup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制作安装包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4" name="TextBox 18"/>
          <p:cNvSpPr>
            <a:spLocks noChangeArrowheads="1"/>
          </p:cNvSpPr>
          <p:nvPr/>
        </p:nvSpPr>
        <p:spPr bwMode="auto">
          <a:xfrm>
            <a:off x="1627242" y="766345"/>
            <a:ext cx="15985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收 获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方正大黑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164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build="allAtOnce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545" y="1772816"/>
            <a:ext cx="9713323" cy="331236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42383" y="2062589"/>
            <a:ext cx="2961066" cy="570221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计 划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</a:t>
            </a:r>
            <a:endParaRPr lang="zh-CN" altLang="en-US" sz="1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8152" y="2735209"/>
            <a:ext cx="592638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61060" y="2880343"/>
            <a:ext cx="6031338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假期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巩固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系统的学习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之前做的都是客户端相关的内容，计划下学期可以参与算法的开发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3" descr="F:\出售\PPT\______________图片素材\03fce65aee061bd55da949ca6065e9b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 bwMode="auto">
          <a:xfrm>
            <a:off x="7895406" y="2029473"/>
            <a:ext cx="2806324" cy="27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57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3372" y="2585861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谢谢您的观看</a:t>
            </a:r>
            <a:endParaRPr lang="zh-CN" altLang="en-US" sz="72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1"/>
          <p:cNvSpPr txBox="1">
            <a:spLocks noChangeArrowheads="1"/>
          </p:cNvSpPr>
          <p:nvPr/>
        </p:nvSpPr>
        <p:spPr bwMode="auto">
          <a:xfrm>
            <a:off x="4967188" y="4286256"/>
            <a:ext cx="2067844" cy="36933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汇报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杨辰珉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汉仪细中圆简"/>
              <a:ea typeface="汉仪细中圆简"/>
              <a:cs typeface="汉仪细中圆简"/>
            </a:endParaRP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3000" fill="remove" grpId="1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4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9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222</Words>
  <Application>Microsoft Office PowerPoint</Application>
  <PresentationFormat>自定义</PresentationFormat>
  <Paragraphs>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ITC Avant Garde Std XLt</vt:lpstr>
      <vt:lpstr>方正大黑简体</vt:lpstr>
      <vt:lpstr>方正兰亭粗黑_GBK</vt:lpstr>
      <vt:lpstr>汉仪大黑简</vt:lpstr>
      <vt:lpstr>汉仪细中圆简</vt:lpstr>
      <vt:lpstr>华文黑体</vt:lpstr>
      <vt:lpstr>宋体</vt:lpstr>
      <vt:lpstr>微软雅黑</vt:lpstr>
      <vt:lpstr>幼圆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>第一PPT</dc:creator>
  <cp:keywords>www.1ppt.com</cp:keywords>
  <dc:description>www.1ppt.com</dc:description>
  <cp:lastModifiedBy>Administrator</cp:lastModifiedBy>
  <cp:revision>128</cp:revision>
  <dcterms:created xsi:type="dcterms:W3CDTF">2014-12-25T08:17:45Z</dcterms:created>
  <dcterms:modified xsi:type="dcterms:W3CDTF">2019-01-11T04:21:27Z</dcterms:modified>
</cp:coreProperties>
</file>