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27" autoAdjust="0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上课</c:v>
                </c:pt>
                <c:pt idx="1">
                  <c:v>岩土项目</c:v>
                </c:pt>
                <c:pt idx="2">
                  <c:v>看论文、资料</c:v>
                </c:pt>
                <c:pt idx="3">
                  <c:v>知识图谱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3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/>
      <c:txPr>
        <a:bodyPr/>
        <a:lstStyle/>
        <a:p>
          <a:pPr>
            <a:defRPr sz="24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>
                <a:gd name="T0" fmla="*/ 0 w 3840"/>
                <a:gd name="T1" fmla="*/ 0 h 2160"/>
                <a:gd name="T2" fmla="*/ 3840 w 3840"/>
                <a:gd name="T3" fmla="*/ 2160 h 2160"/>
              </a:gdLst>
              <a:ahLst/>
              <a:cxnLst/>
              <a:rect l="T0" t="T1" r="T2" b="T3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>
                <a:gd name="T0" fmla="*/ 0 w 3840"/>
                <a:gd name="T1" fmla="*/ 0 h 2163"/>
                <a:gd name="T2" fmla="*/ 3840 w 3840"/>
                <a:gd name="T3" fmla="*/ 2163 h 2163"/>
              </a:gdLst>
              <a:ahLst/>
              <a:cxnLst/>
              <a:rect l="T0" t="T1" r="T2" b="T3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Freeform 57"/>
          <p:cNvSpPr>
            <a:spLocks noChangeArrowheads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</a:gdLst>
            <a:ahLst/>
            <a:cxnLst/>
            <a:rect l="T0" t="T1" r="T2" b="T3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319963" y="468313"/>
            <a:ext cx="4875212" cy="5922962"/>
            <a:chOff x="7320300" y="467784"/>
            <a:chExt cx="4875213" cy="5922963"/>
          </a:xfrm>
        </p:grpSpPr>
        <p:sp>
          <p:nvSpPr>
            <p:cNvPr id="10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211"/>
            <p:cNvSpPr>
              <a:spLocks noChangeArrowheads="1"/>
            </p:cNvSpPr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>
                <a:gd name="T0" fmla="*/ 0 w 2952"/>
                <a:gd name="T1" fmla="*/ 0 h 3492"/>
                <a:gd name="T2" fmla="*/ 2952 w 2952"/>
                <a:gd name="T3" fmla="*/ 3492 h 3492"/>
              </a:gdLst>
              <a:ahLst/>
              <a:cxnLst/>
              <a:rect l="T0" t="T1" r="T2" b="T3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Straight Connector 9"/>
            <p:cNvCxnSpPr/>
            <p:nvPr/>
          </p:nvCxnSpPr>
          <p:spPr>
            <a:xfrm>
              <a:off x="8014037" y="4628622"/>
              <a:ext cx="69373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72550" y="64420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188CCEC-0E54-425B-B60A-BD0AE17423FE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50" y="6442075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725" y="6442075"/>
            <a:ext cx="2754313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5B67BBB-715A-4F2E-92FC-AAA31D4CB6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51FA3-73E1-4C82-BD0C-68B46082FC07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6EAF-F49F-45F1-92E9-8E85E7BD25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6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" name="Straight Connector 6"/>
          <p:cNvCxnSpPr/>
          <p:nvPr/>
        </p:nvCxnSpPr>
        <p:spPr>
          <a:xfrm>
            <a:off x="9112250" y="571500"/>
            <a:ext cx="0" cy="52752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350" y="6296025"/>
            <a:ext cx="2506663" cy="365125"/>
          </a:xfrm>
        </p:spPr>
        <p:txBody>
          <a:bodyPr/>
          <a:lstStyle>
            <a:lvl1pPr>
              <a:defRPr/>
            </a:lvl1pPr>
          </a:lstStyle>
          <a:p>
            <a:fld id="{3909E1AC-1232-4D2F-ACA7-EF641155C7E5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0" y="6296025"/>
            <a:ext cx="5959475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425" y="2852738"/>
            <a:ext cx="5383213" cy="604837"/>
          </a:xfrm>
        </p:spPr>
        <p:txBody>
          <a:bodyPr/>
          <a:lstStyle>
            <a:lvl1pPr algn="l">
              <a:defRPr/>
            </a:lvl1pPr>
          </a:lstStyle>
          <a:p>
            <a:fld id="{0A9CA6EC-B245-4C83-8409-74122AF2BA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216732-10CE-4A96-855C-0D9F0DE6F70E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D6F31-43EA-4F79-BD10-64DB4A21BC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0" y="-4763"/>
            <a:ext cx="12199938" cy="6862763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6" name="Freeform 159"/>
            <p:cNvSpPr>
              <a:spLocks noChangeArrowheads="1"/>
            </p:cNvSpPr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>
                <a:gd name="T0" fmla="*/ 0 w 4590"/>
                <a:gd name="T1" fmla="*/ 0 h 2730"/>
                <a:gd name="T2" fmla="*/ 4590 w 4590"/>
                <a:gd name="T3" fmla="*/ 2730 h 2730"/>
              </a:gdLst>
              <a:ahLst/>
              <a:cxnLst/>
              <a:rect l="T0" t="T1" r="T2" b="T3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>
                <a:gd name="T0" fmla="*/ 0 w 4350"/>
                <a:gd name="T1" fmla="*/ 0 h 2490"/>
                <a:gd name="T2" fmla="*/ 4350 w 4350"/>
                <a:gd name="T3" fmla="*/ 2490 h 2490"/>
              </a:gdLst>
              <a:ahLst/>
              <a:cxnLst/>
              <a:rect l="T0" t="T1" r="T2" b="T3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" name="Straight Connector 184"/>
            <p:cNvCxnSpPr/>
            <p:nvPr/>
          </p:nvCxnSpPr>
          <p:spPr>
            <a:xfrm>
              <a:off x="5410200" y="3862388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985250" y="6296025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5F157B-5F7F-4E59-92CE-86FB2F7B4C3C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188" y="629602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550" y="6296025"/>
            <a:ext cx="2781300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327585-E9B2-4D86-9E3D-B2BAFB8E7F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67C85-0A15-4601-B211-F6CEA9C8412C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9FB04-D4BB-4C16-A9AE-11E441725A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23638E-FAE1-45B5-B1E7-0AF24BB72DBD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1A9D-2D1F-446B-A9FB-276853379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8DCC3-34B0-4365-9DFD-C0F3FE5A5642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AD052-DA01-457C-9E17-7798EAC7FA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4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2734B-EE50-462C-8F53-C19409375B63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B4D07-B7CC-45A3-8C11-12D59D47CB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/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477250" y="6286500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91DE3998-1C2B-4DE2-A3F9-DF3A0C9A1306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363" y="6286500"/>
            <a:ext cx="7597775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F794756D-80B9-4BEF-9073-F2164EEAB4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/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477250" y="6291263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2D33AC65-BC62-4585-8280-692496CD0940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363" y="6291263"/>
            <a:ext cx="7599362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CE171353-3354-4D78-8F32-0C49CF957D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933700" y="568325"/>
            <a:ext cx="8770938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3700" y="2438400"/>
            <a:ext cx="8770938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438" y="629602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fld id="{F1C12987-0FA9-4BCA-A67D-6467B43A6C96}" type="datetimeFigureOut">
              <a:rPr lang="en-US" altLang="zh-CN"/>
              <a:pPr/>
              <a:t>1/10/2019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0" y="6296025"/>
            <a:ext cx="5667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763" y="723900"/>
            <a:ext cx="1884362" cy="603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fld id="{8B10E5C2-126A-49FE-B6C4-FDE128AD7CB3}" type="slidenum">
              <a:rPr lang="en-US" altLang="zh-CN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463"/>
            <a:ext cx="8770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72" r:id="rId3"/>
    <p:sldLayoutId id="2147483667" r:id="rId4"/>
    <p:sldLayoutId id="2147483668" r:id="rId5"/>
    <p:sldLayoutId id="2147483669" r:id="rId6"/>
    <p:sldLayoutId id="2147483673" r:id="rId7"/>
    <p:sldLayoutId id="2147483674" r:id="rId8"/>
    <p:sldLayoutId id="2147483675" r:id="rId9"/>
    <p:sldLayoutId id="2147483670" r:id="rId10"/>
    <p:sldLayoutId id="2147483676" r:id="rId11"/>
  </p:sldLayoutIdLst>
  <p:txStyles>
    <p:titleStyle>
      <a:lvl1pPr algn="l" rtl="0" fontAlgn="base">
        <a:lnSpc>
          <a:spcPct val="99000"/>
        </a:lnSpc>
        <a:spcBef>
          <a:spcPct val="0"/>
        </a:spcBef>
        <a:spcAft>
          <a:spcPct val="0"/>
        </a:spcAft>
        <a:defRPr sz="4400" kern="1200">
          <a:solidFill>
            <a:srgbClr val="474B57"/>
          </a:solidFill>
          <a:latin typeface="+mj-lt"/>
          <a:ea typeface="+mj-ea"/>
          <a:cs typeface="+mj-cs"/>
        </a:defRPr>
      </a:lvl1pPr>
      <a:lvl2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2pPr>
      <a:lvl3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3pPr>
      <a:lvl4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4pPr>
      <a:lvl5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5pPr>
      <a:lvl6pPr marL="4572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6pPr>
      <a:lvl7pPr marL="9144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7pPr>
      <a:lvl8pPr marL="13716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8pPr>
      <a:lvl9pPr marL="18288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9pPr>
    </p:titleStyle>
    <p:bodyStyle>
      <a:lvl1pPr marL="319088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2000" kern="1200">
          <a:solidFill>
            <a:srgbClr val="474B57"/>
          </a:solidFill>
          <a:latin typeface="+mn-lt"/>
          <a:ea typeface="+mn-ea"/>
          <a:cs typeface="+mn-cs"/>
        </a:defRPr>
      </a:lvl1pPr>
      <a:lvl2pPr marL="639763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kern="1200">
          <a:solidFill>
            <a:srgbClr val="474B57"/>
          </a:solidFill>
          <a:latin typeface="+mn-lt"/>
          <a:ea typeface="+mn-ea"/>
          <a:cs typeface="+mn-cs"/>
        </a:defRPr>
      </a:lvl2pPr>
      <a:lvl3pPr marL="95885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600" i="1" kern="1200">
          <a:solidFill>
            <a:srgbClr val="474B57"/>
          </a:solidFill>
          <a:latin typeface="+mn-lt"/>
          <a:ea typeface="+mn-ea"/>
          <a:cs typeface="+mn-cs"/>
        </a:defRPr>
      </a:lvl3pPr>
      <a:lvl4pPr marL="1279525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400" kern="1200">
          <a:solidFill>
            <a:srgbClr val="474B57"/>
          </a:solidFill>
          <a:latin typeface="+mn-lt"/>
          <a:ea typeface="+mn-ea"/>
          <a:cs typeface="+mn-cs"/>
        </a:defRPr>
      </a:lvl4pPr>
      <a:lvl5pPr marL="160020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400" i="1" kern="1200">
          <a:solidFill>
            <a:srgbClr val="474B57"/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59700" y="1023938"/>
            <a:ext cx="4191000" cy="3397142"/>
          </a:xfrm>
        </p:spPr>
        <p:txBody>
          <a:bodyPr/>
          <a:lstStyle/>
          <a:p>
            <a:pPr algn="ctr"/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</a:br>
            <a:endParaRPr kumimoji="1" lang="zh-CN" altLang="en-US" sz="3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副标题 2"/>
          <p:cNvSpPr>
            <a:spLocks noGrp="1"/>
          </p:cNvSpPr>
          <p:nvPr>
            <p:ph type="subTitle" idx="1"/>
          </p:nvPr>
        </p:nvSpPr>
        <p:spPr>
          <a:xfrm>
            <a:off x="7920038" y="4945063"/>
            <a:ext cx="3794125" cy="1038225"/>
          </a:xfrm>
        </p:spPr>
        <p:txBody>
          <a:bodyPr/>
          <a:lstStyle/>
          <a:p>
            <a:pPr algn="r"/>
            <a:r>
              <a:rPr kumimoji="1" lang="zh-CN" altLang="en-US" sz="2800" dirty="0" smtClean="0">
                <a:latin typeface="Microsoft YaHei" pitchFamily="34" charset="-122"/>
                <a:ea typeface="Microsoft YaHei" pitchFamily="34" charset="-122"/>
              </a:rPr>
              <a:t>潘佳鑫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本学期工作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kumimoji="1" lang="zh-CN" altLang="en-US" dirty="0" smtClean="0">
              <a:ea typeface="宋体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933700" y="2438400"/>
          <a:ext cx="8403084" cy="3306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本学期工作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机器学习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神经网络与深度学习，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Fudan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DQN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Capsule network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medium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AAAI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的实体关系抽取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Owl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rdfs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官方文档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owlready2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>
          <a:xfrm>
            <a:off x="2933700" y="2438400"/>
            <a:ext cx="4417011" cy="3651250"/>
          </a:xfrm>
        </p:spPr>
        <p:txBody>
          <a:bodyPr/>
          <a:lstStyle/>
          <a:p>
            <a:r>
              <a:rPr lang="en-US" altLang="zh-CN" sz="2400" dirty="0" err="1" smtClean="0">
                <a:ea typeface="宋体" charset="-122"/>
              </a:rPr>
              <a:t>Idea:xxxx</a:t>
            </a:r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err="1" smtClean="0">
                <a:ea typeface="宋体" charset="-122"/>
              </a:rPr>
              <a:t>Timeline:xxxx</a:t>
            </a:r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针对长文本实体关系抽取，引入指代消解、实体消岐等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kumimoji="1" lang="zh-CN" altLang="en-US" dirty="0" smtClean="0">
              <a:ea typeface="宋体" charset="-122"/>
            </a:endParaRPr>
          </a:p>
        </p:txBody>
      </p:sp>
      <p:sp>
        <p:nvSpPr>
          <p:cNvPr id="1026" name="AutoShape 2" descr="âå¤§ä½¬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âå¤§ä½¬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692675"/>
            <a:ext cx="2190750" cy="2085975"/>
          </a:xfrm>
          <a:prstGeom prst="rect">
            <a:avLst/>
          </a:prstGeom>
        </p:spPr>
      </p:pic>
      <p:sp>
        <p:nvSpPr>
          <p:cNvPr id="1030" name="AutoShape 6" descr="âè£é¼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994150"/>
            <a:ext cx="2181225" cy="2095500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0711" y="2438400"/>
            <a:ext cx="4575869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6268" y="4400355"/>
            <a:ext cx="178441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别逗了我特么哪有</a:t>
            </a:r>
            <a:r>
              <a:rPr lang="en-US" altLang="zh-CN" sz="1100" dirty="0" smtClean="0">
                <a:solidFill>
                  <a:srgbClr val="FF0000"/>
                </a:solidFill>
              </a:rPr>
              <a:t>idea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pytorch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，复现经典算法（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GCGAN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PCNN+ATT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阅读实体消岐、指代消解论文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owlready2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，编写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owl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的相关接口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kumimoji="1"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困难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>
          <a:xfrm>
            <a:off x="2933700" y="2438400"/>
            <a:ext cx="8646606" cy="365125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编程能力不够，经典模型均未尝试复现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实体消岐、指代消解的论文、算法没有了解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没有仔细分析目前通用的数据集是否有我想象中的例子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Owlready2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没有学习资料，先看完官方文档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kumimoji="1" lang="zh-CN" altLang="en-US" dirty="0" smtClean="0">
              <a:ea typeface="宋体" charset="-122"/>
            </a:endParaRPr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9" y="786437"/>
            <a:ext cx="2276475" cy="2000250"/>
          </a:xfrm>
          <a:prstGeom prst="rect">
            <a:avLst/>
          </a:prstGeom>
        </p:spPr>
      </p:pic>
      <p:pic>
        <p:nvPicPr>
          <p:cNvPr id="5" name="图片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9" y="3186160"/>
            <a:ext cx="2181225" cy="21050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30067" y="1544699"/>
            <a:ext cx="1550239" cy="1787402"/>
            <a:chOff x="9910832" y="1544699"/>
            <a:chExt cx="1550239" cy="1787402"/>
          </a:xfrm>
        </p:grpSpPr>
        <p:pic>
          <p:nvPicPr>
            <p:cNvPr id="6" name="图片 5" descr="9.jpeg"/>
            <p:cNvPicPr>
              <a:picLocks noChangeAspect="1"/>
            </p:cNvPicPr>
            <p:nvPr/>
          </p:nvPicPr>
          <p:blipFill>
            <a:blip r:embed="rId4"/>
            <a:srcRect l="27715" r="26925"/>
            <a:stretch>
              <a:fillRect/>
            </a:stretch>
          </p:blipFill>
          <p:spPr>
            <a:xfrm>
              <a:off x="9910832" y="1544699"/>
              <a:ext cx="1550239" cy="178740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076155" y="2944297"/>
              <a:ext cx="13388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我觉得没有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9" name="图片 8" descr="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604" y="4479903"/>
            <a:ext cx="1609747" cy="1609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目标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首先打好编程基础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可行性，如果可以我觉得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月肯定做不完了。。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定个小目标，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月出结果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74301" y="3562211"/>
            <a:ext cx="2143125" cy="2143125"/>
            <a:chOff x="9259872" y="3604334"/>
            <a:chExt cx="2143125" cy="2143125"/>
          </a:xfrm>
        </p:grpSpPr>
        <p:pic>
          <p:nvPicPr>
            <p:cNvPr id="6" name="图片 5" descr="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9872" y="3604334"/>
              <a:ext cx="2143125" cy="21431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334499" y="5175682"/>
              <a:ext cx="20684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大不了读博接着做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354</TotalTime>
  <Words>193</Words>
  <Application>Microsoft Macintosh PowerPoint</Application>
  <PresentationFormat>自定义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羽毛</vt:lpstr>
      <vt:lpstr>  年终总结 </vt:lpstr>
      <vt:lpstr>本学期工作</vt:lpstr>
      <vt:lpstr>本学期工作</vt:lpstr>
      <vt:lpstr>下学期计划</vt:lpstr>
      <vt:lpstr>下学期计划</vt:lpstr>
      <vt:lpstr>困难</vt:lpstr>
      <vt:lpstr>目标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Extraction of Entities and Relations Based on a Novel Graph Scheme</dc:title>
  <dc:creator>Microsoft Office 用户</dc:creator>
  <cp:lastModifiedBy>User</cp:lastModifiedBy>
  <cp:revision>35</cp:revision>
  <dcterms:created xsi:type="dcterms:W3CDTF">2018-07-06T07:30:04Z</dcterms:created>
  <dcterms:modified xsi:type="dcterms:W3CDTF">2019-01-10T09:32:03Z</dcterms:modified>
</cp:coreProperties>
</file>