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8F"/>
    <a:srgbClr val="EEEEEE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A2C8B-3650-4E31-9A51-72BAD78F3F51}" v="1510" dt="2019-01-11T05:32:29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57" d="100"/>
          <a:sy n="57" d="100"/>
        </p:scale>
        <p:origin x="34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92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AFD5-C1EC-4DBD-9F96-2B43DDABACD9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9626B-D5A8-402A-85E4-5C928C11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BF5C3-1138-4049-AD62-34EBBD780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F9A12A-784A-46B1-8AB7-301688884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1D1C0-5FB9-47F2-87CD-78F0703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49F53-3C51-4CA3-9C36-62901A89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F31DF-6D38-4441-8413-65BD5E3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ECA33-EA80-403C-87C4-049C2721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A584F-26F7-4F7E-AFED-775177F12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159EA-4CFA-41D1-8E3D-DD328898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43536-7F1B-4A1F-BE51-C08C3E6E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1547D-7AFE-428E-B760-F0AC6455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B20892-F916-44DE-94C0-AD3174A75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D6434-AAC3-4281-B3FD-EFF67863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97B5F-5EFF-4545-9608-A05988DC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09F0E-14D4-4873-859D-DC2B6083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FA8EA-98CF-48A9-89E5-298EEC96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AB7E-6EC1-4884-AC90-7504F90B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A7605-B7BB-4D54-862A-507C9397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43BF7-F9F2-4B78-AFAE-D44E95D6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D30BB-637D-4A12-8610-D1294301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A7084-A925-42EE-ADA7-6FEDFEAF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7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675A-0EAE-448E-B05D-1280F6E7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92243-FD21-4DEA-BE9E-B4DB231EF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36710-3A79-4689-80D2-7879768B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DF0F9-B4E6-418A-B514-9B71B3E9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BB5E7-BFED-471C-A5B7-138D5995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80AE-E941-4716-A94E-1758E357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0F3D4-0471-430E-A81F-5B413126B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E69FD8-449F-41AD-8DDE-7393CACC9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51984-5000-48C0-B8CA-459BBBD5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D1935-E0D1-46B1-A7CE-DD6BF580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B1AD4-BCE7-4519-AA82-2970EE22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6504B-E11E-4B32-8AC7-101D12F2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641A4-9768-4F46-833F-E68AA1DA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010BDC-CC86-4D41-A40A-8527C1C77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3A73B2-805D-484C-824F-0FAB3254B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DA08C-AF72-4BDB-9E15-A40BEEB2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6E8B29-ECBC-4E12-B374-3D9E5456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B56F68-0A7E-45FC-9519-F9E64E76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AB0633-E893-41A4-AB82-3DD1A806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497DE-B9A4-4DBB-849C-468E337B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58ED07-75BD-4EA0-828F-8B8E1D00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01EEB-850A-4CA1-B9E6-ACD460F4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069667-B3D1-4CB4-B2C4-5651D3F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5525E1-A36E-4C2C-81A9-FABDDFDA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F8518C-E572-49F5-B3D1-1AF74984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E7935-0B40-44E6-B864-7C0A0773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1C0FA4C-47E6-4017-B8B4-2E7E681C04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687" y="274509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C15A04-81DA-44C7-85A7-D04FE32429A0}"/>
              </a:ext>
            </a:extLst>
          </p:cNvPr>
          <p:cNvGrpSpPr/>
          <p:nvPr userDrawn="1"/>
        </p:nvGrpSpPr>
        <p:grpSpPr>
          <a:xfrm>
            <a:off x="12550588" y="274509"/>
            <a:ext cx="10231437" cy="2071688"/>
            <a:chOff x="500063" y="2584450"/>
            <a:chExt cx="10231437" cy="2071688"/>
          </a:xfrm>
        </p:grpSpPr>
        <p:sp>
          <p:nvSpPr>
            <p:cNvPr id="7" name="Rectangle 47">
              <a:extLst>
                <a:ext uri="{FF2B5EF4-FFF2-40B4-BE49-F238E27FC236}">
                  <a16:creationId xmlns:a16="http://schemas.microsoft.com/office/drawing/2014/main" id="{1505C75D-989E-4193-BA4C-AAA8FF49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3" y="2587625"/>
              <a:ext cx="779462" cy="514350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48">
              <a:extLst>
                <a:ext uri="{FF2B5EF4-FFF2-40B4-BE49-F238E27FC236}">
                  <a16:creationId xmlns:a16="http://schemas.microsoft.com/office/drawing/2014/main" id="{917B8F3D-4A14-4C2D-B05D-C39033E1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8" y="2647950"/>
              <a:ext cx="217487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Light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49">
              <a:extLst>
                <a:ext uri="{FF2B5EF4-FFF2-40B4-BE49-F238E27FC236}">
                  <a16:creationId xmlns:a16="http://schemas.microsoft.com/office/drawing/2014/main" id="{D8FA82BE-065F-49CF-8313-479039C46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8" y="2647950"/>
              <a:ext cx="87312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50">
              <a:extLst>
                <a:ext uri="{FF2B5EF4-FFF2-40B4-BE49-F238E27FC236}">
                  <a16:creationId xmlns:a16="http://schemas.microsoft.com/office/drawing/2014/main" id="{C188550D-B8B5-4870-BD5D-C203E1B21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2647950"/>
              <a:ext cx="22860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ellow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51">
              <a:extLst>
                <a:ext uri="{FF2B5EF4-FFF2-40B4-BE49-F238E27FC236}">
                  <a16:creationId xmlns:a16="http://schemas.microsoft.com/office/drawing/2014/main" id="{287076D8-DB48-45B3-BB61-DE582F5EC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3" y="2587625"/>
              <a:ext cx="779462" cy="514350"/>
            </a:xfrm>
            <a:prstGeom prst="rect">
              <a:avLst/>
            </a:prstGeom>
            <a:noFill/>
            <a:ln w="9525" cap="flat">
              <a:solidFill>
                <a:srgbClr val="FFF1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52">
              <a:extLst>
                <a:ext uri="{FF2B5EF4-FFF2-40B4-BE49-F238E27FC236}">
                  <a16:creationId xmlns:a16="http://schemas.microsoft.com/office/drawing/2014/main" id="{B9FE7B4B-59A5-45F4-926A-42745F38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584450"/>
              <a:ext cx="428625" cy="173038"/>
            </a:xfrm>
            <a:prstGeom prst="rect">
              <a:avLst/>
            </a:prstGeom>
            <a:solidFill>
              <a:srgbClr val="FFF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53">
              <a:extLst>
                <a:ext uri="{FF2B5EF4-FFF2-40B4-BE49-F238E27FC236}">
                  <a16:creationId xmlns:a16="http://schemas.microsoft.com/office/drawing/2014/main" id="{5BA76A70-1456-4977-85D5-66DDC78B9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757488"/>
              <a:ext cx="428625" cy="173038"/>
            </a:xfrm>
            <a:prstGeom prst="rect">
              <a:avLst/>
            </a:prstGeom>
            <a:solidFill>
              <a:srgbClr val="F0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54">
              <a:extLst>
                <a:ext uri="{FF2B5EF4-FFF2-40B4-BE49-F238E27FC236}">
                  <a16:creationId xmlns:a16="http://schemas.microsoft.com/office/drawing/2014/main" id="{FB0C2896-1030-4F0E-B1DE-CBFC91FBF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930525"/>
              <a:ext cx="428625" cy="171450"/>
            </a:xfrm>
            <a:prstGeom prst="rect">
              <a:avLst/>
            </a:prstGeom>
            <a:solidFill>
              <a:srgbClr val="C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55">
              <a:extLst>
                <a:ext uri="{FF2B5EF4-FFF2-40B4-BE49-F238E27FC236}">
                  <a16:creationId xmlns:a16="http://schemas.microsoft.com/office/drawing/2014/main" id="{F5FEBA0D-2A3A-461A-B2A0-4C7C02E90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3" y="3101975"/>
              <a:ext cx="779462" cy="51752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56">
              <a:extLst>
                <a:ext uri="{FF2B5EF4-FFF2-40B4-BE49-F238E27FC236}">
                  <a16:creationId xmlns:a16="http://schemas.microsoft.com/office/drawing/2014/main" id="{93C7FB2D-5EB7-48EA-B5C2-BCD2BBE46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5" y="3157538"/>
              <a:ext cx="87312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57">
              <a:extLst>
                <a:ext uri="{FF2B5EF4-FFF2-40B4-BE49-F238E27FC236}">
                  <a16:creationId xmlns:a16="http://schemas.microsoft.com/office/drawing/2014/main" id="{981F2029-5F3B-4FF2-A946-06AD8BC80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950" y="3157538"/>
              <a:ext cx="22860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ellow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58">
              <a:extLst>
                <a:ext uri="{FF2B5EF4-FFF2-40B4-BE49-F238E27FC236}">
                  <a16:creationId xmlns:a16="http://schemas.microsoft.com/office/drawing/2014/main" id="{27BBE475-38C3-4464-B436-2F3EF3CBD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101975"/>
              <a:ext cx="428625" cy="173038"/>
            </a:xfrm>
            <a:prstGeom prst="rect">
              <a:avLst/>
            </a:pr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D2D739D5-2DDD-4083-9E0B-17813B812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75013"/>
              <a:ext cx="428625" cy="173038"/>
            </a:xfrm>
            <a:prstGeom prst="rect">
              <a:avLst/>
            </a:prstGeom>
            <a:solidFill>
              <a:srgbClr val="F0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0">
              <a:extLst>
                <a:ext uri="{FF2B5EF4-FFF2-40B4-BE49-F238E27FC236}">
                  <a16:creationId xmlns:a16="http://schemas.microsoft.com/office/drawing/2014/main" id="{5E149A60-38E0-4C93-97AD-77AF528D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448050"/>
              <a:ext cx="428625" cy="171450"/>
            </a:xfrm>
            <a:prstGeom prst="rect">
              <a:avLst/>
            </a:prstGeom>
            <a:solidFill>
              <a:srgbClr val="C7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61">
              <a:extLst>
                <a:ext uri="{FF2B5EF4-FFF2-40B4-BE49-F238E27FC236}">
                  <a16:creationId xmlns:a16="http://schemas.microsoft.com/office/drawing/2014/main" id="{5571E37B-64B3-46E6-A2F7-DEE45A599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2584450"/>
              <a:ext cx="776287" cy="5175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43522D09-AA50-4EF0-8C65-D5FAE9AD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075" y="2640013"/>
              <a:ext cx="496887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Light Orange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C2B7C437-BEB7-4900-A702-3423571FC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2584450"/>
              <a:ext cx="430212" cy="173038"/>
            </a:xfrm>
            <a:prstGeom prst="rect">
              <a:avLst/>
            </a:pr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FAFCE217-8039-4900-8417-EC84FE456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2757488"/>
              <a:ext cx="430212" cy="173038"/>
            </a:xfrm>
            <a:prstGeom prst="rect">
              <a:avLst/>
            </a:pr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1496EC4A-1391-48FE-9751-04349CFC6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2930525"/>
              <a:ext cx="430212" cy="171450"/>
            </a:xfrm>
            <a:prstGeom prst="rect">
              <a:avLst/>
            </a:prstGeom>
            <a:solidFill>
              <a:srgbClr val="BA6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D2922B1-2428-4013-B948-73A624E14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750" y="3101975"/>
              <a:ext cx="776287" cy="517525"/>
            </a:xfrm>
            <a:prstGeom prst="rect">
              <a:avLst/>
            </a:pr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ED17D969-6014-4C7D-87E9-9EC21A57E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713" y="3160713"/>
              <a:ext cx="90487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E7458426-20CF-45C6-8605-9864873D3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163" y="3160713"/>
              <a:ext cx="130175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ed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26305F53-B5CE-4BCF-A3B8-94E335AE1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101975"/>
              <a:ext cx="430212" cy="173038"/>
            </a:xfrm>
            <a:prstGeom prst="rect">
              <a:avLst/>
            </a:prstGeom>
            <a:solidFill>
              <a:srgbClr val="EE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70">
              <a:extLst>
                <a:ext uri="{FF2B5EF4-FFF2-40B4-BE49-F238E27FC236}">
                  <a16:creationId xmlns:a16="http://schemas.microsoft.com/office/drawing/2014/main" id="{80B0B6E6-473C-46C9-AAC7-ADFE21313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275013"/>
              <a:ext cx="430212" cy="173038"/>
            </a:xfrm>
            <a:prstGeom prst="rect">
              <a:avLst/>
            </a:prstGeom>
            <a:solidFill>
              <a:srgbClr val="D91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71">
              <a:extLst>
                <a:ext uri="{FF2B5EF4-FFF2-40B4-BE49-F238E27FC236}">
                  <a16:creationId xmlns:a16="http://schemas.microsoft.com/office/drawing/2014/main" id="{66840052-62D3-4EDE-8D34-1BEE4034F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448050"/>
              <a:ext cx="430212" cy="171450"/>
            </a:xfrm>
            <a:prstGeom prst="rect">
              <a:avLst/>
            </a:prstGeom>
            <a:solidFill>
              <a:srgbClr val="A311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8105518C-FF28-4E43-98D9-AC914CB61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3101975"/>
              <a:ext cx="777875" cy="517525"/>
            </a:xfrm>
            <a:prstGeom prst="rect">
              <a:avLst/>
            </a:prstGeom>
            <a:solidFill>
              <a:srgbClr val="B40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73">
              <a:extLst>
                <a:ext uri="{FF2B5EF4-FFF2-40B4-BE49-F238E27FC236}">
                  <a16:creationId xmlns:a16="http://schemas.microsoft.com/office/drawing/2014/main" id="{B613171A-1074-4A62-BBC9-B012C8F72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763" y="3157538"/>
              <a:ext cx="34925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Magenta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74">
              <a:extLst>
                <a:ext uri="{FF2B5EF4-FFF2-40B4-BE49-F238E27FC236}">
                  <a16:creationId xmlns:a16="http://schemas.microsoft.com/office/drawing/2014/main" id="{D8221765-8D39-4BF9-A150-F2392267C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3101975"/>
              <a:ext cx="428625" cy="173038"/>
            </a:xfrm>
            <a:prstGeom prst="rect">
              <a:avLst/>
            </a:prstGeom>
            <a:solidFill>
              <a:srgbClr val="C740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75">
              <a:extLst>
                <a:ext uri="{FF2B5EF4-FFF2-40B4-BE49-F238E27FC236}">
                  <a16:creationId xmlns:a16="http://schemas.microsoft.com/office/drawing/2014/main" id="{50B0EDC6-5666-4A90-A59D-9688D117B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3275013"/>
              <a:ext cx="428625" cy="173038"/>
            </a:xfrm>
            <a:prstGeom prst="rect">
              <a:avLst/>
            </a:prstGeom>
            <a:solidFill>
              <a:srgbClr val="9E0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76">
              <a:extLst>
                <a:ext uri="{FF2B5EF4-FFF2-40B4-BE49-F238E27FC236}">
                  <a16:creationId xmlns:a16="http://schemas.microsoft.com/office/drawing/2014/main" id="{446DBA75-9E76-4F53-A753-539A35EB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3448050"/>
              <a:ext cx="428625" cy="171450"/>
            </a:xfrm>
            <a:prstGeom prst="rect">
              <a:avLst/>
            </a:prstGeom>
            <a:solidFill>
              <a:srgbClr val="850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77">
              <a:extLst>
                <a:ext uri="{FF2B5EF4-FFF2-40B4-BE49-F238E27FC236}">
                  <a16:creationId xmlns:a16="http://schemas.microsoft.com/office/drawing/2014/main" id="{924D80C3-CCAB-47B0-B054-B0DCCA58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263" y="3101975"/>
              <a:ext cx="779462" cy="517525"/>
            </a:xfrm>
            <a:prstGeom prst="rect">
              <a:avLst/>
            </a:pr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78">
              <a:extLst>
                <a:ext uri="{FF2B5EF4-FFF2-40B4-BE49-F238E27FC236}">
                  <a16:creationId xmlns:a16="http://schemas.microsoft.com/office/drawing/2014/main" id="{E3FD971A-5AAC-42A7-A54E-DD01CA9ED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225" y="3157538"/>
              <a:ext cx="26670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Purple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79">
              <a:extLst>
                <a:ext uri="{FF2B5EF4-FFF2-40B4-BE49-F238E27FC236}">
                  <a16:creationId xmlns:a16="http://schemas.microsoft.com/office/drawing/2014/main" id="{06637411-9BD9-40F2-B2A0-16BAF616E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3101975"/>
              <a:ext cx="427037" cy="173038"/>
            </a:xfrm>
            <a:prstGeom prst="rect">
              <a:avLst/>
            </a:prstGeom>
            <a:solidFill>
              <a:srgbClr val="85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80">
              <a:extLst>
                <a:ext uri="{FF2B5EF4-FFF2-40B4-BE49-F238E27FC236}">
                  <a16:creationId xmlns:a16="http://schemas.microsoft.com/office/drawing/2014/main" id="{0AE46EEE-D817-4029-A7DD-C496561C1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3275013"/>
              <a:ext cx="427037" cy="173038"/>
            </a:xfrm>
            <a:prstGeom prst="rect">
              <a:avLst/>
            </a:prstGeom>
            <a:solidFill>
              <a:srgbClr val="522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81">
              <a:extLst>
                <a:ext uri="{FF2B5EF4-FFF2-40B4-BE49-F238E27FC236}">
                  <a16:creationId xmlns:a16="http://schemas.microsoft.com/office/drawing/2014/main" id="{86E07B5E-94BB-4269-8EFA-46AE29FC0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3448050"/>
              <a:ext cx="427037" cy="171450"/>
            </a:xfrm>
            <a:prstGeom prst="rect">
              <a:avLst/>
            </a:pr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82">
              <a:extLst>
                <a:ext uri="{FF2B5EF4-FFF2-40B4-BE49-F238E27FC236}">
                  <a16:creationId xmlns:a16="http://schemas.microsoft.com/office/drawing/2014/main" id="{10F9BD2E-4C85-4E52-B97E-048599F19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313" y="3101975"/>
              <a:ext cx="777875" cy="51752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3">
              <a:extLst>
                <a:ext uri="{FF2B5EF4-FFF2-40B4-BE49-F238E27FC236}">
                  <a16:creationId xmlns:a16="http://schemas.microsoft.com/office/drawing/2014/main" id="{13BBED5D-DD7F-4D57-851C-D12B9CEF4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157538"/>
              <a:ext cx="19685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Blue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84">
              <a:extLst>
                <a:ext uri="{FF2B5EF4-FFF2-40B4-BE49-F238E27FC236}">
                  <a16:creationId xmlns:a16="http://schemas.microsoft.com/office/drawing/2014/main" id="{A84725AB-2993-4E6F-8807-3DE170FE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3101975"/>
              <a:ext cx="428625" cy="173038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85">
              <a:extLst>
                <a:ext uri="{FF2B5EF4-FFF2-40B4-BE49-F238E27FC236}">
                  <a16:creationId xmlns:a16="http://schemas.microsoft.com/office/drawing/2014/main" id="{D2CA1D42-07B2-47EA-8DC5-68B2C00C2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3275013"/>
              <a:ext cx="428625" cy="173038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86">
              <a:extLst>
                <a:ext uri="{FF2B5EF4-FFF2-40B4-BE49-F238E27FC236}">
                  <a16:creationId xmlns:a16="http://schemas.microsoft.com/office/drawing/2014/main" id="{852EC07E-CFA5-466F-9814-60B820E79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3448050"/>
              <a:ext cx="428625" cy="171450"/>
            </a:xfrm>
            <a:prstGeom prst="rect">
              <a:avLst/>
            </a:prstGeom>
            <a:solidFill>
              <a:srgbClr val="005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87">
              <a:extLst>
                <a:ext uri="{FF2B5EF4-FFF2-40B4-BE49-F238E27FC236}">
                  <a16:creationId xmlns:a16="http://schemas.microsoft.com/office/drawing/2014/main" id="{01E4AEC3-6CB4-4D6F-BED6-645546920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4363" y="3101975"/>
              <a:ext cx="777875" cy="517525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88">
              <a:extLst>
                <a:ext uri="{FF2B5EF4-FFF2-40B4-BE49-F238E27FC236}">
                  <a16:creationId xmlns:a16="http://schemas.microsoft.com/office/drawing/2014/main" id="{394F092D-3D13-4A83-9FB6-8FBB4DE38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3157538"/>
              <a:ext cx="8255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89">
              <a:extLst>
                <a:ext uri="{FF2B5EF4-FFF2-40B4-BE49-F238E27FC236}">
                  <a16:creationId xmlns:a16="http://schemas.microsoft.com/office/drawing/2014/main" id="{DF5F8767-8EAC-4924-BBAD-6E180BBB2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488" y="3157538"/>
              <a:ext cx="144462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eal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90">
              <a:extLst>
                <a:ext uri="{FF2B5EF4-FFF2-40B4-BE49-F238E27FC236}">
                  <a16:creationId xmlns:a16="http://schemas.microsoft.com/office/drawing/2014/main" id="{167B0118-8FBD-476E-AD9C-2983F1B9C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3101975"/>
              <a:ext cx="430212" cy="173038"/>
            </a:xfrm>
            <a:prstGeom prst="rect">
              <a:avLst/>
            </a:prstGeom>
            <a:solidFill>
              <a:srgbClr val="40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91">
              <a:extLst>
                <a:ext uri="{FF2B5EF4-FFF2-40B4-BE49-F238E27FC236}">
                  <a16:creationId xmlns:a16="http://schemas.microsoft.com/office/drawing/2014/main" id="{8EB9E6E7-4AC2-49C6-9C27-B2DA00152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3275013"/>
              <a:ext cx="430212" cy="173038"/>
            </a:xfrm>
            <a:prstGeom prst="rect">
              <a:avLst/>
            </a:prstGeom>
            <a:solidFill>
              <a:srgbClr val="007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92">
              <a:extLst>
                <a:ext uri="{FF2B5EF4-FFF2-40B4-BE49-F238E27FC236}">
                  <a16:creationId xmlns:a16="http://schemas.microsoft.com/office/drawing/2014/main" id="{7F44BFE5-EA4A-430A-83D2-882389F6B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3448050"/>
              <a:ext cx="430212" cy="171450"/>
            </a:xfrm>
            <a:prstGeom prst="rect">
              <a:avLst/>
            </a:pr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93">
              <a:extLst>
                <a:ext uri="{FF2B5EF4-FFF2-40B4-BE49-F238E27FC236}">
                  <a16:creationId xmlns:a16="http://schemas.microsoft.com/office/drawing/2014/main" id="{35343DBC-5AA9-4FA0-BEF0-CF947081B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00" y="3101975"/>
              <a:ext cx="776287" cy="517525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94">
              <a:extLst>
                <a:ext uri="{FF2B5EF4-FFF2-40B4-BE49-F238E27FC236}">
                  <a16:creationId xmlns:a16="http://schemas.microsoft.com/office/drawing/2014/main" id="{F3C897B1-231E-49A1-949B-B22D646C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375" y="3157538"/>
              <a:ext cx="9525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95">
              <a:extLst>
                <a:ext uri="{FF2B5EF4-FFF2-40B4-BE49-F238E27FC236}">
                  <a16:creationId xmlns:a16="http://schemas.microsoft.com/office/drawing/2014/main" id="{3F0153ED-4CC7-428B-BF37-CFA309B6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6763" y="3157538"/>
              <a:ext cx="71437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96">
              <a:extLst>
                <a:ext uri="{FF2B5EF4-FFF2-40B4-BE49-F238E27FC236}">
                  <a16:creationId xmlns:a16="http://schemas.microsoft.com/office/drawing/2014/main" id="{96370C37-E4CE-4987-A0F4-2EEBBF04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157538"/>
              <a:ext cx="169862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een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97">
              <a:extLst>
                <a:ext uri="{FF2B5EF4-FFF2-40B4-BE49-F238E27FC236}">
                  <a16:creationId xmlns:a16="http://schemas.microsoft.com/office/drawing/2014/main" id="{E96A2E38-9AB4-4948-BF92-DA49951A9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3101975"/>
              <a:ext cx="430212" cy="173038"/>
            </a:xfrm>
            <a:prstGeom prst="rect">
              <a:avLst/>
            </a:prstGeom>
            <a:solidFill>
              <a:srgbClr val="4C9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98">
              <a:extLst>
                <a:ext uri="{FF2B5EF4-FFF2-40B4-BE49-F238E27FC236}">
                  <a16:creationId xmlns:a16="http://schemas.microsoft.com/office/drawing/2014/main" id="{E60D85A0-88FD-4778-9FC7-02E8C974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3275013"/>
              <a:ext cx="430212" cy="173038"/>
            </a:xfrm>
            <a:prstGeom prst="rect">
              <a:avLst/>
            </a:prstGeom>
            <a:solidFill>
              <a:srgbClr val="0E6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99">
              <a:extLst>
                <a:ext uri="{FF2B5EF4-FFF2-40B4-BE49-F238E27FC236}">
                  <a16:creationId xmlns:a16="http://schemas.microsoft.com/office/drawing/2014/main" id="{ABCCA941-EE36-4E6D-AD12-38F7D34B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3448050"/>
              <a:ext cx="430212" cy="171450"/>
            </a:xfrm>
            <a:prstGeom prst="rect">
              <a:avLst/>
            </a:prstGeom>
            <a:solidFill>
              <a:srgbClr val="106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100">
              <a:extLst>
                <a:ext uri="{FF2B5EF4-FFF2-40B4-BE49-F238E27FC236}">
                  <a16:creationId xmlns:a16="http://schemas.microsoft.com/office/drawing/2014/main" id="{9B7EFD9F-4197-44B3-82A7-B47C9579C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2584450"/>
              <a:ext cx="777875" cy="517525"/>
            </a:xfrm>
            <a:prstGeom prst="rect">
              <a:avLst/>
            </a:prstGeom>
            <a:solidFill>
              <a:srgbClr val="E3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101">
              <a:extLst>
                <a:ext uri="{FF2B5EF4-FFF2-40B4-BE49-F238E27FC236}">
                  <a16:creationId xmlns:a16="http://schemas.microsoft.com/office/drawing/2014/main" id="{06EDE07B-921A-4241-99C9-3C4990F48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763" y="2640013"/>
              <a:ext cx="54610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Light Magenta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02">
              <a:extLst>
                <a:ext uri="{FF2B5EF4-FFF2-40B4-BE49-F238E27FC236}">
                  <a16:creationId xmlns:a16="http://schemas.microsoft.com/office/drawing/2014/main" id="{311A710B-3CC0-4831-8070-8E3CE8C6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2584450"/>
              <a:ext cx="428625" cy="173038"/>
            </a:xfrm>
            <a:prstGeom prst="rect">
              <a:avLst/>
            </a:prstGeom>
            <a:solidFill>
              <a:srgbClr val="EA4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03">
              <a:extLst>
                <a:ext uri="{FF2B5EF4-FFF2-40B4-BE49-F238E27FC236}">
                  <a16:creationId xmlns:a16="http://schemas.microsoft.com/office/drawing/2014/main" id="{0E307C7B-FD96-436F-863C-974AA9B60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2757488"/>
              <a:ext cx="428625" cy="173038"/>
            </a:xfrm>
            <a:prstGeom prst="rect">
              <a:avLst/>
            </a:prstGeom>
            <a:solidFill>
              <a:srgbClr val="D40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04">
              <a:extLst>
                <a:ext uri="{FF2B5EF4-FFF2-40B4-BE49-F238E27FC236}">
                  <a16:creationId xmlns:a16="http://schemas.microsoft.com/office/drawing/2014/main" id="{5800E5EB-2FD3-412F-B6D4-9BD72E67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2930525"/>
              <a:ext cx="428625" cy="171450"/>
            </a:xfrm>
            <a:prstGeom prst="rect">
              <a:avLst/>
            </a:prstGeom>
            <a:solidFill>
              <a:srgbClr val="9C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05">
              <a:extLst>
                <a:ext uri="{FF2B5EF4-FFF2-40B4-BE49-F238E27FC236}">
                  <a16:creationId xmlns:a16="http://schemas.microsoft.com/office/drawing/2014/main" id="{00256B26-F08C-48FC-8250-8E5FB4D5A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263" y="2584450"/>
              <a:ext cx="779462" cy="517525"/>
            </a:xfrm>
            <a:prstGeom prst="rect">
              <a:avLst/>
            </a:prstGeom>
            <a:solidFill>
              <a:srgbClr val="B4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106">
              <a:extLst>
                <a:ext uri="{FF2B5EF4-FFF2-40B4-BE49-F238E27FC236}">
                  <a16:creationId xmlns:a16="http://schemas.microsoft.com/office/drawing/2014/main" id="{DDB328A7-CC5A-48C4-B89A-CB2AE3EBB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225" y="2640013"/>
              <a:ext cx="46355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Light Purple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107">
              <a:extLst>
                <a:ext uri="{FF2B5EF4-FFF2-40B4-BE49-F238E27FC236}">
                  <a16:creationId xmlns:a16="http://schemas.microsoft.com/office/drawing/2014/main" id="{5CA60AB0-C02E-449B-9D89-3A9EF5806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2584450"/>
              <a:ext cx="427037" cy="173038"/>
            </a:xfrm>
            <a:prstGeom prst="rect">
              <a:avLst/>
            </a:prstGeom>
            <a:solidFill>
              <a:srgbClr val="C7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08">
              <a:extLst>
                <a:ext uri="{FF2B5EF4-FFF2-40B4-BE49-F238E27FC236}">
                  <a16:creationId xmlns:a16="http://schemas.microsoft.com/office/drawing/2014/main" id="{ED2E9460-E192-4A82-86DF-4F6668163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2757488"/>
              <a:ext cx="427037" cy="173038"/>
            </a:xfrm>
            <a:prstGeom prst="rect">
              <a:avLst/>
            </a:prstGeom>
            <a:solidFill>
              <a:srgbClr val="A99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09">
              <a:extLst>
                <a:ext uri="{FF2B5EF4-FFF2-40B4-BE49-F238E27FC236}">
                  <a16:creationId xmlns:a16="http://schemas.microsoft.com/office/drawing/2014/main" id="{794AC458-E8EE-40FA-BDB8-A698FF9C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2930525"/>
              <a:ext cx="427037" cy="171450"/>
            </a:xfrm>
            <a:prstGeom prst="rect">
              <a:avLst/>
            </a:prstGeom>
            <a:solidFill>
              <a:srgbClr val="908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10">
              <a:extLst>
                <a:ext uri="{FF2B5EF4-FFF2-40B4-BE49-F238E27FC236}">
                  <a16:creationId xmlns:a16="http://schemas.microsoft.com/office/drawing/2014/main" id="{D01AAC76-7919-4049-BB69-83EAE48CB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313" y="2584450"/>
              <a:ext cx="777875" cy="517525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11">
              <a:extLst>
                <a:ext uri="{FF2B5EF4-FFF2-40B4-BE49-F238E27FC236}">
                  <a16:creationId xmlns:a16="http://schemas.microsoft.com/office/drawing/2014/main" id="{F81205D2-1EB6-4FFF-933F-B21B33FB0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2640013"/>
              <a:ext cx="390525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Light Blue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112">
              <a:extLst>
                <a:ext uri="{FF2B5EF4-FFF2-40B4-BE49-F238E27FC236}">
                  <a16:creationId xmlns:a16="http://schemas.microsoft.com/office/drawing/2014/main" id="{D69DAE8A-F898-4F66-8006-3893FAF8D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2584450"/>
              <a:ext cx="428625" cy="173038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13">
              <a:extLst>
                <a:ext uri="{FF2B5EF4-FFF2-40B4-BE49-F238E27FC236}">
                  <a16:creationId xmlns:a16="http://schemas.microsoft.com/office/drawing/2014/main" id="{47CF16BD-AD9F-403C-9C5B-0FDE90DC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2757488"/>
              <a:ext cx="428625" cy="173038"/>
            </a:xfrm>
            <a:prstGeom prst="rect">
              <a:avLst/>
            </a:prstGeom>
            <a:solidFill>
              <a:srgbClr val="00B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14">
              <a:extLst>
                <a:ext uri="{FF2B5EF4-FFF2-40B4-BE49-F238E27FC236}">
                  <a16:creationId xmlns:a16="http://schemas.microsoft.com/office/drawing/2014/main" id="{05C34AA3-09FD-46A5-BB9C-B98F9F92A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2930525"/>
              <a:ext cx="428625" cy="171450"/>
            </a:xfrm>
            <a:prstGeom prst="rect">
              <a:avLst/>
            </a:prstGeom>
            <a:solidFill>
              <a:srgbClr val="008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15">
              <a:extLst>
                <a:ext uri="{FF2B5EF4-FFF2-40B4-BE49-F238E27FC236}">
                  <a16:creationId xmlns:a16="http://schemas.microsoft.com/office/drawing/2014/main" id="{4E929F45-6B13-4D84-BE3F-16D602DD4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313" y="4138613"/>
              <a:ext cx="777875" cy="517525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16">
              <a:extLst>
                <a:ext uri="{FF2B5EF4-FFF2-40B4-BE49-F238E27FC236}">
                  <a16:creationId xmlns:a16="http://schemas.microsoft.com/office/drawing/2014/main" id="{AF1E8A84-326A-40CB-8F10-3C9D2E8F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4192588"/>
              <a:ext cx="377825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Dark Blue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117">
              <a:extLst>
                <a:ext uri="{FF2B5EF4-FFF2-40B4-BE49-F238E27FC236}">
                  <a16:creationId xmlns:a16="http://schemas.microsoft.com/office/drawing/2014/main" id="{0E167A25-F160-437C-8252-A5148CE2F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4138613"/>
              <a:ext cx="428625" cy="171450"/>
            </a:xfrm>
            <a:prstGeom prst="rect">
              <a:avLst/>
            </a:prstGeom>
            <a:solidFill>
              <a:srgbClr val="40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18">
              <a:extLst>
                <a:ext uri="{FF2B5EF4-FFF2-40B4-BE49-F238E27FC236}">
                  <a16:creationId xmlns:a16="http://schemas.microsoft.com/office/drawing/2014/main" id="{731DB67F-0A34-4757-B68C-0E442CF0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4310063"/>
              <a:ext cx="428625" cy="173038"/>
            </a:xfrm>
            <a:prstGeom prst="rect">
              <a:avLst/>
            </a:prstGeom>
            <a:solidFill>
              <a:srgbClr val="001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19">
              <a:extLst>
                <a:ext uri="{FF2B5EF4-FFF2-40B4-BE49-F238E27FC236}">
                  <a16:creationId xmlns:a16="http://schemas.microsoft.com/office/drawing/2014/main" id="{FF4D731D-719E-4863-AFF7-619AFD025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4483100"/>
              <a:ext cx="428625" cy="173038"/>
            </a:xfrm>
            <a:prstGeom prst="rect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20">
              <a:extLst>
                <a:ext uri="{FF2B5EF4-FFF2-40B4-BE49-F238E27FC236}">
                  <a16:creationId xmlns:a16="http://schemas.microsoft.com/office/drawing/2014/main" id="{6FE08266-274D-4695-B812-F9CAB5F67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4363" y="2584450"/>
              <a:ext cx="777875" cy="51752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1">
              <a:extLst>
                <a:ext uri="{FF2B5EF4-FFF2-40B4-BE49-F238E27FC236}">
                  <a16:creationId xmlns:a16="http://schemas.microsoft.com/office/drawing/2014/main" id="{DCF4B172-767E-476D-8D50-32DF72D29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2640013"/>
              <a:ext cx="217487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Light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122">
              <a:extLst>
                <a:ext uri="{FF2B5EF4-FFF2-40B4-BE49-F238E27FC236}">
                  <a16:creationId xmlns:a16="http://schemas.microsoft.com/office/drawing/2014/main" id="{F9248BF6-28E2-4AA5-B886-57692D63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9000" y="2640013"/>
              <a:ext cx="8255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123">
              <a:extLst>
                <a:ext uri="{FF2B5EF4-FFF2-40B4-BE49-F238E27FC236}">
                  <a16:creationId xmlns:a16="http://schemas.microsoft.com/office/drawing/2014/main" id="{698B6200-8824-4177-A5C6-D2597D01F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9163" y="2640013"/>
              <a:ext cx="144462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eal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124">
              <a:extLst>
                <a:ext uri="{FF2B5EF4-FFF2-40B4-BE49-F238E27FC236}">
                  <a16:creationId xmlns:a16="http://schemas.microsoft.com/office/drawing/2014/main" id="{627E68BB-5979-4719-BE94-DA4B3511D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2584450"/>
              <a:ext cx="430212" cy="173038"/>
            </a:xfrm>
            <a:prstGeom prst="rect">
              <a:avLst/>
            </a:pr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125">
              <a:extLst>
                <a:ext uri="{FF2B5EF4-FFF2-40B4-BE49-F238E27FC236}">
                  <a16:creationId xmlns:a16="http://schemas.microsoft.com/office/drawing/2014/main" id="{8CC7F0EE-97C3-4B48-AC16-3231B9A9B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2757488"/>
              <a:ext cx="430212" cy="173038"/>
            </a:xfrm>
            <a:prstGeom prst="rect">
              <a:avLst/>
            </a:prstGeom>
            <a:solidFill>
              <a:srgbClr val="00A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26">
              <a:extLst>
                <a:ext uri="{FF2B5EF4-FFF2-40B4-BE49-F238E27FC236}">
                  <a16:creationId xmlns:a16="http://schemas.microsoft.com/office/drawing/2014/main" id="{4A716AA1-7862-450A-9B8F-B2842F804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2930525"/>
              <a:ext cx="430212" cy="171450"/>
            </a:xfrm>
            <a:prstGeom prst="rect">
              <a:avLst/>
            </a:prstGeom>
            <a:solidFill>
              <a:srgbClr val="008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27">
              <a:extLst>
                <a:ext uri="{FF2B5EF4-FFF2-40B4-BE49-F238E27FC236}">
                  <a16:creationId xmlns:a16="http://schemas.microsoft.com/office/drawing/2014/main" id="{BF84F8C2-5DC6-43E9-8B6C-317B3B7F1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00" y="2584450"/>
              <a:ext cx="776287" cy="517525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28">
              <a:extLst>
                <a:ext uri="{FF2B5EF4-FFF2-40B4-BE49-F238E27FC236}">
                  <a16:creationId xmlns:a16="http://schemas.microsoft.com/office/drawing/2014/main" id="{BCD4750F-278F-48F1-B889-2AC8E6FF3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375" y="2640013"/>
              <a:ext cx="290512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Light 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55267CAE-4AE7-4691-A23C-74D2D3C1A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0438" y="2640013"/>
              <a:ext cx="71437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130">
              <a:extLst>
                <a:ext uri="{FF2B5EF4-FFF2-40B4-BE49-F238E27FC236}">
                  <a16:creationId xmlns:a16="http://schemas.microsoft.com/office/drawing/2014/main" id="{95C4B9EA-2920-4AAF-A8AB-302C98D80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013" y="2640013"/>
              <a:ext cx="169862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 Semibold" panose="020B0702040204020203" pitchFamily="34" charset="0"/>
                </a:rPr>
                <a:t>een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131">
              <a:extLst>
                <a:ext uri="{FF2B5EF4-FFF2-40B4-BE49-F238E27FC236}">
                  <a16:creationId xmlns:a16="http://schemas.microsoft.com/office/drawing/2014/main" id="{529A5007-49C5-4230-B3DB-5D423E073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2584450"/>
              <a:ext cx="430212" cy="173038"/>
            </a:xfrm>
            <a:prstGeom prst="rect">
              <a:avLst/>
            </a:prstGeom>
            <a:solidFill>
              <a:srgbClr val="CBE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32">
              <a:extLst>
                <a:ext uri="{FF2B5EF4-FFF2-40B4-BE49-F238E27FC236}">
                  <a16:creationId xmlns:a16="http://schemas.microsoft.com/office/drawing/2014/main" id="{062559DC-7A0F-45D7-8E89-197BAE1AF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2757488"/>
              <a:ext cx="430212" cy="173038"/>
            </a:xfrm>
            <a:prstGeom prst="rect">
              <a:avLst/>
            </a:prstGeom>
            <a:solidFill>
              <a:srgbClr val="ADC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133">
              <a:extLst>
                <a:ext uri="{FF2B5EF4-FFF2-40B4-BE49-F238E27FC236}">
                  <a16:creationId xmlns:a16="http://schemas.microsoft.com/office/drawing/2014/main" id="{2C0E95FE-DE03-4FA0-A164-A1B48FF82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2930525"/>
              <a:ext cx="430212" cy="171450"/>
            </a:xfrm>
            <a:prstGeom prst="rect">
              <a:avLst/>
            </a:prstGeom>
            <a:solidFill>
              <a:srgbClr val="91A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134">
              <a:extLst>
                <a:ext uri="{FF2B5EF4-FFF2-40B4-BE49-F238E27FC236}">
                  <a16:creationId xmlns:a16="http://schemas.microsoft.com/office/drawing/2014/main" id="{76364668-C048-4DB9-89CF-A7E89455F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3101975"/>
              <a:ext cx="776287" cy="517525"/>
            </a:xfrm>
            <a:prstGeom prst="rect">
              <a:avLst/>
            </a:pr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135">
              <a:extLst>
                <a:ext uri="{FF2B5EF4-FFF2-40B4-BE49-F238E27FC236}">
                  <a16:creationId xmlns:a16="http://schemas.microsoft.com/office/drawing/2014/main" id="{34BEF3E3-7762-4DD5-85DC-135B94AA9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075" y="3157538"/>
              <a:ext cx="300037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Orange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136">
              <a:extLst>
                <a:ext uri="{FF2B5EF4-FFF2-40B4-BE49-F238E27FC236}">
                  <a16:creationId xmlns:a16="http://schemas.microsoft.com/office/drawing/2014/main" id="{83BE515F-17B3-4F04-AD2D-942957FF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3101975"/>
              <a:ext cx="430212" cy="173038"/>
            </a:xfrm>
            <a:prstGeom prst="rect">
              <a:avLst/>
            </a:prstGeom>
            <a:solidFill>
              <a:srgbClr val="E26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7">
              <a:extLst>
                <a:ext uri="{FF2B5EF4-FFF2-40B4-BE49-F238E27FC236}">
                  <a16:creationId xmlns:a16="http://schemas.microsoft.com/office/drawing/2014/main" id="{CED5EB55-45F8-4DB5-B832-E5B08FED5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3275013"/>
              <a:ext cx="430212" cy="173038"/>
            </a:xfrm>
            <a:prstGeom prst="rect">
              <a:avLst/>
            </a:pr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38">
              <a:extLst>
                <a:ext uri="{FF2B5EF4-FFF2-40B4-BE49-F238E27FC236}">
                  <a16:creationId xmlns:a16="http://schemas.microsoft.com/office/drawing/2014/main" id="{96B64204-9438-4462-958D-09BB52DDB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3448050"/>
              <a:ext cx="430212" cy="171450"/>
            </a:xfrm>
            <a:prstGeom prst="rect">
              <a:avLst/>
            </a:prstGeom>
            <a:solidFill>
              <a:srgbClr val="9C28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39">
              <a:extLst>
                <a:ext uri="{FF2B5EF4-FFF2-40B4-BE49-F238E27FC236}">
                  <a16:creationId xmlns:a16="http://schemas.microsoft.com/office/drawing/2014/main" id="{3C177DEE-A37A-4899-8431-40F010C34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750" y="3619500"/>
              <a:ext cx="776287" cy="5191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40">
              <a:extLst>
                <a:ext uri="{FF2B5EF4-FFF2-40B4-BE49-F238E27FC236}">
                  <a16:creationId xmlns:a16="http://schemas.microsoft.com/office/drawing/2014/main" id="{8DBA734F-CFEE-4D36-A318-9CF6E9BA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713" y="3675063"/>
              <a:ext cx="206375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Dark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141">
              <a:extLst>
                <a:ext uri="{FF2B5EF4-FFF2-40B4-BE49-F238E27FC236}">
                  <a16:creationId xmlns:a16="http://schemas.microsoft.com/office/drawing/2014/main" id="{2F51F56E-81F8-40CB-BE66-D448B9561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3675063"/>
              <a:ext cx="90487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42">
              <a:extLst>
                <a:ext uri="{FF2B5EF4-FFF2-40B4-BE49-F238E27FC236}">
                  <a16:creationId xmlns:a16="http://schemas.microsoft.com/office/drawing/2014/main" id="{5F2897EA-803A-41A3-B1B3-4EB3ECDFF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675063"/>
              <a:ext cx="130175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ed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43">
              <a:extLst>
                <a:ext uri="{FF2B5EF4-FFF2-40B4-BE49-F238E27FC236}">
                  <a16:creationId xmlns:a16="http://schemas.microsoft.com/office/drawing/2014/main" id="{BB80BE9D-1448-4CF9-8CC0-179263413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619500"/>
              <a:ext cx="430212" cy="173038"/>
            </a:xfrm>
            <a:prstGeom prst="rect">
              <a:avLst/>
            </a:prstGeom>
            <a:solidFill>
              <a:srgbClr val="BE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44">
              <a:extLst>
                <a:ext uri="{FF2B5EF4-FFF2-40B4-BE49-F238E27FC236}">
                  <a16:creationId xmlns:a16="http://schemas.microsoft.com/office/drawing/2014/main" id="{7BD30852-AFF9-4FED-AC0C-5163D9573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792538"/>
              <a:ext cx="430212" cy="17303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45">
              <a:extLst>
                <a:ext uri="{FF2B5EF4-FFF2-40B4-BE49-F238E27FC236}">
                  <a16:creationId xmlns:a16="http://schemas.microsoft.com/office/drawing/2014/main" id="{ECC288C9-CC85-401C-AF07-FE45DA781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965575"/>
              <a:ext cx="430212" cy="173038"/>
            </a:xfrm>
            <a:prstGeom prst="rect">
              <a:avLst/>
            </a:prstGeom>
            <a:solidFill>
              <a:srgbClr val="7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46">
              <a:extLst>
                <a:ext uri="{FF2B5EF4-FFF2-40B4-BE49-F238E27FC236}">
                  <a16:creationId xmlns:a16="http://schemas.microsoft.com/office/drawing/2014/main" id="{D4722635-F382-4E60-B623-E8BE9053C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3619500"/>
              <a:ext cx="777875" cy="519113"/>
            </a:xfrm>
            <a:prstGeom prst="rect">
              <a:avLst/>
            </a:pr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47">
              <a:extLst>
                <a:ext uri="{FF2B5EF4-FFF2-40B4-BE49-F238E27FC236}">
                  <a16:creationId xmlns:a16="http://schemas.microsoft.com/office/drawing/2014/main" id="{E96B75B5-BF2D-4BF8-ABEA-1966E51A7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763" y="3675063"/>
              <a:ext cx="53340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Dark Magenta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48">
              <a:extLst>
                <a:ext uri="{FF2B5EF4-FFF2-40B4-BE49-F238E27FC236}">
                  <a16:creationId xmlns:a16="http://schemas.microsoft.com/office/drawing/2014/main" id="{B6FBF519-6CF1-4CD1-804F-DE928D95F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3619500"/>
              <a:ext cx="428625" cy="173038"/>
            </a:xfrm>
            <a:prstGeom prst="rect">
              <a:avLst/>
            </a:prstGeom>
            <a:solidFill>
              <a:srgbClr val="854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49">
              <a:extLst>
                <a:ext uri="{FF2B5EF4-FFF2-40B4-BE49-F238E27FC236}">
                  <a16:creationId xmlns:a16="http://schemas.microsoft.com/office/drawing/2014/main" id="{5EA45224-201E-4756-BD2C-EC0AE339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3792538"/>
              <a:ext cx="428625" cy="173038"/>
            </a:xfrm>
            <a:prstGeom prst="rect">
              <a:avLst/>
            </a:prstGeom>
            <a:solidFill>
              <a:srgbClr val="4D0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50">
              <a:extLst>
                <a:ext uri="{FF2B5EF4-FFF2-40B4-BE49-F238E27FC236}">
                  <a16:creationId xmlns:a16="http://schemas.microsoft.com/office/drawing/2014/main" id="{2C0A0ABA-9866-4BDA-B2C2-6014609F9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3965575"/>
              <a:ext cx="428625" cy="173038"/>
            </a:xfrm>
            <a:prstGeom prst="rect">
              <a:avLst/>
            </a:prstGeom>
            <a:solidFill>
              <a:srgbClr val="380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51">
              <a:extLst>
                <a:ext uri="{FF2B5EF4-FFF2-40B4-BE49-F238E27FC236}">
                  <a16:creationId xmlns:a16="http://schemas.microsoft.com/office/drawing/2014/main" id="{BA3669FE-0696-4361-86EC-505196B9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263" y="3619500"/>
              <a:ext cx="779462" cy="519113"/>
            </a:xfrm>
            <a:prstGeom prst="rect">
              <a:avLst/>
            </a:pr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52">
              <a:extLst>
                <a:ext uri="{FF2B5EF4-FFF2-40B4-BE49-F238E27FC236}">
                  <a16:creationId xmlns:a16="http://schemas.microsoft.com/office/drawing/2014/main" id="{94E3D534-9307-4BD4-A924-F309AB90E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225" y="3675063"/>
              <a:ext cx="45085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Dark Purple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53">
              <a:extLst>
                <a:ext uri="{FF2B5EF4-FFF2-40B4-BE49-F238E27FC236}">
                  <a16:creationId xmlns:a16="http://schemas.microsoft.com/office/drawing/2014/main" id="{036DDFE7-4FD8-47DF-94B9-8FBDA9099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3619500"/>
              <a:ext cx="427037" cy="173038"/>
            </a:xfrm>
            <a:prstGeom prst="rect">
              <a:avLst/>
            </a:prstGeom>
            <a:solidFill>
              <a:srgbClr val="654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54">
              <a:extLst>
                <a:ext uri="{FF2B5EF4-FFF2-40B4-BE49-F238E27FC236}">
                  <a16:creationId xmlns:a16="http://schemas.microsoft.com/office/drawing/2014/main" id="{BCA49935-32B5-47B3-B79E-785687DE9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3792538"/>
              <a:ext cx="427037" cy="173038"/>
            </a:xfrm>
            <a:prstGeom prst="rect">
              <a:avLst/>
            </a:prstGeom>
            <a:solidFill>
              <a:srgbClr val="281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55">
              <a:extLst>
                <a:ext uri="{FF2B5EF4-FFF2-40B4-BE49-F238E27FC236}">
                  <a16:creationId xmlns:a16="http://schemas.microsoft.com/office/drawing/2014/main" id="{3134CD2B-B35C-4C0C-9095-5C7C93631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3965575"/>
              <a:ext cx="427037" cy="173038"/>
            </a:xfrm>
            <a:prstGeom prst="rect">
              <a:avLst/>
            </a:prstGeom>
            <a:solidFill>
              <a:srgbClr val="220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56">
              <a:extLst>
                <a:ext uri="{FF2B5EF4-FFF2-40B4-BE49-F238E27FC236}">
                  <a16:creationId xmlns:a16="http://schemas.microsoft.com/office/drawing/2014/main" id="{3D79CCB5-D9E8-417F-8BFE-0B0780BD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313" y="3619500"/>
              <a:ext cx="777875" cy="519113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57">
              <a:extLst>
                <a:ext uri="{FF2B5EF4-FFF2-40B4-BE49-F238E27FC236}">
                  <a16:creationId xmlns:a16="http://schemas.microsoft.com/office/drawing/2014/main" id="{36B4325D-6D22-4BFF-B8AC-365D422E6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675063"/>
              <a:ext cx="352425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Mid Blue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58">
              <a:extLst>
                <a:ext uri="{FF2B5EF4-FFF2-40B4-BE49-F238E27FC236}">
                  <a16:creationId xmlns:a16="http://schemas.microsoft.com/office/drawing/2014/main" id="{BA3537D3-8901-44A9-B991-D34A840DF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3619500"/>
              <a:ext cx="428625" cy="173038"/>
            </a:xfrm>
            <a:prstGeom prst="rect">
              <a:avLst/>
            </a:prstGeom>
            <a:solidFill>
              <a:srgbClr val="405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59">
              <a:extLst>
                <a:ext uri="{FF2B5EF4-FFF2-40B4-BE49-F238E27FC236}">
                  <a16:creationId xmlns:a16="http://schemas.microsoft.com/office/drawing/2014/main" id="{721861E4-AC01-4AC0-8401-279A84933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3792538"/>
              <a:ext cx="428625" cy="173038"/>
            </a:xfrm>
            <a:prstGeom prst="rect">
              <a:avLst/>
            </a:prstGeom>
            <a:solidFill>
              <a:srgbClr val="001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60">
              <a:extLst>
                <a:ext uri="{FF2B5EF4-FFF2-40B4-BE49-F238E27FC236}">
                  <a16:creationId xmlns:a16="http://schemas.microsoft.com/office/drawing/2014/main" id="{51E0E929-A40E-4FA7-95E4-9364668A3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188" y="3965575"/>
              <a:ext cx="428625" cy="173038"/>
            </a:xfrm>
            <a:prstGeom prst="rect">
              <a:avLst/>
            </a:prstGeom>
            <a:solidFill>
              <a:srgbClr val="001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61">
              <a:extLst>
                <a:ext uri="{FF2B5EF4-FFF2-40B4-BE49-F238E27FC236}">
                  <a16:creationId xmlns:a16="http://schemas.microsoft.com/office/drawing/2014/main" id="{C6B13D32-6D85-4421-9B0B-2A70A98E4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4363" y="3619500"/>
              <a:ext cx="777875" cy="519113"/>
            </a:xfrm>
            <a:prstGeom prst="rect">
              <a:avLst/>
            </a:pr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62">
              <a:extLst>
                <a:ext uri="{FF2B5EF4-FFF2-40B4-BE49-F238E27FC236}">
                  <a16:creationId xmlns:a16="http://schemas.microsoft.com/office/drawing/2014/main" id="{7A4F22BD-154B-46CA-A91D-DABB46A2D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3675063"/>
              <a:ext cx="206375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Dark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63">
              <a:extLst>
                <a:ext uri="{FF2B5EF4-FFF2-40B4-BE49-F238E27FC236}">
                  <a16:creationId xmlns:a16="http://schemas.microsoft.com/office/drawing/2014/main" id="{99ED23BD-546E-43F2-BFF4-B4CD41167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888" y="3675063"/>
              <a:ext cx="8255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64">
              <a:extLst>
                <a:ext uri="{FF2B5EF4-FFF2-40B4-BE49-F238E27FC236}">
                  <a16:creationId xmlns:a16="http://schemas.microsoft.com/office/drawing/2014/main" id="{F03A54FD-5256-4701-98F7-BB6DA5B2B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0" y="3675063"/>
              <a:ext cx="144462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eal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65">
              <a:extLst>
                <a:ext uri="{FF2B5EF4-FFF2-40B4-BE49-F238E27FC236}">
                  <a16:creationId xmlns:a16="http://schemas.microsoft.com/office/drawing/2014/main" id="{CD41BF2D-EECB-4E42-819A-96AA97AB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3619500"/>
              <a:ext cx="430212" cy="173038"/>
            </a:xfrm>
            <a:prstGeom prst="rect">
              <a:avLst/>
            </a:pr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66">
              <a:extLst>
                <a:ext uri="{FF2B5EF4-FFF2-40B4-BE49-F238E27FC236}">
                  <a16:creationId xmlns:a16="http://schemas.microsoft.com/office/drawing/2014/main" id="{8B5E7066-D397-49D4-86C7-5AF070D28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3792538"/>
              <a:ext cx="430212" cy="173038"/>
            </a:xfrm>
            <a:prstGeom prst="rect">
              <a:avLst/>
            </a:pr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67">
              <a:extLst>
                <a:ext uri="{FF2B5EF4-FFF2-40B4-BE49-F238E27FC236}">
                  <a16:creationId xmlns:a16="http://schemas.microsoft.com/office/drawing/2014/main" id="{96A59942-68F6-4E3F-A842-2ED5B274A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238" y="3965575"/>
              <a:ext cx="430212" cy="173038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68">
              <a:extLst>
                <a:ext uri="{FF2B5EF4-FFF2-40B4-BE49-F238E27FC236}">
                  <a16:creationId xmlns:a16="http://schemas.microsoft.com/office/drawing/2014/main" id="{EABFFDA8-A9C4-45CF-BB42-85119BB7B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00" y="3619500"/>
              <a:ext cx="776287" cy="519113"/>
            </a:xfrm>
            <a:prstGeom prst="rect">
              <a:avLst/>
            </a:prstGeom>
            <a:solidFill>
              <a:srgbClr val="004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69">
              <a:extLst>
                <a:ext uri="{FF2B5EF4-FFF2-40B4-BE49-F238E27FC236}">
                  <a16:creationId xmlns:a16="http://schemas.microsoft.com/office/drawing/2014/main" id="{3F44C78C-AE4C-4334-A0BB-36624693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375" y="3675063"/>
              <a:ext cx="276225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Dark 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70">
              <a:extLst>
                <a:ext uri="{FF2B5EF4-FFF2-40B4-BE49-F238E27FC236}">
                  <a16:creationId xmlns:a16="http://schemas.microsoft.com/office/drawing/2014/main" id="{203C86CB-8D58-47F9-ACAB-44141993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9325" y="3675063"/>
              <a:ext cx="71437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71">
              <a:extLst>
                <a:ext uri="{FF2B5EF4-FFF2-40B4-BE49-F238E27FC236}">
                  <a16:creationId xmlns:a16="http://schemas.microsoft.com/office/drawing/2014/main" id="{8874ADC8-1812-4A70-8356-57BBF9EDE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725" y="3675063"/>
              <a:ext cx="169862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 Semibold" panose="020B0702040204020203" pitchFamily="34" charset="0"/>
                </a:rPr>
                <a:t>een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72">
              <a:extLst>
                <a:ext uri="{FF2B5EF4-FFF2-40B4-BE49-F238E27FC236}">
                  <a16:creationId xmlns:a16="http://schemas.microsoft.com/office/drawing/2014/main" id="{FAD00134-D859-4E9A-8441-AE0BB862F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3619500"/>
              <a:ext cx="430212" cy="173038"/>
            </a:xfrm>
            <a:prstGeom prst="rect">
              <a:avLst/>
            </a:prstGeom>
            <a:solidFill>
              <a:srgbClr val="407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73">
              <a:extLst>
                <a:ext uri="{FF2B5EF4-FFF2-40B4-BE49-F238E27FC236}">
                  <a16:creationId xmlns:a16="http://schemas.microsoft.com/office/drawing/2014/main" id="{60A26F54-B487-455E-A4AD-F24B876F7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3792538"/>
              <a:ext cx="430212" cy="173038"/>
            </a:xfrm>
            <a:prstGeom prst="rect">
              <a:avLst/>
            </a:prstGeom>
            <a:solidFill>
              <a:srgbClr val="003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74">
              <a:extLst>
                <a:ext uri="{FF2B5EF4-FFF2-40B4-BE49-F238E27FC236}">
                  <a16:creationId xmlns:a16="http://schemas.microsoft.com/office/drawing/2014/main" id="{39F4D8F3-B01C-4E78-9882-FB3ED77B3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288" y="3965575"/>
              <a:ext cx="430212" cy="173038"/>
            </a:xfrm>
            <a:prstGeom prst="rect">
              <a:avLst/>
            </a:prstGeom>
            <a:solidFill>
              <a:srgbClr val="002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1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0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  <p15:guide id="5" orient="horz" pos="1104" userDrawn="1">
          <p15:clr>
            <a:srgbClr val="FBAE40"/>
          </p15:clr>
        </p15:guide>
        <p15:guide id="6" pos="2208" userDrawn="1">
          <p15:clr>
            <a:srgbClr val="FBAE40"/>
          </p15:clr>
        </p15:guide>
        <p15:guide id="7" orient="horz" pos="39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2A12-11EB-4D84-8324-E2903F88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7618C-F95F-442D-8521-04D2F39C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6B800-9442-433A-8530-9BB873422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7397F-568C-4990-80AD-0455C97D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55C54-E81D-4AF8-8649-712B559E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C6CAA-0B03-4A34-A5A4-C1053039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B0C7D-3D50-4C9E-BF2A-438565ED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4E17A3-845A-40BB-AF69-3D3F8466A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7E938-9760-4F57-BACD-62201B84D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A72B4-148A-420A-8A73-47310027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095D-B421-424D-A22C-98A92E81A4E5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D6730-F756-4870-8642-B5F425D3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00264-78F7-43EB-A68C-D7B23882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11B0C9-C4E0-4A78-A6F5-E3C76D99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F8474-52CA-4F70-922A-D0869048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270A6-2A42-4CB8-B8D4-F0D52E6C1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A095D-B421-424D-A22C-98A92E81A4E5}" type="datetimeFigureOut">
              <a:rPr lang="en-US" smtClean="0"/>
              <a:t>19/01/11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D79C-A01C-4876-9230-B25DD1DED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FFE27-6481-4D31-8EE2-FF59794D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8667-00EF-40BB-B9A9-9564A0BB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2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@unoiou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0D92B-09C5-4BA9-80B8-F4A0A958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6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Summarization &amp; Plans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2DC43F-EC19-4C7A-9769-F29915E133A6}"/>
              </a:ext>
            </a:extLst>
          </p:cNvPr>
          <p:cNvSpPr txBox="1"/>
          <p:nvPr/>
        </p:nvSpPr>
        <p:spPr>
          <a:xfrm>
            <a:off x="788522" y="3099807"/>
            <a:ext cx="10614957" cy="160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Cai Mingshi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i@unoiou.com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2019/01/11</a:t>
            </a:r>
          </a:p>
        </p:txBody>
      </p:sp>
    </p:spTree>
    <p:extLst>
      <p:ext uri="{BB962C8B-B14F-4D97-AF65-F5344CB8AC3E}">
        <p14:creationId xmlns:p14="http://schemas.microsoft.com/office/powerpoint/2010/main" val="53739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38">
            <a:extLst>
              <a:ext uri="{FF2B5EF4-FFF2-40B4-BE49-F238E27FC236}">
                <a16:creationId xmlns:a16="http://schemas.microsoft.com/office/drawing/2014/main" id="{F78094BF-C1AD-4357-B470-6FBC84022D6C}"/>
              </a:ext>
            </a:extLst>
          </p:cNvPr>
          <p:cNvGrpSpPr/>
          <p:nvPr/>
        </p:nvGrpSpPr>
        <p:grpSpPr>
          <a:xfrm>
            <a:off x="9806919" y="4926011"/>
            <a:ext cx="1587500" cy="846138"/>
            <a:chOff x="1550988" y="2668588"/>
            <a:chExt cx="1587500" cy="846138"/>
          </a:xfrm>
        </p:grpSpPr>
        <p:sp>
          <p:nvSpPr>
            <p:cNvPr id="41" name="Freeform 589">
              <a:extLst>
                <a:ext uri="{FF2B5EF4-FFF2-40B4-BE49-F238E27FC236}">
                  <a16:creationId xmlns:a16="http://schemas.microsoft.com/office/drawing/2014/main" id="{316E4210-A423-4E02-8688-BB6293DA7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663" y="3173413"/>
              <a:ext cx="588963" cy="314325"/>
            </a:xfrm>
            <a:custGeom>
              <a:avLst/>
              <a:gdLst>
                <a:gd name="T0" fmla="*/ 147 w 170"/>
                <a:gd name="T1" fmla="*/ 45 h 91"/>
                <a:gd name="T2" fmla="*/ 146 w 170"/>
                <a:gd name="T3" fmla="*/ 45 h 91"/>
                <a:gd name="T4" fmla="*/ 101 w 170"/>
                <a:gd name="T5" fmla="*/ 0 h 91"/>
                <a:gd name="T6" fmla="*/ 56 w 170"/>
                <a:gd name="T7" fmla="*/ 40 h 91"/>
                <a:gd name="T8" fmla="*/ 31 w 170"/>
                <a:gd name="T9" fmla="*/ 28 h 91"/>
                <a:gd name="T10" fmla="*/ 0 w 170"/>
                <a:gd name="T11" fmla="*/ 60 h 91"/>
                <a:gd name="T12" fmla="*/ 31 w 170"/>
                <a:gd name="T13" fmla="*/ 91 h 91"/>
                <a:gd name="T14" fmla="*/ 147 w 170"/>
                <a:gd name="T15" fmla="*/ 91 h 91"/>
                <a:gd name="T16" fmla="*/ 170 w 170"/>
                <a:gd name="T17" fmla="*/ 68 h 91"/>
                <a:gd name="T18" fmla="*/ 147 w 170"/>
                <a:gd name="T1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1">
                  <a:moveTo>
                    <a:pt x="147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0"/>
                    <a:pt x="126" y="0"/>
                    <a:pt x="101" y="0"/>
                  </a:cubicBezTo>
                  <a:cubicBezTo>
                    <a:pt x="78" y="0"/>
                    <a:pt x="59" y="18"/>
                    <a:pt x="56" y="40"/>
                  </a:cubicBezTo>
                  <a:cubicBezTo>
                    <a:pt x="50" y="33"/>
                    <a:pt x="41" y="28"/>
                    <a:pt x="31" y="28"/>
                  </a:cubicBezTo>
                  <a:cubicBezTo>
                    <a:pt x="14" y="28"/>
                    <a:pt x="0" y="42"/>
                    <a:pt x="0" y="60"/>
                  </a:cubicBezTo>
                  <a:cubicBezTo>
                    <a:pt x="0" y="77"/>
                    <a:pt x="14" y="91"/>
                    <a:pt x="31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60" y="91"/>
                    <a:pt x="170" y="81"/>
                    <a:pt x="170" y="68"/>
                  </a:cubicBezTo>
                  <a:cubicBezTo>
                    <a:pt x="170" y="56"/>
                    <a:pt x="160" y="45"/>
                    <a:pt x="14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42" name="Freeform 590">
              <a:extLst>
                <a:ext uri="{FF2B5EF4-FFF2-40B4-BE49-F238E27FC236}">
                  <a16:creationId xmlns:a16="http://schemas.microsoft.com/office/drawing/2014/main" id="{A7F2BB0D-7C85-4332-A490-D9F821FA6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163" y="2668588"/>
              <a:ext cx="949325" cy="384175"/>
            </a:xfrm>
            <a:custGeom>
              <a:avLst/>
              <a:gdLst>
                <a:gd name="T0" fmla="*/ 245 w 274"/>
                <a:gd name="T1" fmla="*/ 52 h 111"/>
                <a:gd name="T2" fmla="*/ 240 w 274"/>
                <a:gd name="T3" fmla="*/ 52 h 111"/>
                <a:gd name="T4" fmla="*/ 185 w 274"/>
                <a:gd name="T5" fmla="*/ 0 h 111"/>
                <a:gd name="T6" fmla="*/ 131 w 274"/>
                <a:gd name="T7" fmla="*/ 41 h 111"/>
                <a:gd name="T8" fmla="*/ 102 w 274"/>
                <a:gd name="T9" fmla="*/ 29 h 111"/>
                <a:gd name="T10" fmla="*/ 61 w 274"/>
                <a:gd name="T11" fmla="*/ 66 h 111"/>
                <a:gd name="T12" fmla="*/ 41 w 274"/>
                <a:gd name="T13" fmla="*/ 75 h 111"/>
                <a:gd name="T14" fmla="*/ 23 w 274"/>
                <a:gd name="T15" fmla="*/ 65 h 111"/>
                <a:gd name="T16" fmla="*/ 0 w 274"/>
                <a:gd name="T17" fmla="*/ 88 h 111"/>
                <a:gd name="T18" fmla="*/ 23 w 274"/>
                <a:gd name="T19" fmla="*/ 111 h 111"/>
                <a:gd name="T20" fmla="*/ 29 w 274"/>
                <a:gd name="T21" fmla="*/ 111 h 111"/>
                <a:gd name="T22" fmla="*/ 104 w 274"/>
                <a:gd name="T23" fmla="*/ 111 h 111"/>
                <a:gd name="T24" fmla="*/ 146 w 274"/>
                <a:gd name="T25" fmla="*/ 111 h 111"/>
                <a:gd name="T26" fmla="*/ 247 w 274"/>
                <a:gd name="T27" fmla="*/ 111 h 111"/>
                <a:gd name="T28" fmla="*/ 247 w 274"/>
                <a:gd name="T29" fmla="*/ 111 h 111"/>
                <a:gd name="T30" fmla="*/ 274 w 274"/>
                <a:gd name="T31" fmla="*/ 81 h 111"/>
                <a:gd name="T32" fmla="*/ 245 w 274"/>
                <a:gd name="T33" fmla="*/ 5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111">
                  <a:moveTo>
                    <a:pt x="245" y="52"/>
                  </a:moveTo>
                  <a:cubicBezTo>
                    <a:pt x="243" y="52"/>
                    <a:pt x="242" y="52"/>
                    <a:pt x="240" y="52"/>
                  </a:cubicBezTo>
                  <a:cubicBezTo>
                    <a:pt x="239" y="23"/>
                    <a:pt x="214" y="0"/>
                    <a:pt x="185" y="0"/>
                  </a:cubicBezTo>
                  <a:cubicBezTo>
                    <a:pt x="159" y="0"/>
                    <a:pt x="137" y="17"/>
                    <a:pt x="131" y="41"/>
                  </a:cubicBezTo>
                  <a:cubicBezTo>
                    <a:pt x="123" y="33"/>
                    <a:pt x="113" y="29"/>
                    <a:pt x="102" y="29"/>
                  </a:cubicBezTo>
                  <a:cubicBezTo>
                    <a:pt x="80" y="29"/>
                    <a:pt x="63" y="45"/>
                    <a:pt x="61" y="66"/>
                  </a:cubicBezTo>
                  <a:cubicBezTo>
                    <a:pt x="53" y="67"/>
                    <a:pt x="47" y="70"/>
                    <a:pt x="41" y="75"/>
                  </a:cubicBezTo>
                  <a:cubicBezTo>
                    <a:pt x="37" y="69"/>
                    <a:pt x="30" y="65"/>
                    <a:pt x="23" y="65"/>
                  </a:cubicBezTo>
                  <a:cubicBezTo>
                    <a:pt x="10" y="65"/>
                    <a:pt x="0" y="75"/>
                    <a:pt x="0" y="88"/>
                  </a:cubicBezTo>
                  <a:cubicBezTo>
                    <a:pt x="0" y="101"/>
                    <a:pt x="10" y="111"/>
                    <a:pt x="23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62" y="110"/>
                    <a:pt x="274" y="97"/>
                    <a:pt x="274" y="81"/>
                  </a:cubicBezTo>
                  <a:cubicBezTo>
                    <a:pt x="274" y="65"/>
                    <a:pt x="261" y="52"/>
                    <a:pt x="245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43" name="Freeform 591">
              <a:extLst>
                <a:ext uri="{FF2B5EF4-FFF2-40B4-BE49-F238E27FC236}">
                  <a16:creationId xmlns:a16="http://schemas.microsoft.com/office/drawing/2014/main" id="{9BD8DB3F-700B-4852-B19A-1EBE74CE1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88" y="3206751"/>
              <a:ext cx="544513" cy="307975"/>
            </a:xfrm>
            <a:custGeom>
              <a:avLst/>
              <a:gdLst>
                <a:gd name="T0" fmla="*/ 131 w 157"/>
                <a:gd name="T1" fmla="*/ 37 h 89"/>
                <a:gd name="T2" fmla="*/ 128 w 157"/>
                <a:gd name="T3" fmla="*/ 38 h 89"/>
                <a:gd name="T4" fmla="*/ 131 w 157"/>
                <a:gd name="T5" fmla="*/ 26 h 89"/>
                <a:gd name="T6" fmla="*/ 105 w 157"/>
                <a:gd name="T7" fmla="*/ 0 h 89"/>
                <a:gd name="T8" fmla="*/ 80 w 157"/>
                <a:gd name="T9" fmla="*/ 23 h 89"/>
                <a:gd name="T10" fmla="*/ 61 w 157"/>
                <a:gd name="T11" fmla="*/ 15 h 89"/>
                <a:gd name="T12" fmla="*/ 35 w 157"/>
                <a:gd name="T13" fmla="*/ 39 h 89"/>
                <a:gd name="T14" fmla="*/ 26 w 157"/>
                <a:gd name="T15" fmla="*/ 37 h 89"/>
                <a:gd name="T16" fmla="*/ 0 w 157"/>
                <a:gd name="T17" fmla="*/ 63 h 89"/>
                <a:gd name="T18" fmla="*/ 26 w 157"/>
                <a:gd name="T19" fmla="*/ 89 h 89"/>
                <a:gd name="T20" fmla="*/ 131 w 157"/>
                <a:gd name="T21" fmla="*/ 89 h 89"/>
                <a:gd name="T22" fmla="*/ 157 w 157"/>
                <a:gd name="T23" fmla="*/ 63 h 89"/>
                <a:gd name="T24" fmla="*/ 131 w 157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89">
                  <a:moveTo>
                    <a:pt x="131" y="37"/>
                  </a:moveTo>
                  <a:cubicBezTo>
                    <a:pt x="130" y="37"/>
                    <a:pt x="129" y="38"/>
                    <a:pt x="128" y="38"/>
                  </a:cubicBezTo>
                  <a:cubicBezTo>
                    <a:pt x="130" y="34"/>
                    <a:pt x="131" y="30"/>
                    <a:pt x="131" y="26"/>
                  </a:cubicBezTo>
                  <a:cubicBezTo>
                    <a:pt x="131" y="12"/>
                    <a:pt x="120" y="0"/>
                    <a:pt x="105" y="0"/>
                  </a:cubicBezTo>
                  <a:cubicBezTo>
                    <a:pt x="92" y="0"/>
                    <a:pt x="81" y="10"/>
                    <a:pt x="80" y="23"/>
                  </a:cubicBezTo>
                  <a:cubicBezTo>
                    <a:pt x="75" y="18"/>
                    <a:pt x="68" y="15"/>
                    <a:pt x="61" y="15"/>
                  </a:cubicBezTo>
                  <a:cubicBezTo>
                    <a:pt x="47" y="15"/>
                    <a:pt x="35" y="25"/>
                    <a:pt x="35" y="39"/>
                  </a:cubicBezTo>
                  <a:cubicBezTo>
                    <a:pt x="32" y="38"/>
                    <a:pt x="29" y="37"/>
                    <a:pt x="26" y="37"/>
                  </a:cubicBezTo>
                  <a:cubicBezTo>
                    <a:pt x="12" y="37"/>
                    <a:pt x="0" y="49"/>
                    <a:pt x="0" y="63"/>
                  </a:cubicBezTo>
                  <a:cubicBezTo>
                    <a:pt x="0" y="78"/>
                    <a:pt x="12" y="89"/>
                    <a:pt x="26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45" y="89"/>
                    <a:pt x="157" y="78"/>
                    <a:pt x="157" y="63"/>
                  </a:cubicBezTo>
                  <a:cubicBezTo>
                    <a:pt x="157" y="49"/>
                    <a:pt x="145" y="37"/>
                    <a:pt x="13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E14390C-0763-43A7-96AB-F99F26CC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Summarization of 2018</a:t>
            </a:r>
            <a:endParaRPr lang="en-US" dirty="0"/>
          </a:p>
        </p:txBody>
      </p:sp>
      <p:grpSp>
        <p:nvGrpSpPr>
          <p:cNvPr id="4" name="Group 252">
            <a:extLst>
              <a:ext uri="{FF2B5EF4-FFF2-40B4-BE49-F238E27FC236}">
                <a16:creationId xmlns:a16="http://schemas.microsoft.com/office/drawing/2014/main" id="{1410A4AF-5592-4CB8-913B-1D3BBB4F5208}"/>
              </a:ext>
            </a:extLst>
          </p:cNvPr>
          <p:cNvGrpSpPr/>
          <p:nvPr/>
        </p:nvGrpSpPr>
        <p:grpSpPr>
          <a:xfrm>
            <a:off x="9260026" y="5608637"/>
            <a:ext cx="1163638" cy="601663"/>
            <a:chOff x="2490788" y="4079875"/>
            <a:chExt cx="1163638" cy="601663"/>
          </a:xfrm>
        </p:grpSpPr>
        <p:sp>
          <p:nvSpPr>
            <p:cNvPr id="5" name="Freeform 311">
              <a:extLst>
                <a:ext uri="{FF2B5EF4-FFF2-40B4-BE49-F238E27FC236}">
                  <a16:creationId xmlns:a16="http://schemas.microsoft.com/office/drawing/2014/main" id="{54B0E312-02BC-460B-B5DC-F1F03B9A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4360863"/>
              <a:ext cx="1163638" cy="320675"/>
            </a:xfrm>
            <a:custGeom>
              <a:avLst/>
              <a:gdLst>
                <a:gd name="T0" fmla="*/ 336 w 336"/>
                <a:gd name="T1" fmla="*/ 93 h 93"/>
                <a:gd name="T2" fmla="*/ 168 w 336"/>
                <a:gd name="T3" fmla="*/ 0 h 93"/>
                <a:gd name="T4" fmla="*/ 0 w 336"/>
                <a:gd name="T5" fmla="*/ 93 h 93"/>
                <a:gd name="T6" fmla="*/ 336 w 336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93">
                  <a:moveTo>
                    <a:pt x="336" y="93"/>
                  </a:moveTo>
                  <a:cubicBezTo>
                    <a:pt x="301" y="37"/>
                    <a:pt x="239" y="0"/>
                    <a:pt x="168" y="0"/>
                  </a:cubicBezTo>
                  <a:cubicBezTo>
                    <a:pt x="97" y="0"/>
                    <a:pt x="35" y="37"/>
                    <a:pt x="0" y="93"/>
                  </a:cubicBezTo>
                  <a:lnTo>
                    <a:pt x="336" y="93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" name="Freeform 312">
              <a:extLst>
                <a:ext uri="{FF2B5EF4-FFF2-40B4-BE49-F238E27FC236}">
                  <a16:creationId xmlns:a16="http://schemas.microsoft.com/office/drawing/2014/main" id="{CB0F6911-1887-4CC3-8394-0F2E41A7E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738" y="4084638"/>
              <a:ext cx="295275" cy="538163"/>
            </a:xfrm>
            <a:custGeom>
              <a:avLst/>
              <a:gdLst>
                <a:gd name="T0" fmla="*/ 92 w 186"/>
                <a:gd name="T1" fmla="*/ 0 h 339"/>
                <a:gd name="T2" fmla="*/ 0 w 186"/>
                <a:gd name="T3" fmla="*/ 339 h 339"/>
                <a:gd name="T4" fmla="*/ 186 w 186"/>
                <a:gd name="T5" fmla="*/ 339 h 339"/>
                <a:gd name="T6" fmla="*/ 92 w 186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339">
                  <a:moveTo>
                    <a:pt x="92" y="0"/>
                  </a:moveTo>
                  <a:lnTo>
                    <a:pt x="0" y="339"/>
                  </a:lnTo>
                  <a:lnTo>
                    <a:pt x="186" y="3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7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7" name="Freeform 313">
              <a:extLst>
                <a:ext uri="{FF2B5EF4-FFF2-40B4-BE49-F238E27FC236}">
                  <a16:creationId xmlns:a16="http://schemas.microsoft.com/office/drawing/2014/main" id="{B0D71351-9642-4486-8593-C33069D1D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259263"/>
              <a:ext cx="138113" cy="214313"/>
            </a:xfrm>
            <a:custGeom>
              <a:avLst/>
              <a:gdLst>
                <a:gd name="T0" fmla="*/ 44 w 87"/>
                <a:gd name="T1" fmla="*/ 0 h 135"/>
                <a:gd name="T2" fmla="*/ 0 w 87"/>
                <a:gd name="T3" fmla="*/ 135 h 135"/>
                <a:gd name="T4" fmla="*/ 87 w 87"/>
                <a:gd name="T5" fmla="*/ 135 h 135"/>
                <a:gd name="T6" fmla="*/ 44 w 8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35">
                  <a:moveTo>
                    <a:pt x="44" y="0"/>
                  </a:moveTo>
                  <a:lnTo>
                    <a:pt x="0" y="135"/>
                  </a:lnTo>
                  <a:lnTo>
                    <a:pt x="87" y="1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9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8" name="Freeform 314">
              <a:extLst>
                <a:ext uri="{FF2B5EF4-FFF2-40B4-BE49-F238E27FC236}">
                  <a16:creationId xmlns:a16="http://schemas.microsoft.com/office/drawing/2014/main" id="{A9E590D9-E79A-4869-AB66-3A59EADBD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170363"/>
              <a:ext cx="138113" cy="214313"/>
            </a:xfrm>
            <a:custGeom>
              <a:avLst/>
              <a:gdLst>
                <a:gd name="T0" fmla="*/ 44 w 87"/>
                <a:gd name="T1" fmla="*/ 0 h 135"/>
                <a:gd name="T2" fmla="*/ 0 w 87"/>
                <a:gd name="T3" fmla="*/ 135 h 135"/>
                <a:gd name="T4" fmla="*/ 87 w 87"/>
                <a:gd name="T5" fmla="*/ 135 h 135"/>
                <a:gd name="T6" fmla="*/ 44 w 8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35">
                  <a:moveTo>
                    <a:pt x="44" y="0"/>
                  </a:moveTo>
                  <a:lnTo>
                    <a:pt x="0" y="135"/>
                  </a:lnTo>
                  <a:lnTo>
                    <a:pt x="87" y="1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9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9" name="Freeform 315">
              <a:extLst>
                <a:ext uri="{FF2B5EF4-FFF2-40B4-BE49-F238E27FC236}">
                  <a16:creationId xmlns:a16="http://schemas.microsoft.com/office/drawing/2014/main" id="{E62EAEE3-F6EA-4AAF-8A3D-62546B8CA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079875"/>
              <a:ext cx="138113" cy="214313"/>
            </a:xfrm>
            <a:custGeom>
              <a:avLst/>
              <a:gdLst>
                <a:gd name="T0" fmla="*/ 44 w 87"/>
                <a:gd name="T1" fmla="*/ 0 h 135"/>
                <a:gd name="T2" fmla="*/ 0 w 87"/>
                <a:gd name="T3" fmla="*/ 135 h 135"/>
                <a:gd name="T4" fmla="*/ 87 w 87"/>
                <a:gd name="T5" fmla="*/ 135 h 135"/>
                <a:gd name="T6" fmla="*/ 44 w 8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35">
                  <a:moveTo>
                    <a:pt x="44" y="0"/>
                  </a:moveTo>
                  <a:lnTo>
                    <a:pt x="0" y="135"/>
                  </a:lnTo>
                  <a:lnTo>
                    <a:pt x="87" y="1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9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" name="Freeform 316">
              <a:extLst>
                <a:ext uri="{FF2B5EF4-FFF2-40B4-BE49-F238E27FC236}">
                  <a16:creationId xmlns:a16="http://schemas.microsoft.com/office/drawing/2014/main" id="{93973417-D5C1-41C7-97CF-A12D8E955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4311650"/>
              <a:ext cx="131763" cy="244475"/>
            </a:xfrm>
            <a:custGeom>
              <a:avLst/>
              <a:gdLst>
                <a:gd name="T0" fmla="*/ 42 w 83"/>
                <a:gd name="T1" fmla="*/ 0 h 154"/>
                <a:gd name="T2" fmla="*/ 0 w 83"/>
                <a:gd name="T3" fmla="*/ 154 h 154"/>
                <a:gd name="T4" fmla="*/ 83 w 83"/>
                <a:gd name="T5" fmla="*/ 154 h 154"/>
                <a:gd name="T6" fmla="*/ 42 w 8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4">
                  <a:moveTo>
                    <a:pt x="42" y="0"/>
                  </a:moveTo>
                  <a:lnTo>
                    <a:pt x="0" y="154"/>
                  </a:lnTo>
                  <a:lnTo>
                    <a:pt x="83" y="15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1" name="Group 20">
            <a:extLst>
              <a:ext uri="{FF2B5EF4-FFF2-40B4-BE49-F238E27FC236}">
                <a16:creationId xmlns:a16="http://schemas.microsoft.com/office/drawing/2014/main" id="{E92A3360-63D7-4D03-A19D-73C11BBB8D55}"/>
              </a:ext>
            </a:extLst>
          </p:cNvPr>
          <p:cNvGrpSpPr/>
          <p:nvPr/>
        </p:nvGrpSpPr>
        <p:grpSpPr>
          <a:xfrm>
            <a:off x="10624482" y="5548312"/>
            <a:ext cx="325438" cy="661988"/>
            <a:chOff x="4286250" y="4049713"/>
            <a:chExt cx="325438" cy="661988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38002CAE-8B7F-408D-9720-6CEAE3319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013" y="4087813"/>
              <a:ext cx="61913" cy="623888"/>
            </a:xfrm>
            <a:custGeom>
              <a:avLst/>
              <a:gdLst>
                <a:gd name="T0" fmla="*/ 0 w 39"/>
                <a:gd name="T1" fmla="*/ 393 h 393"/>
                <a:gd name="T2" fmla="*/ 19 w 39"/>
                <a:gd name="T3" fmla="*/ 0 h 393"/>
                <a:gd name="T4" fmla="*/ 39 w 39"/>
                <a:gd name="T5" fmla="*/ 393 h 393"/>
                <a:gd name="T6" fmla="*/ 0 w 39"/>
                <a:gd name="T7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93">
                  <a:moveTo>
                    <a:pt x="0" y="393"/>
                  </a:moveTo>
                  <a:lnTo>
                    <a:pt x="19" y="0"/>
                  </a:lnTo>
                  <a:lnTo>
                    <a:pt x="39" y="393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E235B6CD-0E03-4BF5-94ED-1088DF002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013" y="4087813"/>
              <a:ext cx="61913" cy="623888"/>
            </a:xfrm>
            <a:custGeom>
              <a:avLst/>
              <a:gdLst>
                <a:gd name="T0" fmla="*/ 0 w 39"/>
                <a:gd name="T1" fmla="*/ 393 h 393"/>
                <a:gd name="T2" fmla="*/ 19 w 39"/>
                <a:gd name="T3" fmla="*/ 0 h 393"/>
                <a:gd name="T4" fmla="*/ 39 w 39"/>
                <a:gd name="T5" fmla="*/ 393 h 393"/>
                <a:gd name="T6" fmla="*/ 0 w 39"/>
                <a:gd name="T7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93">
                  <a:moveTo>
                    <a:pt x="0" y="393"/>
                  </a:moveTo>
                  <a:lnTo>
                    <a:pt x="19" y="0"/>
                  </a:lnTo>
                  <a:lnTo>
                    <a:pt x="39" y="393"/>
                  </a:lnTo>
                  <a:lnTo>
                    <a:pt x="0" y="3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A5E90208-AC99-4583-A098-6B1A9F6B8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875" y="4432300"/>
              <a:ext cx="114300" cy="131763"/>
            </a:xfrm>
            <a:custGeom>
              <a:avLst/>
              <a:gdLst>
                <a:gd name="T0" fmla="*/ 72 w 72"/>
                <a:gd name="T1" fmla="*/ 83 h 83"/>
                <a:gd name="T2" fmla="*/ 0 w 72"/>
                <a:gd name="T3" fmla="*/ 0 h 83"/>
                <a:gd name="T4" fmla="*/ 72 w 72"/>
                <a:gd name="T5" fmla="*/ 61 h 83"/>
                <a:gd name="T6" fmla="*/ 72 w 72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83">
                  <a:moveTo>
                    <a:pt x="72" y="83"/>
                  </a:moveTo>
                  <a:lnTo>
                    <a:pt x="0" y="0"/>
                  </a:lnTo>
                  <a:lnTo>
                    <a:pt x="72" y="61"/>
                  </a:lnTo>
                  <a:lnTo>
                    <a:pt x="72" y="83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5A17070A-8ACE-4B8C-842F-1816FAF48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875" y="4432300"/>
              <a:ext cx="114300" cy="131763"/>
            </a:xfrm>
            <a:custGeom>
              <a:avLst/>
              <a:gdLst>
                <a:gd name="T0" fmla="*/ 72 w 72"/>
                <a:gd name="T1" fmla="*/ 83 h 83"/>
                <a:gd name="T2" fmla="*/ 0 w 72"/>
                <a:gd name="T3" fmla="*/ 0 h 83"/>
                <a:gd name="T4" fmla="*/ 72 w 72"/>
                <a:gd name="T5" fmla="*/ 61 h 83"/>
                <a:gd name="T6" fmla="*/ 72 w 72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83">
                  <a:moveTo>
                    <a:pt x="72" y="83"/>
                  </a:moveTo>
                  <a:lnTo>
                    <a:pt x="0" y="0"/>
                  </a:lnTo>
                  <a:lnTo>
                    <a:pt x="72" y="61"/>
                  </a:lnTo>
                  <a:lnTo>
                    <a:pt x="72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13A9B322-34BD-491F-812A-841A69332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4325938"/>
              <a:ext cx="93663" cy="106363"/>
            </a:xfrm>
            <a:custGeom>
              <a:avLst/>
              <a:gdLst>
                <a:gd name="T0" fmla="*/ 56 w 59"/>
                <a:gd name="T1" fmla="*/ 67 h 67"/>
                <a:gd name="T2" fmla="*/ 0 w 59"/>
                <a:gd name="T3" fmla="*/ 0 h 67"/>
                <a:gd name="T4" fmla="*/ 59 w 59"/>
                <a:gd name="T5" fmla="*/ 45 h 67"/>
                <a:gd name="T6" fmla="*/ 56 w 59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67">
                  <a:moveTo>
                    <a:pt x="56" y="67"/>
                  </a:moveTo>
                  <a:lnTo>
                    <a:pt x="0" y="0"/>
                  </a:lnTo>
                  <a:lnTo>
                    <a:pt x="59" y="45"/>
                  </a:lnTo>
                  <a:lnTo>
                    <a:pt x="56" y="67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3623972D-8E89-4583-9A37-BE4EEA472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4325938"/>
              <a:ext cx="93663" cy="106363"/>
            </a:xfrm>
            <a:custGeom>
              <a:avLst/>
              <a:gdLst>
                <a:gd name="T0" fmla="*/ 56 w 59"/>
                <a:gd name="T1" fmla="*/ 67 h 67"/>
                <a:gd name="T2" fmla="*/ 0 w 59"/>
                <a:gd name="T3" fmla="*/ 0 h 67"/>
                <a:gd name="T4" fmla="*/ 59 w 59"/>
                <a:gd name="T5" fmla="*/ 45 h 67"/>
                <a:gd name="T6" fmla="*/ 56 w 59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67">
                  <a:moveTo>
                    <a:pt x="56" y="67"/>
                  </a:moveTo>
                  <a:lnTo>
                    <a:pt x="0" y="0"/>
                  </a:lnTo>
                  <a:lnTo>
                    <a:pt x="59" y="45"/>
                  </a:lnTo>
                  <a:lnTo>
                    <a:pt x="56" y="6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D6345CBA-EF00-4733-8B83-3E9025DA9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438" y="4256088"/>
              <a:ext cx="66675" cy="76200"/>
            </a:xfrm>
            <a:custGeom>
              <a:avLst/>
              <a:gdLst>
                <a:gd name="T0" fmla="*/ 37 w 42"/>
                <a:gd name="T1" fmla="*/ 48 h 48"/>
                <a:gd name="T2" fmla="*/ 0 w 42"/>
                <a:gd name="T3" fmla="*/ 0 h 48"/>
                <a:gd name="T4" fmla="*/ 42 w 42"/>
                <a:gd name="T5" fmla="*/ 31 h 48"/>
                <a:gd name="T6" fmla="*/ 37 w 42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8">
                  <a:moveTo>
                    <a:pt x="37" y="48"/>
                  </a:moveTo>
                  <a:lnTo>
                    <a:pt x="0" y="0"/>
                  </a:lnTo>
                  <a:lnTo>
                    <a:pt x="42" y="31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A57571AF-0CDF-4CAC-8726-D52512776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438" y="4256088"/>
              <a:ext cx="66675" cy="76200"/>
            </a:xfrm>
            <a:custGeom>
              <a:avLst/>
              <a:gdLst>
                <a:gd name="T0" fmla="*/ 37 w 42"/>
                <a:gd name="T1" fmla="*/ 48 h 48"/>
                <a:gd name="T2" fmla="*/ 0 w 42"/>
                <a:gd name="T3" fmla="*/ 0 h 48"/>
                <a:gd name="T4" fmla="*/ 42 w 42"/>
                <a:gd name="T5" fmla="*/ 31 h 48"/>
                <a:gd name="T6" fmla="*/ 37 w 42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8">
                  <a:moveTo>
                    <a:pt x="37" y="48"/>
                  </a:moveTo>
                  <a:lnTo>
                    <a:pt x="0" y="0"/>
                  </a:lnTo>
                  <a:lnTo>
                    <a:pt x="42" y="31"/>
                  </a:lnTo>
                  <a:lnTo>
                    <a:pt x="37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F64D9E6C-6A8F-4783-BE7F-5968515E0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4391025"/>
              <a:ext cx="117475" cy="131763"/>
            </a:xfrm>
            <a:custGeom>
              <a:avLst/>
              <a:gdLst>
                <a:gd name="T0" fmla="*/ 0 w 74"/>
                <a:gd name="T1" fmla="*/ 83 h 83"/>
                <a:gd name="T2" fmla="*/ 74 w 74"/>
                <a:gd name="T3" fmla="*/ 0 h 83"/>
                <a:gd name="T4" fmla="*/ 0 w 74"/>
                <a:gd name="T5" fmla="*/ 61 h 83"/>
                <a:gd name="T6" fmla="*/ 0 w 74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83">
                  <a:moveTo>
                    <a:pt x="0" y="83"/>
                  </a:moveTo>
                  <a:lnTo>
                    <a:pt x="74" y="0"/>
                  </a:lnTo>
                  <a:lnTo>
                    <a:pt x="0" y="61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450AD1B3-4904-45B9-B3D4-B86555943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4391025"/>
              <a:ext cx="117475" cy="131763"/>
            </a:xfrm>
            <a:custGeom>
              <a:avLst/>
              <a:gdLst>
                <a:gd name="T0" fmla="*/ 0 w 74"/>
                <a:gd name="T1" fmla="*/ 83 h 83"/>
                <a:gd name="T2" fmla="*/ 74 w 74"/>
                <a:gd name="T3" fmla="*/ 0 h 83"/>
                <a:gd name="T4" fmla="*/ 0 w 74"/>
                <a:gd name="T5" fmla="*/ 61 h 83"/>
                <a:gd name="T6" fmla="*/ 0 w 74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83">
                  <a:moveTo>
                    <a:pt x="0" y="83"/>
                  </a:moveTo>
                  <a:lnTo>
                    <a:pt x="74" y="0"/>
                  </a:lnTo>
                  <a:lnTo>
                    <a:pt x="0" y="61"/>
                  </a:lnTo>
                  <a:lnTo>
                    <a:pt x="0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F4389C22-D567-4F33-9B37-E9F19EF26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291013"/>
              <a:ext cx="96838" cy="103188"/>
            </a:xfrm>
            <a:custGeom>
              <a:avLst/>
              <a:gdLst>
                <a:gd name="T0" fmla="*/ 2 w 61"/>
                <a:gd name="T1" fmla="*/ 65 h 65"/>
                <a:gd name="T2" fmla="*/ 61 w 61"/>
                <a:gd name="T3" fmla="*/ 0 h 65"/>
                <a:gd name="T4" fmla="*/ 0 w 61"/>
                <a:gd name="T5" fmla="*/ 46 h 65"/>
                <a:gd name="T6" fmla="*/ 2 w 61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5">
                  <a:moveTo>
                    <a:pt x="2" y="65"/>
                  </a:moveTo>
                  <a:lnTo>
                    <a:pt x="61" y="0"/>
                  </a:lnTo>
                  <a:lnTo>
                    <a:pt x="0" y="46"/>
                  </a:lnTo>
                  <a:lnTo>
                    <a:pt x="2" y="65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76671892-2F13-4359-8BAC-7A63CE42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291013"/>
              <a:ext cx="96838" cy="103188"/>
            </a:xfrm>
            <a:custGeom>
              <a:avLst/>
              <a:gdLst>
                <a:gd name="T0" fmla="*/ 2 w 61"/>
                <a:gd name="T1" fmla="*/ 65 h 65"/>
                <a:gd name="T2" fmla="*/ 61 w 61"/>
                <a:gd name="T3" fmla="*/ 0 h 65"/>
                <a:gd name="T4" fmla="*/ 0 w 61"/>
                <a:gd name="T5" fmla="*/ 46 h 65"/>
                <a:gd name="T6" fmla="*/ 2 w 61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5">
                  <a:moveTo>
                    <a:pt x="2" y="65"/>
                  </a:moveTo>
                  <a:lnTo>
                    <a:pt x="61" y="0"/>
                  </a:lnTo>
                  <a:lnTo>
                    <a:pt x="0" y="46"/>
                  </a:lnTo>
                  <a:lnTo>
                    <a:pt x="2" y="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835AC148-B1CB-4DE5-A03C-7B49570B2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00" y="4217988"/>
              <a:ext cx="49213" cy="52388"/>
            </a:xfrm>
            <a:custGeom>
              <a:avLst/>
              <a:gdLst>
                <a:gd name="T0" fmla="*/ 7 w 31"/>
                <a:gd name="T1" fmla="*/ 33 h 33"/>
                <a:gd name="T2" fmla="*/ 31 w 31"/>
                <a:gd name="T3" fmla="*/ 0 h 33"/>
                <a:gd name="T4" fmla="*/ 0 w 31"/>
                <a:gd name="T5" fmla="*/ 18 h 33"/>
                <a:gd name="T6" fmla="*/ 7 w 31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3">
                  <a:moveTo>
                    <a:pt x="7" y="33"/>
                  </a:moveTo>
                  <a:lnTo>
                    <a:pt x="31" y="0"/>
                  </a:lnTo>
                  <a:lnTo>
                    <a:pt x="0" y="18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EF4FA9C2-D670-4159-BCC1-D9B83483E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00" y="4217988"/>
              <a:ext cx="49213" cy="52388"/>
            </a:xfrm>
            <a:custGeom>
              <a:avLst/>
              <a:gdLst>
                <a:gd name="T0" fmla="*/ 7 w 31"/>
                <a:gd name="T1" fmla="*/ 33 h 33"/>
                <a:gd name="T2" fmla="*/ 31 w 31"/>
                <a:gd name="T3" fmla="*/ 0 h 33"/>
                <a:gd name="T4" fmla="*/ 0 w 31"/>
                <a:gd name="T5" fmla="*/ 18 h 33"/>
                <a:gd name="T6" fmla="*/ 7 w 31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3">
                  <a:moveTo>
                    <a:pt x="7" y="33"/>
                  </a:moveTo>
                  <a:lnTo>
                    <a:pt x="31" y="0"/>
                  </a:lnTo>
                  <a:lnTo>
                    <a:pt x="0" y="18"/>
                  </a:lnTo>
                  <a:lnTo>
                    <a:pt x="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1A8E289E-52E7-4414-900A-69142DE71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250" y="4049713"/>
              <a:ext cx="325438" cy="531813"/>
            </a:xfrm>
            <a:custGeom>
              <a:avLst/>
              <a:gdLst>
                <a:gd name="T0" fmla="*/ 47 w 94"/>
                <a:gd name="T1" fmla="*/ 0 h 154"/>
                <a:gd name="T2" fmla="*/ 0 w 94"/>
                <a:gd name="T3" fmla="*/ 107 h 154"/>
                <a:gd name="T4" fmla="*/ 40 w 94"/>
                <a:gd name="T5" fmla="*/ 154 h 154"/>
                <a:gd name="T6" fmla="*/ 41 w 94"/>
                <a:gd name="T7" fmla="*/ 142 h 154"/>
                <a:gd name="T8" fmla="*/ 14 w 94"/>
                <a:gd name="T9" fmla="*/ 111 h 154"/>
                <a:gd name="T10" fmla="*/ 41 w 94"/>
                <a:gd name="T11" fmla="*/ 134 h 154"/>
                <a:gd name="T12" fmla="*/ 43 w 94"/>
                <a:gd name="T13" fmla="*/ 105 h 154"/>
                <a:gd name="T14" fmla="*/ 21 w 94"/>
                <a:gd name="T15" fmla="*/ 80 h 154"/>
                <a:gd name="T16" fmla="*/ 43 w 94"/>
                <a:gd name="T17" fmla="*/ 97 h 154"/>
                <a:gd name="T18" fmla="*/ 44 w 94"/>
                <a:gd name="T19" fmla="*/ 78 h 154"/>
                <a:gd name="T20" fmla="*/ 30 w 94"/>
                <a:gd name="T21" fmla="*/ 60 h 154"/>
                <a:gd name="T22" fmla="*/ 44 w 94"/>
                <a:gd name="T23" fmla="*/ 71 h 154"/>
                <a:gd name="T24" fmla="*/ 47 w 94"/>
                <a:gd name="T25" fmla="*/ 11 h 154"/>
                <a:gd name="T26" fmla="*/ 49 w 94"/>
                <a:gd name="T27" fmla="*/ 55 h 154"/>
                <a:gd name="T28" fmla="*/ 60 w 94"/>
                <a:gd name="T29" fmla="*/ 49 h 154"/>
                <a:gd name="T30" fmla="*/ 50 w 94"/>
                <a:gd name="T31" fmla="*/ 64 h 154"/>
                <a:gd name="T32" fmla="*/ 51 w 94"/>
                <a:gd name="T33" fmla="*/ 89 h 154"/>
                <a:gd name="T34" fmla="*/ 76 w 94"/>
                <a:gd name="T35" fmla="*/ 70 h 154"/>
                <a:gd name="T36" fmla="*/ 51 w 94"/>
                <a:gd name="T37" fmla="*/ 98 h 154"/>
                <a:gd name="T38" fmla="*/ 53 w 94"/>
                <a:gd name="T39" fmla="*/ 124 h 154"/>
                <a:gd name="T40" fmla="*/ 83 w 94"/>
                <a:gd name="T41" fmla="*/ 99 h 154"/>
                <a:gd name="T42" fmla="*/ 53 w 94"/>
                <a:gd name="T43" fmla="*/ 133 h 154"/>
                <a:gd name="T44" fmla="*/ 54 w 94"/>
                <a:gd name="T45" fmla="*/ 154 h 154"/>
                <a:gd name="T46" fmla="*/ 94 w 94"/>
                <a:gd name="T47" fmla="*/ 107 h 154"/>
                <a:gd name="T48" fmla="*/ 47 w 94"/>
                <a:gd name="T4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54">
                  <a:moveTo>
                    <a:pt x="47" y="0"/>
                  </a:moveTo>
                  <a:cubicBezTo>
                    <a:pt x="47" y="0"/>
                    <a:pt x="0" y="70"/>
                    <a:pt x="0" y="107"/>
                  </a:cubicBezTo>
                  <a:cubicBezTo>
                    <a:pt x="0" y="131"/>
                    <a:pt x="18" y="150"/>
                    <a:pt x="40" y="154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4" y="154"/>
                    <a:pt x="54" y="154"/>
                    <a:pt x="54" y="154"/>
                  </a:cubicBezTo>
                  <a:cubicBezTo>
                    <a:pt x="77" y="150"/>
                    <a:pt x="94" y="131"/>
                    <a:pt x="94" y="107"/>
                  </a:cubicBezTo>
                  <a:cubicBezTo>
                    <a:pt x="94" y="70"/>
                    <a:pt x="47" y="0"/>
                    <a:pt x="47" y="0"/>
                  </a:cubicBezTo>
                </a:path>
              </a:pathLst>
            </a:custGeom>
            <a:solidFill>
              <a:srgbClr val="FFA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E959DDBC-79CA-48F7-A5FE-068CAA53F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363" y="4087813"/>
              <a:ext cx="49213" cy="493713"/>
            </a:xfrm>
            <a:custGeom>
              <a:avLst/>
              <a:gdLst>
                <a:gd name="T0" fmla="*/ 7 w 14"/>
                <a:gd name="T1" fmla="*/ 0 h 143"/>
                <a:gd name="T2" fmla="*/ 4 w 14"/>
                <a:gd name="T3" fmla="*/ 60 h 143"/>
                <a:gd name="T4" fmla="*/ 9 w 14"/>
                <a:gd name="T5" fmla="*/ 63 h 143"/>
                <a:gd name="T6" fmla="*/ 7 w 14"/>
                <a:gd name="T7" fmla="*/ 71 h 143"/>
                <a:gd name="T8" fmla="*/ 4 w 14"/>
                <a:gd name="T9" fmla="*/ 67 h 143"/>
                <a:gd name="T10" fmla="*/ 3 w 14"/>
                <a:gd name="T11" fmla="*/ 86 h 143"/>
                <a:gd name="T12" fmla="*/ 8 w 14"/>
                <a:gd name="T13" fmla="*/ 90 h 143"/>
                <a:gd name="T14" fmla="*/ 7 w 14"/>
                <a:gd name="T15" fmla="*/ 100 h 143"/>
                <a:gd name="T16" fmla="*/ 3 w 14"/>
                <a:gd name="T17" fmla="*/ 94 h 143"/>
                <a:gd name="T18" fmla="*/ 1 w 14"/>
                <a:gd name="T19" fmla="*/ 123 h 143"/>
                <a:gd name="T20" fmla="*/ 7 w 14"/>
                <a:gd name="T21" fmla="*/ 128 h 143"/>
                <a:gd name="T22" fmla="*/ 7 w 14"/>
                <a:gd name="T23" fmla="*/ 138 h 143"/>
                <a:gd name="T24" fmla="*/ 1 w 14"/>
                <a:gd name="T25" fmla="*/ 131 h 143"/>
                <a:gd name="T26" fmla="*/ 0 w 14"/>
                <a:gd name="T27" fmla="*/ 143 h 143"/>
                <a:gd name="T28" fmla="*/ 7 w 14"/>
                <a:gd name="T29" fmla="*/ 143 h 143"/>
                <a:gd name="T30" fmla="*/ 14 w 14"/>
                <a:gd name="T31" fmla="*/ 143 h 143"/>
                <a:gd name="T32" fmla="*/ 13 w 14"/>
                <a:gd name="T33" fmla="*/ 122 h 143"/>
                <a:gd name="T34" fmla="*/ 9 w 14"/>
                <a:gd name="T35" fmla="*/ 126 h 143"/>
                <a:gd name="T36" fmla="*/ 9 w 14"/>
                <a:gd name="T37" fmla="*/ 116 h 143"/>
                <a:gd name="T38" fmla="*/ 13 w 14"/>
                <a:gd name="T39" fmla="*/ 113 h 143"/>
                <a:gd name="T40" fmla="*/ 11 w 14"/>
                <a:gd name="T41" fmla="*/ 87 h 143"/>
                <a:gd name="T42" fmla="*/ 9 w 14"/>
                <a:gd name="T43" fmla="*/ 89 h 143"/>
                <a:gd name="T44" fmla="*/ 8 w 14"/>
                <a:gd name="T45" fmla="*/ 80 h 143"/>
                <a:gd name="T46" fmla="*/ 11 w 14"/>
                <a:gd name="T47" fmla="*/ 78 h 143"/>
                <a:gd name="T48" fmla="*/ 10 w 14"/>
                <a:gd name="T49" fmla="*/ 53 h 143"/>
                <a:gd name="T50" fmla="*/ 9 w 14"/>
                <a:gd name="T51" fmla="*/ 53 h 143"/>
                <a:gd name="T52" fmla="*/ 6 w 14"/>
                <a:gd name="T53" fmla="*/ 46 h 143"/>
                <a:gd name="T54" fmla="*/ 9 w 14"/>
                <a:gd name="T55" fmla="*/ 44 h 143"/>
                <a:gd name="T56" fmla="*/ 7 w 14"/>
                <a:gd name="T5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" h="143">
                  <a:moveTo>
                    <a:pt x="7" y="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3" y="143"/>
                    <a:pt x="5" y="143"/>
                    <a:pt x="7" y="143"/>
                  </a:cubicBezTo>
                  <a:cubicBezTo>
                    <a:pt x="9" y="143"/>
                    <a:pt x="12" y="143"/>
                    <a:pt x="14" y="143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B79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8" name="Freeform 48">
              <a:extLst>
                <a:ext uri="{FF2B5EF4-FFF2-40B4-BE49-F238E27FC236}">
                  <a16:creationId xmlns:a16="http://schemas.microsoft.com/office/drawing/2014/main" id="{83E81412-90A1-4A7C-8983-2BAC8F44E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875" y="4432300"/>
              <a:ext cx="114300" cy="131763"/>
            </a:xfrm>
            <a:custGeom>
              <a:avLst/>
              <a:gdLst>
                <a:gd name="T0" fmla="*/ 0 w 72"/>
                <a:gd name="T1" fmla="*/ 0 h 83"/>
                <a:gd name="T2" fmla="*/ 59 w 72"/>
                <a:gd name="T3" fmla="*/ 68 h 83"/>
                <a:gd name="T4" fmla="*/ 72 w 72"/>
                <a:gd name="T5" fmla="*/ 83 h 83"/>
                <a:gd name="T6" fmla="*/ 72 w 72"/>
                <a:gd name="T7" fmla="*/ 61 h 83"/>
                <a:gd name="T8" fmla="*/ 59 w 72"/>
                <a:gd name="T9" fmla="*/ 50 h 83"/>
                <a:gd name="T10" fmla="*/ 0 w 72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83">
                  <a:moveTo>
                    <a:pt x="0" y="0"/>
                  </a:moveTo>
                  <a:lnTo>
                    <a:pt x="59" y="68"/>
                  </a:lnTo>
                  <a:lnTo>
                    <a:pt x="72" y="83"/>
                  </a:lnTo>
                  <a:lnTo>
                    <a:pt x="72" y="61"/>
                  </a:lnTo>
                  <a:lnTo>
                    <a:pt x="5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79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9" name="Freeform 49">
              <a:extLst>
                <a:ext uri="{FF2B5EF4-FFF2-40B4-BE49-F238E27FC236}">
                  <a16:creationId xmlns:a16="http://schemas.microsoft.com/office/drawing/2014/main" id="{D08F9200-F17A-4883-9D43-B26D53FA2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875" y="4432300"/>
              <a:ext cx="114300" cy="131763"/>
            </a:xfrm>
            <a:custGeom>
              <a:avLst/>
              <a:gdLst>
                <a:gd name="T0" fmla="*/ 0 w 72"/>
                <a:gd name="T1" fmla="*/ 0 h 83"/>
                <a:gd name="T2" fmla="*/ 59 w 72"/>
                <a:gd name="T3" fmla="*/ 68 h 83"/>
                <a:gd name="T4" fmla="*/ 72 w 72"/>
                <a:gd name="T5" fmla="*/ 83 h 83"/>
                <a:gd name="T6" fmla="*/ 72 w 72"/>
                <a:gd name="T7" fmla="*/ 61 h 83"/>
                <a:gd name="T8" fmla="*/ 59 w 72"/>
                <a:gd name="T9" fmla="*/ 50 h 83"/>
                <a:gd name="T10" fmla="*/ 0 w 72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83">
                  <a:moveTo>
                    <a:pt x="0" y="0"/>
                  </a:moveTo>
                  <a:lnTo>
                    <a:pt x="59" y="68"/>
                  </a:lnTo>
                  <a:lnTo>
                    <a:pt x="72" y="83"/>
                  </a:lnTo>
                  <a:lnTo>
                    <a:pt x="72" y="61"/>
                  </a:lnTo>
                  <a:lnTo>
                    <a:pt x="59" y="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30" name="Freeform 50">
              <a:extLst>
                <a:ext uri="{FF2B5EF4-FFF2-40B4-BE49-F238E27FC236}">
                  <a16:creationId xmlns:a16="http://schemas.microsoft.com/office/drawing/2014/main" id="{A1E5169A-8347-4DBF-B5EA-09F7C748D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4325938"/>
              <a:ext cx="93663" cy="106363"/>
            </a:xfrm>
            <a:custGeom>
              <a:avLst/>
              <a:gdLst>
                <a:gd name="T0" fmla="*/ 0 w 59"/>
                <a:gd name="T1" fmla="*/ 0 h 67"/>
                <a:gd name="T2" fmla="*/ 48 w 59"/>
                <a:gd name="T3" fmla="*/ 54 h 67"/>
                <a:gd name="T4" fmla="*/ 56 w 59"/>
                <a:gd name="T5" fmla="*/ 67 h 67"/>
                <a:gd name="T6" fmla="*/ 59 w 59"/>
                <a:gd name="T7" fmla="*/ 45 h 67"/>
                <a:gd name="T8" fmla="*/ 48 w 59"/>
                <a:gd name="T9" fmla="*/ 37 h 67"/>
                <a:gd name="T10" fmla="*/ 0 w 59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0" y="0"/>
                  </a:moveTo>
                  <a:lnTo>
                    <a:pt x="48" y="54"/>
                  </a:lnTo>
                  <a:lnTo>
                    <a:pt x="56" y="67"/>
                  </a:lnTo>
                  <a:lnTo>
                    <a:pt x="59" y="45"/>
                  </a:lnTo>
                  <a:lnTo>
                    <a:pt x="4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79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9DA2D288-82AC-47E5-970A-A1A40671C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4325938"/>
              <a:ext cx="93663" cy="106363"/>
            </a:xfrm>
            <a:custGeom>
              <a:avLst/>
              <a:gdLst>
                <a:gd name="T0" fmla="*/ 0 w 59"/>
                <a:gd name="T1" fmla="*/ 0 h 67"/>
                <a:gd name="T2" fmla="*/ 48 w 59"/>
                <a:gd name="T3" fmla="*/ 54 h 67"/>
                <a:gd name="T4" fmla="*/ 56 w 59"/>
                <a:gd name="T5" fmla="*/ 67 h 67"/>
                <a:gd name="T6" fmla="*/ 59 w 59"/>
                <a:gd name="T7" fmla="*/ 45 h 67"/>
                <a:gd name="T8" fmla="*/ 48 w 59"/>
                <a:gd name="T9" fmla="*/ 37 h 67"/>
                <a:gd name="T10" fmla="*/ 0 w 59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0" y="0"/>
                  </a:moveTo>
                  <a:lnTo>
                    <a:pt x="48" y="54"/>
                  </a:lnTo>
                  <a:lnTo>
                    <a:pt x="56" y="67"/>
                  </a:lnTo>
                  <a:lnTo>
                    <a:pt x="59" y="45"/>
                  </a:lnTo>
                  <a:lnTo>
                    <a:pt x="48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21827C1E-9A21-4D5B-B959-060064C91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438" y="4256088"/>
              <a:ext cx="66675" cy="76200"/>
            </a:xfrm>
            <a:custGeom>
              <a:avLst/>
              <a:gdLst>
                <a:gd name="T0" fmla="*/ 0 w 42"/>
                <a:gd name="T1" fmla="*/ 0 h 48"/>
                <a:gd name="T2" fmla="*/ 31 w 42"/>
                <a:gd name="T3" fmla="*/ 39 h 48"/>
                <a:gd name="T4" fmla="*/ 37 w 42"/>
                <a:gd name="T5" fmla="*/ 48 h 48"/>
                <a:gd name="T6" fmla="*/ 42 w 42"/>
                <a:gd name="T7" fmla="*/ 31 h 48"/>
                <a:gd name="T8" fmla="*/ 31 w 42"/>
                <a:gd name="T9" fmla="*/ 24 h 48"/>
                <a:gd name="T10" fmla="*/ 0 w 42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31" y="39"/>
                  </a:lnTo>
                  <a:lnTo>
                    <a:pt x="37" y="48"/>
                  </a:lnTo>
                  <a:lnTo>
                    <a:pt x="42" y="31"/>
                  </a:lnTo>
                  <a:lnTo>
                    <a:pt x="3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79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33" name="Freeform 53">
              <a:extLst>
                <a:ext uri="{FF2B5EF4-FFF2-40B4-BE49-F238E27FC236}">
                  <a16:creationId xmlns:a16="http://schemas.microsoft.com/office/drawing/2014/main" id="{7C24AC65-9BF3-400D-AD0F-96E1704C1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438" y="4256088"/>
              <a:ext cx="66675" cy="76200"/>
            </a:xfrm>
            <a:custGeom>
              <a:avLst/>
              <a:gdLst>
                <a:gd name="T0" fmla="*/ 0 w 42"/>
                <a:gd name="T1" fmla="*/ 0 h 48"/>
                <a:gd name="T2" fmla="*/ 31 w 42"/>
                <a:gd name="T3" fmla="*/ 39 h 48"/>
                <a:gd name="T4" fmla="*/ 37 w 42"/>
                <a:gd name="T5" fmla="*/ 48 h 48"/>
                <a:gd name="T6" fmla="*/ 42 w 42"/>
                <a:gd name="T7" fmla="*/ 31 h 48"/>
                <a:gd name="T8" fmla="*/ 31 w 42"/>
                <a:gd name="T9" fmla="*/ 24 h 48"/>
                <a:gd name="T10" fmla="*/ 0 w 42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31" y="39"/>
                  </a:lnTo>
                  <a:lnTo>
                    <a:pt x="37" y="48"/>
                  </a:lnTo>
                  <a:lnTo>
                    <a:pt x="42" y="31"/>
                  </a:lnTo>
                  <a:lnTo>
                    <a:pt x="3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id="{20F1F052-7306-4F40-A52B-1CD1E5730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4391025"/>
              <a:ext cx="117475" cy="131763"/>
            </a:xfrm>
            <a:custGeom>
              <a:avLst/>
              <a:gdLst>
                <a:gd name="T0" fmla="*/ 74 w 74"/>
                <a:gd name="T1" fmla="*/ 0 h 83"/>
                <a:gd name="T2" fmla="*/ 8 w 74"/>
                <a:gd name="T3" fmla="*/ 54 h 83"/>
                <a:gd name="T4" fmla="*/ 0 w 74"/>
                <a:gd name="T5" fmla="*/ 61 h 83"/>
                <a:gd name="T6" fmla="*/ 0 w 74"/>
                <a:gd name="T7" fmla="*/ 83 h 83"/>
                <a:gd name="T8" fmla="*/ 8 w 74"/>
                <a:gd name="T9" fmla="*/ 74 h 83"/>
                <a:gd name="T10" fmla="*/ 74 w 74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83">
                  <a:moveTo>
                    <a:pt x="74" y="0"/>
                  </a:moveTo>
                  <a:lnTo>
                    <a:pt x="8" y="54"/>
                  </a:lnTo>
                  <a:lnTo>
                    <a:pt x="0" y="61"/>
                  </a:lnTo>
                  <a:lnTo>
                    <a:pt x="0" y="83"/>
                  </a:lnTo>
                  <a:lnTo>
                    <a:pt x="8" y="7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DB79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35" name="Freeform 55">
              <a:extLst>
                <a:ext uri="{FF2B5EF4-FFF2-40B4-BE49-F238E27FC236}">
                  <a16:creationId xmlns:a16="http://schemas.microsoft.com/office/drawing/2014/main" id="{2CDD2AC9-6B12-48FD-A9E2-FF78C39CC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4391025"/>
              <a:ext cx="117475" cy="131763"/>
            </a:xfrm>
            <a:custGeom>
              <a:avLst/>
              <a:gdLst>
                <a:gd name="T0" fmla="*/ 74 w 74"/>
                <a:gd name="T1" fmla="*/ 0 h 83"/>
                <a:gd name="T2" fmla="*/ 8 w 74"/>
                <a:gd name="T3" fmla="*/ 54 h 83"/>
                <a:gd name="T4" fmla="*/ 0 w 74"/>
                <a:gd name="T5" fmla="*/ 61 h 83"/>
                <a:gd name="T6" fmla="*/ 0 w 74"/>
                <a:gd name="T7" fmla="*/ 83 h 83"/>
                <a:gd name="T8" fmla="*/ 8 w 74"/>
                <a:gd name="T9" fmla="*/ 74 h 83"/>
                <a:gd name="T10" fmla="*/ 74 w 74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83">
                  <a:moveTo>
                    <a:pt x="74" y="0"/>
                  </a:moveTo>
                  <a:lnTo>
                    <a:pt x="8" y="54"/>
                  </a:lnTo>
                  <a:lnTo>
                    <a:pt x="0" y="61"/>
                  </a:lnTo>
                  <a:lnTo>
                    <a:pt x="0" y="83"/>
                  </a:lnTo>
                  <a:lnTo>
                    <a:pt x="8" y="74"/>
                  </a:lnTo>
                  <a:lnTo>
                    <a:pt x="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36" name="Freeform 56">
              <a:extLst>
                <a:ext uri="{FF2B5EF4-FFF2-40B4-BE49-F238E27FC236}">
                  <a16:creationId xmlns:a16="http://schemas.microsoft.com/office/drawing/2014/main" id="{04C1718E-FC40-40C1-B024-1939FBC16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291013"/>
              <a:ext cx="96838" cy="103188"/>
            </a:xfrm>
            <a:custGeom>
              <a:avLst/>
              <a:gdLst>
                <a:gd name="T0" fmla="*/ 61 w 61"/>
                <a:gd name="T1" fmla="*/ 0 h 65"/>
                <a:gd name="T2" fmla="*/ 6 w 61"/>
                <a:gd name="T3" fmla="*/ 41 h 65"/>
                <a:gd name="T4" fmla="*/ 0 w 61"/>
                <a:gd name="T5" fmla="*/ 46 h 65"/>
                <a:gd name="T6" fmla="*/ 2 w 61"/>
                <a:gd name="T7" fmla="*/ 65 h 65"/>
                <a:gd name="T8" fmla="*/ 6 w 61"/>
                <a:gd name="T9" fmla="*/ 61 h 65"/>
                <a:gd name="T10" fmla="*/ 61 w 61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5">
                  <a:moveTo>
                    <a:pt x="61" y="0"/>
                  </a:moveTo>
                  <a:lnTo>
                    <a:pt x="6" y="41"/>
                  </a:lnTo>
                  <a:lnTo>
                    <a:pt x="0" y="46"/>
                  </a:lnTo>
                  <a:lnTo>
                    <a:pt x="2" y="65"/>
                  </a:lnTo>
                  <a:lnTo>
                    <a:pt x="6" y="6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DB79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37" name="Freeform 57">
              <a:extLst>
                <a:ext uri="{FF2B5EF4-FFF2-40B4-BE49-F238E27FC236}">
                  <a16:creationId xmlns:a16="http://schemas.microsoft.com/office/drawing/2014/main" id="{652B0659-1CAE-4E28-ADF8-C7E93A7EB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291013"/>
              <a:ext cx="96838" cy="103188"/>
            </a:xfrm>
            <a:custGeom>
              <a:avLst/>
              <a:gdLst>
                <a:gd name="T0" fmla="*/ 61 w 61"/>
                <a:gd name="T1" fmla="*/ 0 h 65"/>
                <a:gd name="T2" fmla="*/ 6 w 61"/>
                <a:gd name="T3" fmla="*/ 41 h 65"/>
                <a:gd name="T4" fmla="*/ 0 w 61"/>
                <a:gd name="T5" fmla="*/ 46 h 65"/>
                <a:gd name="T6" fmla="*/ 2 w 61"/>
                <a:gd name="T7" fmla="*/ 65 h 65"/>
                <a:gd name="T8" fmla="*/ 6 w 61"/>
                <a:gd name="T9" fmla="*/ 61 h 65"/>
                <a:gd name="T10" fmla="*/ 61 w 61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5">
                  <a:moveTo>
                    <a:pt x="61" y="0"/>
                  </a:moveTo>
                  <a:lnTo>
                    <a:pt x="6" y="41"/>
                  </a:lnTo>
                  <a:lnTo>
                    <a:pt x="0" y="46"/>
                  </a:lnTo>
                  <a:lnTo>
                    <a:pt x="2" y="65"/>
                  </a:lnTo>
                  <a:lnTo>
                    <a:pt x="6" y="61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38" name="Freeform 58">
              <a:extLst>
                <a:ext uri="{FF2B5EF4-FFF2-40B4-BE49-F238E27FC236}">
                  <a16:creationId xmlns:a16="http://schemas.microsoft.com/office/drawing/2014/main" id="{FF378569-74A9-445E-992C-39B7E6E57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00" y="4217988"/>
              <a:ext cx="49213" cy="52388"/>
            </a:xfrm>
            <a:custGeom>
              <a:avLst/>
              <a:gdLst>
                <a:gd name="T0" fmla="*/ 31 w 31"/>
                <a:gd name="T1" fmla="*/ 0 h 33"/>
                <a:gd name="T2" fmla="*/ 7 w 31"/>
                <a:gd name="T3" fmla="*/ 13 h 33"/>
                <a:gd name="T4" fmla="*/ 0 w 31"/>
                <a:gd name="T5" fmla="*/ 18 h 33"/>
                <a:gd name="T6" fmla="*/ 7 w 31"/>
                <a:gd name="T7" fmla="*/ 33 h 33"/>
                <a:gd name="T8" fmla="*/ 9 w 31"/>
                <a:gd name="T9" fmla="*/ 33 h 33"/>
                <a:gd name="T10" fmla="*/ 31 w 31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3">
                  <a:moveTo>
                    <a:pt x="31" y="0"/>
                  </a:moveTo>
                  <a:lnTo>
                    <a:pt x="7" y="13"/>
                  </a:lnTo>
                  <a:lnTo>
                    <a:pt x="0" y="18"/>
                  </a:lnTo>
                  <a:lnTo>
                    <a:pt x="7" y="33"/>
                  </a:lnTo>
                  <a:lnTo>
                    <a:pt x="9" y="3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DB79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id="{22ABF836-DE26-4A24-9B2D-8957DBAD2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00" y="4217988"/>
              <a:ext cx="49213" cy="52388"/>
            </a:xfrm>
            <a:custGeom>
              <a:avLst/>
              <a:gdLst>
                <a:gd name="T0" fmla="*/ 31 w 31"/>
                <a:gd name="T1" fmla="*/ 0 h 33"/>
                <a:gd name="T2" fmla="*/ 7 w 31"/>
                <a:gd name="T3" fmla="*/ 13 h 33"/>
                <a:gd name="T4" fmla="*/ 0 w 31"/>
                <a:gd name="T5" fmla="*/ 18 h 33"/>
                <a:gd name="T6" fmla="*/ 7 w 31"/>
                <a:gd name="T7" fmla="*/ 33 h 33"/>
                <a:gd name="T8" fmla="*/ 9 w 31"/>
                <a:gd name="T9" fmla="*/ 33 h 33"/>
                <a:gd name="T10" fmla="*/ 31 w 31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3">
                  <a:moveTo>
                    <a:pt x="31" y="0"/>
                  </a:moveTo>
                  <a:lnTo>
                    <a:pt x="7" y="13"/>
                  </a:lnTo>
                  <a:lnTo>
                    <a:pt x="0" y="18"/>
                  </a:lnTo>
                  <a:lnTo>
                    <a:pt x="7" y="33"/>
                  </a:lnTo>
                  <a:lnTo>
                    <a:pt x="9" y="33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44" name="Group 259">
            <a:extLst>
              <a:ext uri="{FF2B5EF4-FFF2-40B4-BE49-F238E27FC236}">
                <a16:creationId xmlns:a16="http://schemas.microsoft.com/office/drawing/2014/main" id="{47FDC359-3391-4851-A773-90091EA49D49}"/>
              </a:ext>
            </a:extLst>
          </p:cNvPr>
          <p:cNvGrpSpPr/>
          <p:nvPr/>
        </p:nvGrpSpPr>
        <p:grpSpPr>
          <a:xfrm>
            <a:off x="7915120" y="4833748"/>
            <a:ext cx="785744" cy="1376552"/>
            <a:chOff x="6049963" y="5249863"/>
            <a:chExt cx="415925" cy="728663"/>
          </a:xfrm>
        </p:grpSpPr>
        <p:sp>
          <p:nvSpPr>
            <p:cNvPr id="45" name="Rectangle 382">
              <a:extLst>
                <a:ext uri="{FF2B5EF4-FFF2-40B4-BE49-F238E27FC236}">
                  <a16:creationId xmlns:a16="http://schemas.microsoft.com/office/drawing/2014/main" id="{0F5C7375-AADF-4ECE-8087-64D8E7871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5746750"/>
              <a:ext cx="292100" cy="231775"/>
            </a:xfrm>
            <a:prstGeom prst="rect">
              <a:avLst/>
            </a:pr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46" name="Freeform 383">
              <a:extLst>
                <a:ext uri="{FF2B5EF4-FFF2-40B4-BE49-F238E27FC236}">
                  <a16:creationId xmlns:a16="http://schemas.microsoft.com/office/drawing/2014/main" id="{439DB04C-D7F2-4507-A60E-5E5BCFC6E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5326063"/>
              <a:ext cx="249238" cy="652463"/>
            </a:xfrm>
            <a:custGeom>
              <a:avLst/>
              <a:gdLst>
                <a:gd name="T0" fmla="*/ 0 w 157"/>
                <a:gd name="T1" fmla="*/ 0 h 411"/>
                <a:gd name="T2" fmla="*/ 157 w 157"/>
                <a:gd name="T3" fmla="*/ 0 h 411"/>
                <a:gd name="T4" fmla="*/ 157 w 157"/>
                <a:gd name="T5" fmla="*/ 411 h 411"/>
                <a:gd name="T6" fmla="*/ 0 w 157"/>
                <a:gd name="T7" fmla="*/ 411 h 411"/>
                <a:gd name="T8" fmla="*/ 0 w 157"/>
                <a:gd name="T9" fmla="*/ 268 h 411"/>
                <a:gd name="T10" fmla="*/ 0 w 157"/>
                <a:gd name="T1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411">
                  <a:moveTo>
                    <a:pt x="0" y="0"/>
                  </a:moveTo>
                  <a:lnTo>
                    <a:pt x="157" y="0"/>
                  </a:lnTo>
                  <a:lnTo>
                    <a:pt x="157" y="411"/>
                  </a:lnTo>
                  <a:lnTo>
                    <a:pt x="0" y="411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47" name="Freeform 384">
              <a:extLst>
                <a:ext uri="{FF2B5EF4-FFF2-40B4-BE49-F238E27FC236}">
                  <a16:creationId xmlns:a16="http://schemas.microsoft.com/office/drawing/2014/main" id="{8C9932C3-383E-4F0F-B81B-1A559838E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63" y="5751513"/>
              <a:ext cx="166688" cy="227013"/>
            </a:xfrm>
            <a:custGeom>
              <a:avLst/>
              <a:gdLst>
                <a:gd name="T0" fmla="*/ 0 w 105"/>
                <a:gd name="T1" fmla="*/ 143 h 143"/>
                <a:gd name="T2" fmla="*/ 105 w 105"/>
                <a:gd name="T3" fmla="*/ 143 h 143"/>
                <a:gd name="T4" fmla="*/ 105 w 105"/>
                <a:gd name="T5" fmla="*/ 0 h 143"/>
                <a:gd name="T6" fmla="*/ 0 w 105"/>
                <a:gd name="T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43">
                  <a:moveTo>
                    <a:pt x="0" y="143"/>
                  </a:moveTo>
                  <a:lnTo>
                    <a:pt x="105" y="143"/>
                  </a:lnTo>
                  <a:lnTo>
                    <a:pt x="105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48" name="Rectangle 385">
              <a:extLst>
                <a:ext uri="{FF2B5EF4-FFF2-40B4-BE49-F238E27FC236}">
                  <a16:creationId xmlns:a16="http://schemas.microsoft.com/office/drawing/2014/main" id="{1D2683A3-AE0B-4E8C-8524-D9F82A2FC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375" y="5375275"/>
              <a:ext cx="25400" cy="44450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49" name="Rectangle 386">
              <a:extLst>
                <a:ext uri="{FF2B5EF4-FFF2-40B4-BE49-F238E27FC236}">
                  <a16:creationId xmlns:a16="http://schemas.microsoft.com/office/drawing/2014/main" id="{32D428A2-2CF4-47C0-93BF-E95F85E7F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63" y="5375275"/>
              <a:ext cx="25400" cy="44450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50" name="Rectangle 387">
              <a:extLst>
                <a:ext uri="{FF2B5EF4-FFF2-40B4-BE49-F238E27FC236}">
                  <a16:creationId xmlns:a16="http://schemas.microsoft.com/office/drawing/2014/main" id="{E6AEB741-7BBB-45EA-94A9-358686FE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63" y="5443538"/>
              <a:ext cx="25400" cy="44450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51" name="Rectangle 388">
              <a:extLst>
                <a:ext uri="{FF2B5EF4-FFF2-40B4-BE49-F238E27FC236}">
                  <a16:creationId xmlns:a16="http://schemas.microsoft.com/office/drawing/2014/main" id="{9C3869A4-2380-4E83-9E75-06B64220A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5513388"/>
              <a:ext cx="26988" cy="44450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52" name="Rectangle 389">
              <a:extLst>
                <a:ext uri="{FF2B5EF4-FFF2-40B4-BE49-F238E27FC236}">
                  <a16:creationId xmlns:a16="http://schemas.microsoft.com/office/drawing/2014/main" id="{20A90427-F4CF-4282-9091-8E6F213AE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375" y="5581650"/>
              <a:ext cx="25400" cy="49213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53" name="Rectangle 390">
              <a:extLst>
                <a:ext uri="{FF2B5EF4-FFF2-40B4-BE49-F238E27FC236}">
                  <a16:creationId xmlns:a16="http://schemas.microsoft.com/office/drawing/2014/main" id="{85620ACC-8F6A-491C-A93D-C626F9439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63" y="5581650"/>
              <a:ext cx="25400" cy="49213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54" name="Rectangle 391">
              <a:extLst>
                <a:ext uri="{FF2B5EF4-FFF2-40B4-BE49-F238E27FC236}">
                  <a16:creationId xmlns:a16="http://schemas.microsoft.com/office/drawing/2014/main" id="{4BCF7876-B1CB-4BA7-BFEA-F8CF2567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63" y="5651500"/>
              <a:ext cx="25400" cy="47625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55" name="Rectangle 392">
              <a:extLst>
                <a:ext uri="{FF2B5EF4-FFF2-40B4-BE49-F238E27FC236}">
                  <a16:creationId xmlns:a16="http://schemas.microsoft.com/office/drawing/2014/main" id="{271AAD4C-D6C8-45EC-B00E-02BBAC5D7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5651500"/>
              <a:ext cx="23813" cy="47625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56" name="Rectangle 393">
              <a:extLst>
                <a:ext uri="{FF2B5EF4-FFF2-40B4-BE49-F238E27FC236}">
                  <a16:creationId xmlns:a16="http://schemas.microsoft.com/office/drawing/2014/main" id="{9A49585B-A8D9-4B22-AE6B-A2FC88922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5719763"/>
              <a:ext cx="26988" cy="47625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57" name="Rectangle 394">
              <a:extLst>
                <a:ext uri="{FF2B5EF4-FFF2-40B4-BE49-F238E27FC236}">
                  <a16:creationId xmlns:a16="http://schemas.microsoft.com/office/drawing/2014/main" id="{01595D5E-320B-4487-A874-04E63513A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375" y="5719763"/>
              <a:ext cx="25400" cy="47625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58" name="Rectangle 395">
              <a:extLst>
                <a:ext uri="{FF2B5EF4-FFF2-40B4-BE49-F238E27FC236}">
                  <a16:creationId xmlns:a16="http://schemas.microsoft.com/office/drawing/2014/main" id="{36DDDBB6-382A-4E9D-B2AF-204913633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5792788"/>
              <a:ext cx="26988" cy="44450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59" name="Rectangle 396">
              <a:extLst>
                <a:ext uri="{FF2B5EF4-FFF2-40B4-BE49-F238E27FC236}">
                  <a16:creationId xmlns:a16="http://schemas.microsoft.com/office/drawing/2014/main" id="{BA5CD635-767A-4C48-B4D1-217C08CA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63" y="5792788"/>
              <a:ext cx="25400" cy="44450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0" name="Rectangle 397">
              <a:extLst>
                <a:ext uri="{FF2B5EF4-FFF2-40B4-BE49-F238E27FC236}">
                  <a16:creationId xmlns:a16="http://schemas.microsoft.com/office/drawing/2014/main" id="{16312DF6-70A8-4323-A0C3-789846B20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5792788"/>
              <a:ext cx="23813" cy="44450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1" name="Rectangle 398">
              <a:extLst>
                <a:ext uri="{FF2B5EF4-FFF2-40B4-BE49-F238E27FC236}">
                  <a16:creationId xmlns:a16="http://schemas.microsoft.com/office/drawing/2014/main" id="{5F238DA9-A0DF-4A47-B41D-5EE568A9A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2988" y="5861050"/>
              <a:ext cx="23813" cy="44450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2" name="Rectangle 399">
              <a:extLst>
                <a:ext uri="{FF2B5EF4-FFF2-40B4-BE49-F238E27FC236}">
                  <a16:creationId xmlns:a16="http://schemas.microsoft.com/office/drawing/2014/main" id="{B046D2BA-7D89-4889-859E-95D99DCDC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375" y="5861050"/>
              <a:ext cx="25400" cy="44450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3" name="Rectangle 400">
              <a:extLst>
                <a:ext uri="{FF2B5EF4-FFF2-40B4-BE49-F238E27FC236}">
                  <a16:creationId xmlns:a16="http://schemas.microsoft.com/office/drawing/2014/main" id="{9F93240F-5518-4D62-975A-2E8A5FBA2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5861050"/>
              <a:ext cx="23813" cy="44450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4" name="Rectangle 401">
              <a:extLst>
                <a:ext uri="{FF2B5EF4-FFF2-40B4-BE49-F238E27FC236}">
                  <a16:creationId xmlns:a16="http://schemas.microsoft.com/office/drawing/2014/main" id="{38D20210-9E72-4A04-92E9-8A30A1087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63" y="5281613"/>
              <a:ext cx="79375" cy="44450"/>
            </a:xfrm>
            <a:prstGeom prst="rect">
              <a:avLst/>
            </a:pr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5" name="Rectangle 402">
              <a:extLst>
                <a:ext uri="{FF2B5EF4-FFF2-40B4-BE49-F238E27FC236}">
                  <a16:creationId xmlns:a16="http://schemas.microsoft.com/office/drawing/2014/main" id="{C3565AF0-AD5F-431E-9688-45373131B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388" y="5249863"/>
              <a:ext cx="14288" cy="76200"/>
            </a:xfrm>
            <a:prstGeom prst="rect">
              <a:avLst/>
            </a:prstGeom>
            <a:solidFill>
              <a:srgbClr val="BA0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6" name="Rectangle 403">
              <a:extLst>
                <a:ext uri="{FF2B5EF4-FFF2-40B4-BE49-F238E27FC236}">
                  <a16:creationId xmlns:a16="http://schemas.microsoft.com/office/drawing/2014/main" id="{D4A0A77B-9537-4F5F-A65F-D70C80B86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5375275"/>
              <a:ext cx="26988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7" name="Rectangle 404">
              <a:extLst>
                <a:ext uri="{FF2B5EF4-FFF2-40B4-BE49-F238E27FC236}">
                  <a16:creationId xmlns:a16="http://schemas.microsoft.com/office/drawing/2014/main" id="{068B03CC-C658-418E-BE2B-EEBA5DE15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5375275"/>
              <a:ext cx="23813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8" name="Rectangle 405">
              <a:extLst>
                <a:ext uri="{FF2B5EF4-FFF2-40B4-BE49-F238E27FC236}">
                  <a16:creationId xmlns:a16="http://schemas.microsoft.com/office/drawing/2014/main" id="{2B6D7DE4-8C0F-4F44-BB14-5CBCB8470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5443538"/>
              <a:ext cx="26988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9" name="Rectangle 407">
              <a:extLst>
                <a:ext uri="{FF2B5EF4-FFF2-40B4-BE49-F238E27FC236}">
                  <a16:creationId xmlns:a16="http://schemas.microsoft.com/office/drawing/2014/main" id="{7EB76D41-D7E1-4E30-BE81-D1E1638A8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375" y="5443538"/>
              <a:ext cx="25400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70" name="Rectangle 408">
              <a:extLst>
                <a:ext uri="{FF2B5EF4-FFF2-40B4-BE49-F238E27FC236}">
                  <a16:creationId xmlns:a16="http://schemas.microsoft.com/office/drawing/2014/main" id="{C6CD145B-3FA5-4ECD-A579-9C082F7EB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5443538"/>
              <a:ext cx="23813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71" name="Rectangle 409">
              <a:extLst>
                <a:ext uri="{FF2B5EF4-FFF2-40B4-BE49-F238E27FC236}">
                  <a16:creationId xmlns:a16="http://schemas.microsoft.com/office/drawing/2014/main" id="{BE094474-BDAD-4E50-B88B-E9DE88310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375" y="5513388"/>
              <a:ext cx="25400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72" name="Rectangle 410">
              <a:extLst>
                <a:ext uri="{FF2B5EF4-FFF2-40B4-BE49-F238E27FC236}">
                  <a16:creationId xmlns:a16="http://schemas.microsoft.com/office/drawing/2014/main" id="{4E31EDD7-1925-4AA7-A163-690F2716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63" y="5513388"/>
              <a:ext cx="25400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73" name="Rectangle 411">
              <a:extLst>
                <a:ext uri="{FF2B5EF4-FFF2-40B4-BE49-F238E27FC236}">
                  <a16:creationId xmlns:a16="http://schemas.microsoft.com/office/drawing/2014/main" id="{CEF40EEB-72A6-49C9-B56A-014B2820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5513388"/>
              <a:ext cx="23813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74" name="Rectangle 412">
              <a:extLst>
                <a:ext uri="{FF2B5EF4-FFF2-40B4-BE49-F238E27FC236}">
                  <a16:creationId xmlns:a16="http://schemas.microsoft.com/office/drawing/2014/main" id="{71196294-7864-45C7-B490-2EF68AFC3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5581651"/>
              <a:ext cx="26988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75" name="Rectangle 413">
              <a:extLst>
                <a:ext uri="{FF2B5EF4-FFF2-40B4-BE49-F238E27FC236}">
                  <a16:creationId xmlns:a16="http://schemas.microsoft.com/office/drawing/2014/main" id="{196EC540-EEC1-42A0-8F31-A1576F8CF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5581651"/>
              <a:ext cx="238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76" name="Rectangle 414">
              <a:extLst>
                <a:ext uri="{FF2B5EF4-FFF2-40B4-BE49-F238E27FC236}">
                  <a16:creationId xmlns:a16="http://schemas.microsoft.com/office/drawing/2014/main" id="{7063387F-6F85-4903-B62C-A308149A7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5651501"/>
              <a:ext cx="269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77" name="Rectangle 415">
              <a:extLst>
                <a:ext uri="{FF2B5EF4-FFF2-40B4-BE49-F238E27FC236}">
                  <a16:creationId xmlns:a16="http://schemas.microsoft.com/office/drawing/2014/main" id="{CFDC29C3-A5F0-43C2-9058-C2969E0F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375" y="5651501"/>
              <a:ext cx="254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78" name="Rectangle 416">
              <a:extLst>
                <a:ext uri="{FF2B5EF4-FFF2-40B4-BE49-F238E27FC236}">
                  <a16:creationId xmlns:a16="http://schemas.microsoft.com/office/drawing/2014/main" id="{EDBCD42D-79C0-4067-83CB-9F73A6A9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63" y="5719763"/>
              <a:ext cx="254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79" name="Rectangle 417">
              <a:extLst>
                <a:ext uri="{FF2B5EF4-FFF2-40B4-BE49-F238E27FC236}">
                  <a16:creationId xmlns:a16="http://schemas.microsoft.com/office/drawing/2014/main" id="{42CE3D9B-4765-4219-8B1E-C7CFB5EA5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5719763"/>
              <a:ext cx="23813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80" name="Rectangle 418">
              <a:extLst>
                <a:ext uri="{FF2B5EF4-FFF2-40B4-BE49-F238E27FC236}">
                  <a16:creationId xmlns:a16="http://schemas.microsoft.com/office/drawing/2014/main" id="{41EBC6C8-D1DC-43B7-90EB-950BA04F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375" y="5792788"/>
              <a:ext cx="25400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81" name="Rectangle 419">
              <a:extLst>
                <a:ext uri="{FF2B5EF4-FFF2-40B4-BE49-F238E27FC236}">
                  <a16:creationId xmlns:a16="http://schemas.microsoft.com/office/drawing/2014/main" id="{5BA16E53-DFFB-4913-AC95-E596CB719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5792788"/>
              <a:ext cx="23813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82" name="Rectangle 420">
              <a:extLst>
                <a:ext uri="{FF2B5EF4-FFF2-40B4-BE49-F238E27FC236}">
                  <a16:creationId xmlns:a16="http://schemas.microsoft.com/office/drawing/2014/main" id="{0B76E17F-5193-4516-BAED-93E395CA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2988" y="5792788"/>
              <a:ext cx="23813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83" name="Rectangle 421">
              <a:extLst>
                <a:ext uri="{FF2B5EF4-FFF2-40B4-BE49-F238E27FC236}">
                  <a16:creationId xmlns:a16="http://schemas.microsoft.com/office/drawing/2014/main" id="{9234B866-F14A-41B9-9BA5-318E4E1D6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5792788"/>
              <a:ext cx="23813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84" name="Rectangle 422">
              <a:extLst>
                <a:ext uri="{FF2B5EF4-FFF2-40B4-BE49-F238E27FC236}">
                  <a16:creationId xmlns:a16="http://schemas.microsoft.com/office/drawing/2014/main" id="{5FB07CF6-8AE8-4947-B8AB-0260AC270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5861051"/>
              <a:ext cx="23813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85" name="Rectangle 423">
              <a:extLst>
                <a:ext uri="{FF2B5EF4-FFF2-40B4-BE49-F238E27FC236}">
                  <a16:creationId xmlns:a16="http://schemas.microsoft.com/office/drawing/2014/main" id="{3494295F-6CD3-4DD1-8370-998407A6D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5861051"/>
              <a:ext cx="23813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86" name="Rectangle 424">
              <a:extLst>
                <a:ext uri="{FF2B5EF4-FFF2-40B4-BE49-F238E27FC236}">
                  <a16:creationId xmlns:a16="http://schemas.microsoft.com/office/drawing/2014/main" id="{A60EE90F-8424-48FF-83E4-36440DAF3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5861051"/>
              <a:ext cx="26988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87" name="Rectangle 425">
              <a:extLst>
                <a:ext uri="{FF2B5EF4-FFF2-40B4-BE49-F238E27FC236}">
                  <a16:creationId xmlns:a16="http://schemas.microsoft.com/office/drawing/2014/main" id="{834D2965-82B4-4E85-BFFA-E8FF3F4E1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63" y="5861051"/>
              <a:ext cx="25400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742"/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</p:grpSp>
      <p:pic>
        <p:nvPicPr>
          <p:cNvPr id="88" name="Picture 13">
            <a:extLst>
              <a:ext uri="{FF2B5EF4-FFF2-40B4-BE49-F238E27FC236}">
                <a16:creationId xmlns:a16="http://schemas.microsoft.com/office/drawing/2014/main" id="{18C7D29B-C262-40B6-8BB9-D86FE30F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332" y="5848294"/>
            <a:ext cx="405321" cy="362004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18592D3B-1EB2-4681-917E-45FA2895871B}"/>
              </a:ext>
            </a:extLst>
          </p:cNvPr>
          <p:cNvSpPr txBox="1"/>
          <p:nvPr/>
        </p:nvSpPr>
        <p:spPr>
          <a:xfrm>
            <a:off x="519816" y="5993793"/>
            <a:ext cx="227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Cai Mingshi @unoiou.com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2765E9-1366-41D1-B5C7-F477E4E0D442}"/>
              </a:ext>
            </a:extLst>
          </p:cNvPr>
          <p:cNvSpPr txBox="1"/>
          <p:nvPr/>
        </p:nvSpPr>
        <p:spPr>
          <a:xfrm>
            <a:off x="609599" y="1752600"/>
            <a:ext cx="10614957" cy="324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Mathematics fundamentals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Deep learning, machine learning fundamentals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Few papers in Entity Relation Extraction…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Programming skills: container oriented, web development, cross platform apps development.</a:t>
            </a:r>
          </a:p>
        </p:txBody>
      </p:sp>
    </p:spTree>
    <p:extLst>
      <p:ext uri="{BB962C8B-B14F-4D97-AF65-F5344CB8AC3E}">
        <p14:creationId xmlns:p14="http://schemas.microsoft.com/office/powerpoint/2010/main" val="134491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0.04974 -0.00023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2E77D-AFB5-43ED-B800-75C34F0D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Plans in 2019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255EA-985D-4B15-BA7B-3C71B9DA815E}"/>
              </a:ext>
            </a:extLst>
          </p:cNvPr>
          <p:cNvSpPr txBox="1"/>
          <p:nvPr/>
        </p:nvSpPr>
        <p:spPr>
          <a:xfrm>
            <a:off x="609599" y="1752600"/>
            <a:ext cx="7348695" cy="1951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Focus on research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 more papers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Figure out research ideas and dive deeper</a:t>
            </a:r>
          </a:p>
        </p:txBody>
      </p:sp>
      <p:sp>
        <p:nvSpPr>
          <p:cNvPr id="159" name="Freeform 6">
            <a:extLst>
              <a:ext uri="{FF2B5EF4-FFF2-40B4-BE49-F238E27FC236}">
                <a16:creationId xmlns:a16="http://schemas.microsoft.com/office/drawing/2014/main" id="{B268C2D6-E569-4F78-B60B-D83B1751EAC3}"/>
              </a:ext>
            </a:extLst>
          </p:cNvPr>
          <p:cNvSpPr>
            <a:spLocks/>
          </p:cNvSpPr>
          <p:nvPr/>
        </p:nvSpPr>
        <p:spPr bwMode="auto">
          <a:xfrm>
            <a:off x="8658528" y="6080429"/>
            <a:ext cx="2690640" cy="129871"/>
          </a:xfrm>
          <a:custGeom>
            <a:avLst/>
            <a:gdLst>
              <a:gd name="T0" fmla="*/ 1298 w 1331"/>
              <a:gd name="T1" fmla="*/ 65 h 65"/>
              <a:gd name="T2" fmla="*/ 33 w 1331"/>
              <a:gd name="T3" fmla="*/ 65 h 65"/>
              <a:gd name="T4" fmla="*/ 0 w 1331"/>
              <a:gd name="T5" fmla="*/ 32 h 65"/>
              <a:gd name="T6" fmla="*/ 33 w 1331"/>
              <a:gd name="T7" fmla="*/ 0 h 65"/>
              <a:gd name="T8" fmla="*/ 1298 w 1331"/>
              <a:gd name="T9" fmla="*/ 0 h 65"/>
              <a:gd name="T10" fmla="*/ 1331 w 1331"/>
              <a:gd name="T11" fmla="*/ 32 h 65"/>
              <a:gd name="T12" fmla="*/ 1298 w 1331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" h="65">
                <a:moveTo>
                  <a:pt x="1298" y="65"/>
                </a:moveTo>
                <a:cubicBezTo>
                  <a:pt x="33" y="65"/>
                  <a:pt x="33" y="65"/>
                  <a:pt x="33" y="65"/>
                </a:cubicBezTo>
                <a:cubicBezTo>
                  <a:pt x="15" y="65"/>
                  <a:pt x="0" y="50"/>
                  <a:pt x="0" y="32"/>
                </a:cubicBezTo>
                <a:cubicBezTo>
                  <a:pt x="0" y="14"/>
                  <a:pt x="15" y="0"/>
                  <a:pt x="33" y="0"/>
                </a:cubicBezTo>
                <a:cubicBezTo>
                  <a:pt x="1298" y="0"/>
                  <a:pt x="1298" y="0"/>
                  <a:pt x="1298" y="0"/>
                </a:cubicBezTo>
                <a:cubicBezTo>
                  <a:pt x="1316" y="0"/>
                  <a:pt x="1331" y="14"/>
                  <a:pt x="1331" y="32"/>
                </a:cubicBezTo>
                <a:cubicBezTo>
                  <a:pt x="1331" y="50"/>
                  <a:pt x="1316" y="65"/>
                  <a:pt x="1298" y="65"/>
                </a:cubicBezTo>
                <a:close/>
              </a:path>
            </a:pathLst>
          </a:custGeom>
          <a:solidFill>
            <a:srgbClr val="5C2D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7">
            <a:extLst>
              <a:ext uri="{FF2B5EF4-FFF2-40B4-BE49-F238E27FC236}">
                <a16:creationId xmlns:a16="http://schemas.microsoft.com/office/drawing/2014/main" id="{C57B7627-5EBD-413F-A5F0-0A85837810C7}"/>
              </a:ext>
            </a:extLst>
          </p:cNvPr>
          <p:cNvSpPr>
            <a:spLocks/>
          </p:cNvSpPr>
          <p:nvPr/>
        </p:nvSpPr>
        <p:spPr bwMode="auto">
          <a:xfrm>
            <a:off x="9960557" y="5527649"/>
            <a:ext cx="286380" cy="576091"/>
          </a:xfrm>
          <a:custGeom>
            <a:avLst/>
            <a:gdLst>
              <a:gd name="T0" fmla="*/ 51 w 86"/>
              <a:gd name="T1" fmla="*/ 172 h 173"/>
              <a:gd name="T2" fmla="*/ 86 w 86"/>
              <a:gd name="T3" fmla="*/ 173 h 173"/>
              <a:gd name="T4" fmla="*/ 29 w 86"/>
              <a:gd name="T5" fmla="*/ 0 h 173"/>
              <a:gd name="T6" fmla="*/ 0 w 86"/>
              <a:gd name="T7" fmla="*/ 8 h 173"/>
              <a:gd name="T8" fmla="*/ 51 w 86"/>
              <a:gd name="T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" h="173">
                <a:moveTo>
                  <a:pt x="51" y="172"/>
                </a:moveTo>
                <a:lnTo>
                  <a:pt x="86" y="173"/>
                </a:lnTo>
                <a:lnTo>
                  <a:pt x="29" y="0"/>
                </a:lnTo>
                <a:lnTo>
                  <a:pt x="0" y="8"/>
                </a:lnTo>
                <a:lnTo>
                  <a:pt x="51" y="172"/>
                </a:lnTo>
                <a:close/>
              </a:path>
            </a:pathLst>
          </a:custGeom>
          <a:solidFill>
            <a:srgbClr val="5C2D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8">
            <a:extLst>
              <a:ext uri="{FF2B5EF4-FFF2-40B4-BE49-F238E27FC236}">
                <a16:creationId xmlns:a16="http://schemas.microsoft.com/office/drawing/2014/main" id="{1FB3FE5B-2448-4609-A021-40C087AF963A}"/>
              </a:ext>
            </a:extLst>
          </p:cNvPr>
          <p:cNvSpPr>
            <a:spLocks/>
          </p:cNvSpPr>
          <p:nvPr/>
        </p:nvSpPr>
        <p:spPr bwMode="auto">
          <a:xfrm>
            <a:off x="9764088" y="5567609"/>
            <a:ext cx="206460" cy="532800"/>
          </a:xfrm>
          <a:custGeom>
            <a:avLst/>
            <a:gdLst>
              <a:gd name="T0" fmla="*/ 28 w 62"/>
              <a:gd name="T1" fmla="*/ 160 h 160"/>
              <a:gd name="T2" fmla="*/ 62 w 62"/>
              <a:gd name="T3" fmla="*/ 159 h 160"/>
              <a:gd name="T4" fmla="*/ 35 w 62"/>
              <a:gd name="T5" fmla="*/ 0 h 160"/>
              <a:gd name="T6" fmla="*/ 0 w 62"/>
              <a:gd name="T7" fmla="*/ 0 h 160"/>
              <a:gd name="T8" fmla="*/ 28 w 62"/>
              <a:gd name="T9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60">
                <a:moveTo>
                  <a:pt x="28" y="160"/>
                </a:moveTo>
                <a:lnTo>
                  <a:pt x="62" y="159"/>
                </a:lnTo>
                <a:lnTo>
                  <a:pt x="35" y="0"/>
                </a:lnTo>
                <a:lnTo>
                  <a:pt x="0" y="0"/>
                </a:lnTo>
                <a:lnTo>
                  <a:pt x="28" y="160"/>
                </a:lnTo>
                <a:close/>
              </a:path>
            </a:pathLst>
          </a:custGeom>
          <a:solidFill>
            <a:srgbClr val="5C2D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9">
            <a:extLst>
              <a:ext uri="{FF2B5EF4-FFF2-40B4-BE49-F238E27FC236}">
                <a16:creationId xmlns:a16="http://schemas.microsoft.com/office/drawing/2014/main" id="{733634C8-0A0D-43D1-89F6-843ABDBD851B}"/>
              </a:ext>
            </a:extLst>
          </p:cNvPr>
          <p:cNvSpPr>
            <a:spLocks/>
          </p:cNvSpPr>
          <p:nvPr/>
        </p:nvSpPr>
        <p:spPr bwMode="auto">
          <a:xfrm>
            <a:off x="10103748" y="6050460"/>
            <a:ext cx="356309" cy="143191"/>
          </a:xfrm>
          <a:custGeom>
            <a:avLst/>
            <a:gdLst>
              <a:gd name="T0" fmla="*/ 7 w 176"/>
              <a:gd name="T1" fmla="*/ 71 h 71"/>
              <a:gd name="T2" fmla="*/ 58 w 176"/>
              <a:gd name="T3" fmla="*/ 65 h 71"/>
              <a:gd name="T4" fmla="*/ 59 w 176"/>
              <a:gd name="T5" fmla="*/ 59 h 71"/>
              <a:gd name="T6" fmla="*/ 130 w 176"/>
              <a:gd name="T7" fmla="*/ 58 h 71"/>
              <a:gd name="T8" fmla="*/ 172 w 176"/>
              <a:gd name="T9" fmla="*/ 48 h 71"/>
              <a:gd name="T10" fmla="*/ 175 w 176"/>
              <a:gd name="T11" fmla="*/ 41 h 71"/>
              <a:gd name="T12" fmla="*/ 64 w 176"/>
              <a:gd name="T13" fmla="*/ 0 h 71"/>
              <a:gd name="T14" fmla="*/ 62 w 176"/>
              <a:gd name="T15" fmla="*/ 0 h 71"/>
              <a:gd name="T16" fmla="*/ 39 w 176"/>
              <a:gd name="T17" fmla="*/ 19 h 71"/>
              <a:gd name="T18" fmla="*/ 6 w 176"/>
              <a:gd name="T19" fmla="*/ 7 h 71"/>
              <a:gd name="T20" fmla="*/ 7 w 176"/>
              <a:gd name="T21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71">
                <a:moveTo>
                  <a:pt x="7" y="71"/>
                </a:moveTo>
                <a:cubicBezTo>
                  <a:pt x="58" y="65"/>
                  <a:pt x="58" y="65"/>
                  <a:pt x="58" y="65"/>
                </a:cubicBezTo>
                <a:cubicBezTo>
                  <a:pt x="59" y="59"/>
                  <a:pt x="59" y="59"/>
                  <a:pt x="59" y="59"/>
                </a:cubicBezTo>
                <a:cubicBezTo>
                  <a:pt x="75" y="60"/>
                  <a:pt x="112" y="60"/>
                  <a:pt x="130" y="58"/>
                </a:cubicBezTo>
                <a:cubicBezTo>
                  <a:pt x="143" y="57"/>
                  <a:pt x="163" y="54"/>
                  <a:pt x="172" y="48"/>
                </a:cubicBezTo>
                <a:cubicBezTo>
                  <a:pt x="174" y="47"/>
                  <a:pt x="176" y="43"/>
                  <a:pt x="175" y="41"/>
                </a:cubicBezTo>
                <a:cubicBezTo>
                  <a:pt x="171" y="20"/>
                  <a:pt x="88" y="22"/>
                  <a:pt x="64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7" y="5"/>
                  <a:pt x="52" y="18"/>
                  <a:pt x="39" y="19"/>
                </a:cubicBezTo>
                <a:cubicBezTo>
                  <a:pt x="27" y="21"/>
                  <a:pt x="12" y="11"/>
                  <a:pt x="6" y="7"/>
                </a:cubicBezTo>
                <a:cubicBezTo>
                  <a:pt x="0" y="14"/>
                  <a:pt x="5" y="70"/>
                  <a:pt x="7" y="71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0">
            <a:extLst>
              <a:ext uri="{FF2B5EF4-FFF2-40B4-BE49-F238E27FC236}">
                <a16:creationId xmlns:a16="http://schemas.microsoft.com/office/drawing/2014/main" id="{D62833B9-37A7-42EA-A2EF-8193FB7AD070}"/>
              </a:ext>
            </a:extLst>
          </p:cNvPr>
          <p:cNvSpPr>
            <a:spLocks/>
          </p:cNvSpPr>
          <p:nvPr/>
        </p:nvSpPr>
        <p:spPr bwMode="auto">
          <a:xfrm>
            <a:off x="9837348" y="6050460"/>
            <a:ext cx="352980" cy="139860"/>
          </a:xfrm>
          <a:custGeom>
            <a:avLst/>
            <a:gdLst>
              <a:gd name="T0" fmla="*/ 5 w 175"/>
              <a:gd name="T1" fmla="*/ 70 h 70"/>
              <a:gd name="T2" fmla="*/ 56 w 175"/>
              <a:gd name="T3" fmla="*/ 66 h 70"/>
              <a:gd name="T4" fmla="*/ 57 w 175"/>
              <a:gd name="T5" fmla="*/ 59 h 70"/>
              <a:gd name="T6" fmla="*/ 128 w 175"/>
              <a:gd name="T7" fmla="*/ 61 h 70"/>
              <a:gd name="T8" fmla="*/ 171 w 175"/>
              <a:gd name="T9" fmla="*/ 52 h 70"/>
              <a:gd name="T10" fmla="*/ 174 w 175"/>
              <a:gd name="T11" fmla="*/ 45 h 70"/>
              <a:gd name="T12" fmla="*/ 65 w 175"/>
              <a:gd name="T13" fmla="*/ 0 h 70"/>
              <a:gd name="T14" fmla="*/ 63 w 175"/>
              <a:gd name="T15" fmla="*/ 0 h 70"/>
              <a:gd name="T16" fmla="*/ 39 w 175"/>
              <a:gd name="T17" fmla="*/ 19 h 70"/>
              <a:gd name="T18" fmla="*/ 6 w 175"/>
              <a:gd name="T19" fmla="*/ 5 h 70"/>
              <a:gd name="T20" fmla="*/ 5 w 175"/>
              <a:gd name="T21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" h="70">
                <a:moveTo>
                  <a:pt x="5" y="70"/>
                </a:moveTo>
                <a:cubicBezTo>
                  <a:pt x="56" y="66"/>
                  <a:pt x="56" y="66"/>
                  <a:pt x="56" y="66"/>
                </a:cubicBezTo>
                <a:cubicBezTo>
                  <a:pt x="57" y="59"/>
                  <a:pt x="57" y="59"/>
                  <a:pt x="57" y="59"/>
                </a:cubicBezTo>
                <a:cubicBezTo>
                  <a:pt x="74" y="61"/>
                  <a:pt x="110" y="62"/>
                  <a:pt x="128" y="61"/>
                </a:cubicBezTo>
                <a:cubicBezTo>
                  <a:pt x="142" y="60"/>
                  <a:pt x="161" y="58"/>
                  <a:pt x="171" y="52"/>
                </a:cubicBezTo>
                <a:cubicBezTo>
                  <a:pt x="172" y="51"/>
                  <a:pt x="175" y="48"/>
                  <a:pt x="174" y="45"/>
                </a:cubicBezTo>
                <a:cubicBezTo>
                  <a:pt x="170" y="25"/>
                  <a:pt x="88" y="23"/>
                  <a:pt x="6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7" y="6"/>
                  <a:pt x="52" y="18"/>
                  <a:pt x="39" y="19"/>
                </a:cubicBezTo>
                <a:cubicBezTo>
                  <a:pt x="26" y="20"/>
                  <a:pt x="12" y="10"/>
                  <a:pt x="6" y="5"/>
                </a:cubicBezTo>
                <a:cubicBezTo>
                  <a:pt x="0" y="12"/>
                  <a:pt x="3" y="69"/>
                  <a:pt x="5" y="70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1">
            <a:extLst>
              <a:ext uri="{FF2B5EF4-FFF2-40B4-BE49-F238E27FC236}">
                <a16:creationId xmlns:a16="http://schemas.microsoft.com/office/drawing/2014/main" id="{17A6F688-BA97-4FC4-8AAD-E5733CC9487E}"/>
              </a:ext>
            </a:extLst>
          </p:cNvPr>
          <p:cNvSpPr>
            <a:spLocks/>
          </p:cNvSpPr>
          <p:nvPr/>
        </p:nvSpPr>
        <p:spPr bwMode="auto">
          <a:xfrm>
            <a:off x="9357828" y="4655189"/>
            <a:ext cx="213120" cy="352980"/>
          </a:xfrm>
          <a:custGeom>
            <a:avLst/>
            <a:gdLst>
              <a:gd name="T0" fmla="*/ 103 w 105"/>
              <a:gd name="T1" fmla="*/ 133 h 176"/>
              <a:gd name="T2" fmla="*/ 83 w 105"/>
              <a:gd name="T3" fmla="*/ 0 h 176"/>
              <a:gd name="T4" fmla="*/ 0 w 105"/>
              <a:gd name="T5" fmla="*/ 12 h 176"/>
              <a:gd name="T6" fmla="*/ 19 w 105"/>
              <a:gd name="T7" fmla="*/ 145 h 176"/>
              <a:gd name="T8" fmla="*/ 67 w 105"/>
              <a:gd name="T9" fmla="*/ 172 h 176"/>
              <a:gd name="T10" fmla="*/ 103 w 105"/>
              <a:gd name="T11" fmla="*/ 13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76">
                <a:moveTo>
                  <a:pt x="103" y="133"/>
                </a:moveTo>
                <a:cubicBezTo>
                  <a:pt x="83" y="0"/>
                  <a:pt x="83" y="0"/>
                  <a:pt x="83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19" y="145"/>
                  <a:pt x="19" y="145"/>
                  <a:pt x="19" y="145"/>
                </a:cubicBezTo>
                <a:cubicBezTo>
                  <a:pt x="22" y="161"/>
                  <a:pt x="37" y="176"/>
                  <a:pt x="67" y="172"/>
                </a:cubicBezTo>
                <a:cubicBezTo>
                  <a:pt x="98" y="167"/>
                  <a:pt x="105" y="149"/>
                  <a:pt x="103" y="133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2">
            <a:extLst>
              <a:ext uri="{FF2B5EF4-FFF2-40B4-BE49-F238E27FC236}">
                <a16:creationId xmlns:a16="http://schemas.microsoft.com/office/drawing/2014/main" id="{77EE2C41-0993-4182-BFEF-CEEE9D25CFFF}"/>
              </a:ext>
            </a:extLst>
          </p:cNvPr>
          <p:cNvSpPr>
            <a:spLocks/>
          </p:cNvSpPr>
          <p:nvPr/>
        </p:nvSpPr>
        <p:spPr bwMode="auto">
          <a:xfrm>
            <a:off x="9337848" y="4648529"/>
            <a:ext cx="189809" cy="89911"/>
          </a:xfrm>
          <a:custGeom>
            <a:avLst/>
            <a:gdLst>
              <a:gd name="T0" fmla="*/ 3 w 95"/>
              <a:gd name="T1" fmla="*/ 19 h 46"/>
              <a:gd name="T2" fmla="*/ 95 w 95"/>
              <a:gd name="T3" fmla="*/ 16 h 46"/>
              <a:gd name="T4" fmla="*/ 93 w 95"/>
              <a:gd name="T5" fmla="*/ 0 h 46"/>
              <a:gd name="T6" fmla="*/ 0 w 95"/>
              <a:gd name="T7" fmla="*/ 3 h 46"/>
              <a:gd name="T8" fmla="*/ 3 w 95"/>
              <a:gd name="T9" fmla="*/ 1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46">
                <a:moveTo>
                  <a:pt x="3" y="19"/>
                </a:moveTo>
                <a:cubicBezTo>
                  <a:pt x="33" y="46"/>
                  <a:pt x="60" y="35"/>
                  <a:pt x="95" y="16"/>
                </a:cubicBezTo>
                <a:cubicBezTo>
                  <a:pt x="93" y="0"/>
                  <a:pt x="93" y="0"/>
                  <a:pt x="93" y="0"/>
                </a:cubicBezTo>
                <a:cubicBezTo>
                  <a:pt x="0" y="3"/>
                  <a:pt x="0" y="3"/>
                  <a:pt x="0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4D2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3">
            <a:extLst>
              <a:ext uri="{FF2B5EF4-FFF2-40B4-BE49-F238E27FC236}">
                <a16:creationId xmlns:a16="http://schemas.microsoft.com/office/drawing/2014/main" id="{828BFCE9-035C-48E5-A862-064C94D42601}"/>
              </a:ext>
            </a:extLst>
          </p:cNvPr>
          <p:cNvSpPr>
            <a:spLocks noEditPoints="1"/>
          </p:cNvSpPr>
          <p:nvPr/>
        </p:nvSpPr>
        <p:spPr bwMode="auto">
          <a:xfrm>
            <a:off x="10566617" y="5191320"/>
            <a:ext cx="359640" cy="959040"/>
          </a:xfrm>
          <a:custGeom>
            <a:avLst/>
            <a:gdLst>
              <a:gd name="T0" fmla="*/ 165 w 178"/>
              <a:gd name="T1" fmla="*/ 477 h 477"/>
              <a:gd name="T2" fmla="*/ 156 w 178"/>
              <a:gd name="T3" fmla="*/ 475 h 477"/>
              <a:gd name="T4" fmla="*/ 134 w 178"/>
              <a:gd name="T5" fmla="*/ 452 h 477"/>
              <a:gd name="T6" fmla="*/ 0 w 178"/>
              <a:gd name="T7" fmla="*/ 6 h 477"/>
              <a:gd name="T8" fmla="*/ 1 w 178"/>
              <a:gd name="T9" fmla="*/ 2 h 477"/>
              <a:gd name="T10" fmla="*/ 4 w 178"/>
              <a:gd name="T11" fmla="*/ 0 h 477"/>
              <a:gd name="T12" fmla="*/ 99 w 178"/>
              <a:gd name="T13" fmla="*/ 0 h 477"/>
              <a:gd name="T14" fmla="*/ 103 w 178"/>
              <a:gd name="T15" fmla="*/ 4 h 477"/>
              <a:gd name="T16" fmla="*/ 178 w 178"/>
              <a:gd name="T17" fmla="*/ 470 h 477"/>
              <a:gd name="T18" fmla="*/ 175 w 178"/>
              <a:gd name="T19" fmla="*/ 475 h 477"/>
              <a:gd name="T20" fmla="*/ 165 w 178"/>
              <a:gd name="T21" fmla="*/ 477 h 477"/>
              <a:gd name="T22" fmla="*/ 10 w 178"/>
              <a:gd name="T23" fmla="*/ 9 h 477"/>
              <a:gd name="T24" fmla="*/ 142 w 178"/>
              <a:gd name="T25" fmla="*/ 448 h 477"/>
              <a:gd name="T26" fmla="*/ 159 w 178"/>
              <a:gd name="T27" fmla="*/ 467 h 477"/>
              <a:gd name="T28" fmla="*/ 169 w 178"/>
              <a:gd name="T29" fmla="*/ 468 h 477"/>
              <a:gd name="T30" fmla="*/ 95 w 178"/>
              <a:gd name="T31" fmla="*/ 9 h 477"/>
              <a:gd name="T32" fmla="*/ 10 w 178"/>
              <a:gd name="T33" fmla="*/ 9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8" h="477">
                <a:moveTo>
                  <a:pt x="165" y="477"/>
                </a:moveTo>
                <a:cubicBezTo>
                  <a:pt x="163" y="477"/>
                  <a:pt x="159" y="476"/>
                  <a:pt x="156" y="475"/>
                </a:cubicBezTo>
                <a:cubicBezTo>
                  <a:pt x="147" y="472"/>
                  <a:pt x="140" y="464"/>
                  <a:pt x="134" y="452"/>
                </a:cubicBezTo>
                <a:cubicBezTo>
                  <a:pt x="120" y="421"/>
                  <a:pt x="5" y="22"/>
                  <a:pt x="0" y="6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0"/>
                  <a:pt x="103" y="1"/>
                  <a:pt x="103" y="4"/>
                </a:cubicBezTo>
                <a:cubicBezTo>
                  <a:pt x="178" y="470"/>
                  <a:pt x="178" y="470"/>
                  <a:pt x="178" y="470"/>
                </a:cubicBezTo>
                <a:cubicBezTo>
                  <a:pt x="178" y="472"/>
                  <a:pt x="177" y="474"/>
                  <a:pt x="175" y="475"/>
                </a:cubicBezTo>
                <a:cubicBezTo>
                  <a:pt x="175" y="475"/>
                  <a:pt x="171" y="477"/>
                  <a:pt x="165" y="477"/>
                </a:cubicBezTo>
                <a:close/>
                <a:moveTo>
                  <a:pt x="10" y="9"/>
                </a:moveTo>
                <a:cubicBezTo>
                  <a:pt x="24" y="58"/>
                  <a:pt x="129" y="420"/>
                  <a:pt x="142" y="448"/>
                </a:cubicBezTo>
                <a:cubicBezTo>
                  <a:pt x="147" y="458"/>
                  <a:pt x="152" y="464"/>
                  <a:pt x="159" y="467"/>
                </a:cubicBezTo>
                <a:cubicBezTo>
                  <a:pt x="163" y="468"/>
                  <a:pt x="166" y="468"/>
                  <a:pt x="169" y="468"/>
                </a:cubicBezTo>
                <a:cubicBezTo>
                  <a:pt x="95" y="9"/>
                  <a:pt x="95" y="9"/>
                  <a:pt x="95" y="9"/>
                </a:cubicBezTo>
                <a:lnTo>
                  <a:pt x="10" y="9"/>
                </a:lnTo>
                <a:close/>
              </a:path>
            </a:pathLst>
          </a:custGeom>
          <a:solidFill>
            <a:srgbClr val="A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4">
            <a:extLst>
              <a:ext uri="{FF2B5EF4-FFF2-40B4-BE49-F238E27FC236}">
                <a16:creationId xmlns:a16="http://schemas.microsoft.com/office/drawing/2014/main" id="{633C8A96-0084-4775-87EB-8CA5A0760D10}"/>
              </a:ext>
            </a:extLst>
          </p:cNvPr>
          <p:cNvSpPr>
            <a:spLocks noEditPoints="1"/>
          </p:cNvSpPr>
          <p:nvPr/>
        </p:nvSpPr>
        <p:spPr bwMode="auto">
          <a:xfrm>
            <a:off x="9024828" y="5191320"/>
            <a:ext cx="359640" cy="959040"/>
          </a:xfrm>
          <a:custGeom>
            <a:avLst/>
            <a:gdLst>
              <a:gd name="T0" fmla="*/ 13 w 178"/>
              <a:gd name="T1" fmla="*/ 477 h 477"/>
              <a:gd name="T2" fmla="*/ 3 w 178"/>
              <a:gd name="T3" fmla="*/ 475 h 477"/>
              <a:gd name="T4" fmla="*/ 0 w 178"/>
              <a:gd name="T5" fmla="*/ 470 h 477"/>
              <a:gd name="T6" fmla="*/ 75 w 178"/>
              <a:gd name="T7" fmla="*/ 4 h 477"/>
              <a:gd name="T8" fmla="*/ 79 w 178"/>
              <a:gd name="T9" fmla="*/ 0 h 477"/>
              <a:gd name="T10" fmla="*/ 174 w 178"/>
              <a:gd name="T11" fmla="*/ 0 h 477"/>
              <a:gd name="T12" fmla="*/ 177 w 178"/>
              <a:gd name="T13" fmla="*/ 2 h 477"/>
              <a:gd name="T14" fmla="*/ 178 w 178"/>
              <a:gd name="T15" fmla="*/ 6 h 477"/>
              <a:gd name="T16" fmla="*/ 44 w 178"/>
              <a:gd name="T17" fmla="*/ 452 h 477"/>
              <a:gd name="T18" fmla="*/ 22 w 178"/>
              <a:gd name="T19" fmla="*/ 475 h 477"/>
              <a:gd name="T20" fmla="*/ 13 w 178"/>
              <a:gd name="T21" fmla="*/ 477 h 477"/>
              <a:gd name="T22" fmla="*/ 9 w 178"/>
              <a:gd name="T23" fmla="*/ 468 h 477"/>
              <a:gd name="T24" fmla="*/ 36 w 178"/>
              <a:gd name="T25" fmla="*/ 448 h 477"/>
              <a:gd name="T26" fmla="*/ 168 w 178"/>
              <a:gd name="T27" fmla="*/ 9 h 477"/>
              <a:gd name="T28" fmla="*/ 83 w 178"/>
              <a:gd name="T29" fmla="*/ 9 h 477"/>
              <a:gd name="T30" fmla="*/ 9 w 178"/>
              <a:gd name="T31" fmla="*/ 468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8" h="477">
                <a:moveTo>
                  <a:pt x="13" y="477"/>
                </a:moveTo>
                <a:cubicBezTo>
                  <a:pt x="7" y="477"/>
                  <a:pt x="3" y="475"/>
                  <a:pt x="3" y="475"/>
                </a:cubicBezTo>
                <a:cubicBezTo>
                  <a:pt x="1" y="474"/>
                  <a:pt x="0" y="472"/>
                  <a:pt x="0" y="470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1"/>
                  <a:pt x="77" y="0"/>
                  <a:pt x="79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75" y="0"/>
                  <a:pt x="176" y="1"/>
                  <a:pt x="177" y="2"/>
                </a:cubicBezTo>
                <a:cubicBezTo>
                  <a:pt x="178" y="3"/>
                  <a:pt x="178" y="4"/>
                  <a:pt x="178" y="6"/>
                </a:cubicBezTo>
                <a:cubicBezTo>
                  <a:pt x="173" y="22"/>
                  <a:pt x="58" y="421"/>
                  <a:pt x="44" y="452"/>
                </a:cubicBezTo>
                <a:cubicBezTo>
                  <a:pt x="38" y="464"/>
                  <a:pt x="31" y="472"/>
                  <a:pt x="22" y="475"/>
                </a:cubicBezTo>
                <a:cubicBezTo>
                  <a:pt x="18" y="476"/>
                  <a:pt x="15" y="477"/>
                  <a:pt x="13" y="477"/>
                </a:cubicBezTo>
                <a:close/>
                <a:moveTo>
                  <a:pt x="9" y="468"/>
                </a:moveTo>
                <a:cubicBezTo>
                  <a:pt x="15" y="469"/>
                  <a:pt x="27" y="468"/>
                  <a:pt x="36" y="448"/>
                </a:cubicBezTo>
                <a:cubicBezTo>
                  <a:pt x="49" y="420"/>
                  <a:pt x="154" y="58"/>
                  <a:pt x="168" y="9"/>
                </a:cubicBezTo>
                <a:cubicBezTo>
                  <a:pt x="83" y="9"/>
                  <a:pt x="83" y="9"/>
                  <a:pt x="83" y="9"/>
                </a:cubicBezTo>
                <a:lnTo>
                  <a:pt x="9" y="468"/>
                </a:lnTo>
                <a:close/>
              </a:path>
            </a:pathLst>
          </a:custGeom>
          <a:solidFill>
            <a:srgbClr val="A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5">
            <a:extLst>
              <a:ext uri="{FF2B5EF4-FFF2-40B4-BE49-F238E27FC236}">
                <a16:creationId xmlns:a16="http://schemas.microsoft.com/office/drawing/2014/main" id="{96C08388-36F4-4F57-89A7-6696AB538408}"/>
              </a:ext>
            </a:extLst>
          </p:cNvPr>
          <p:cNvSpPr>
            <a:spLocks/>
          </p:cNvSpPr>
          <p:nvPr/>
        </p:nvSpPr>
        <p:spPr bwMode="auto">
          <a:xfrm>
            <a:off x="8961557" y="5191320"/>
            <a:ext cx="2027969" cy="126540"/>
          </a:xfrm>
          <a:custGeom>
            <a:avLst/>
            <a:gdLst>
              <a:gd name="T0" fmla="*/ 501 w 1002"/>
              <a:gd name="T1" fmla="*/ 33 h 63"/>
              <a:gd name="T2" fmla="*/ 11 w 1002"/>
              <a:gd name="T3" fmla="*/ 0 h 63"/>
              <a:gd name="T4" fmla="*/ 0 w 1002"/>
              <a:gd name="T5" fmla="*/ 0 h 63"/>
              <a:gd name="T6" fmla="*/ 0 w 1002"/>
              <a:gd name="T7" fmla="*/ 22 h 63"/>
              <a:gd name="T8" fmla="*/ 501 w 1002"/>
              <a:gd name="T9" fmla="*/ 63 h 63"/>
              <a:gd name="T10" fmla="*/ 1002 w 1002"/>
              <a:gd name="T11" fmla="*/ 22 h 63"/>
              <a:gd name="T12" fmla="*/ 1002 w 1002"/>
              <a:gd name="T13" fmla="*/ 0 h 63"/>
              <a:gd name="T14" fmla="*/ 991 w 1002"/>
              <a:gd name="T15" fmla="*/ 0 h 63"/>
              <a:gd name="T16" fmla="*/ 501 w 1002"/>
              <a:gd name="T17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2" h="63">
                <a:moveTo>
                  <a:pt x="501" y="33"/>
                </a:moveTo>
                <a:cubicBezTo>
                  <a:pt x="260" y="33"/>
                  <a:pt x="59" y="19"/>
                  <a:pt x="1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45"/>
                  <a:pt x="224" y="63"/>
                  <a:pt x="501" y="63"/>
                </a:cubicBezTo>
                <a:cubicBezTo>
                  <a:pt x="778" y="63"/>
                  <a:pt x="1002" y="45"/>
                  <a:pt x="1002" y="22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991" y="0"/>
                  <a:pt x="991" y="0"/>
                  <a:pt x="991" y="0"/>
                </a:cubicBezTo>
                <a:cubicBezTo>
                  <a:pt x="943" y="19"/>
                  <a:pt x="742" y="33"/>
                  <a:pt x="501" y="33"/>
                </a:cubicBezTo>
                <a:close/>
              </a:path>
            </a:pathLst>
          </a:custGeom>
          <a:solidFill>
            <a:srgbClr val="A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Oval 16">
            <a:extLst>
              <a:ext uri="{FF2B5EF4-FFF2-40B4-BE49-F238E27FC236}">
                <a16:creationId xmlns:a16="http://schemas.microsoft.com/office/drawing/2014/main" id="{2AF7C26A-9F67-42FB-8560-685C93FD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557" y="5108069"/>
            <a:ext cx="2027969" cy="166500"/>
          </a:xfrm>
          <a:prstGeom prst="ellipse">
            <a:avLst/>
          </a:pr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17">
            <a:extLst>
              <a:ext uri="{FF2B5EF4-FFF2-40B4-BE49-F238E27FC236}">
                <a16:creationId xmlns:a16="http://schemas.microsoft.com/office/drawing/2014/main" id="{77745053-3C70-41ED-82EF-C8248D45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77" y="5178000"/>
            <a:ext cx="13320" cy="16651"/>
          </a:xfrm>
          <a:prstGeom prst="rect">
            <a:avLst/>
          </a:pr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8">
            <a:extLst>
              <a:ext uri="{FF2B5EF4-FFF2-40B4-BE49-F238E27FC236}">
                <a16:creationId xmlns:a16="http://schemas.microsoft.com/office/drawing/2014/main" id="{A692B48A-C3CD-47EB-A34B-01A2EE0AD7A6}"/>
              </a:ext>
            </a:extLst>
          </p:cNvPr>
          <p:cNvSpPr>
            <a:spLocks/>
          </p:cNvSpPr>
          <p:nvPr/>
        </p:nvSpPr>
        <p:spPr bwMode="auto">
          <a:xfrm>
            <a:off x="9444408" y="5191320"/>
            <a:ext cx="442889" cy="39960"/>
          </a:xfrm>
          <a:custGeom>
            <a:avLst/>
            <a:gdLst>
              <a:gd name="T0" fmla="*/ 217 w 219"/>
              <a:gd name="T1" fmla="*/ 2 h 20"/>
              <a:gd name="T2" fmla="*/ 217 w 219"/>
              <a:gd name="T3" fmla="*/ 0 h 20"/>
              <a:gd name="T4" fmla="*/ 21 w 219"/>
              <a:gd name="T5" fmla="*/ 0 h 20"/>
              <a:gd name="T6" fmla="*/ 16 w 219"/>
              <a:gd name="T7" fmla="*/ 2 h 20"/>
              <a:gd name="T8" fmla="*/ 1 w 219"/>
              <a:gd name="T9" fmla="*/ 18 h 20"/>
              <a:gd name="T10" fmla="*/ 2 w 219"/>
              <a:gd name="T11" fmla="*/ 20 h 20"/>
              <a:gd name="T12" fmla="*/ 198 w 219"/>
              <a:gd name="T13" fmla="*/ 20 h 20"/>
              <a:gd name="T14" fmla="*/ 203 w 219"/>
              <a:gd name="T15" fmla="*/ 18 h 20"/>
              <a:gd name="T16" fmla="*/ 217 w 219"/>
              <a:gd name="T17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" h="20">
                <a:moveTo>
                  <a:pt x="217" y="2"/>
                </a:moveTo>
                <a:cubicBezTo>
                  <a:pt x="219" y="1"/>
                  <a:pt x="218" y="0"/>
                  <a:pt x="21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0"/>
                  <a:pt x="17" y="1"/>
                  <a:pt x="16" y="2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198" y="20"/>
                  <a:pt x="198" y="20"/>
                  <a:pt x="198" y="20"/>
                </a:cubicBezTo>
                <a:cubicBezTo>
                  <a:pt x="200" y="20"/>
                  <a:pt x="202" y="19"/>
                  <a:pt x="203" y="18"/>
                </a:cubicBezTo>
                <a:lnTo>
                  <a:pt x="217" y="2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9">
            <a:extLst>
              <a:ext uri="{FF2B5EF4-FFF2-40B4-BE49-F238E27FC236}">
                <a16:creationId xmlns:a16="http://schemas.microsoft.com/office/drawing/2014/main" id="{BE76B649-9FE3-4025-A42A-1858BD943966}"/>
              </a:ext>
            </a:extLst>
          </p:cNvPr>
          <p:cNvSpPr>
            <a:spLocks/>
          </p:cNvSpPr>
          <p:nvPr/>
        </p:nvSpPr>
        <p:spPr bwMode="auto">
          <a:xfrm>
            <a:off x="9444408" y="5178000"/>
            <a:ext cx="442889" cy="39960"/>
          </a:xfrm>
          <a:custGeom>
            <a:avLst/>
            <a:gdLst>
              <a:gd name="T0" fmla="*/ 217 w 219"/>
              <a:gd name="T1" fmla="*/ 2 h 20"/>
              <a:gd name="T2" fmla="*/ 217 w 219"/>
              <a:gd name="T3" fmla="*/ 0 h 20"/>
              <a:gd name="T4" fmla="*/ 21 w 219"/>
              <a:gd name="T5" fmla="*/ 0 h 20"/>
              <a:gd name="T6" fmla="*/ 16 w 219"/>
              <a:gd name="T7" fmla="*/ 2 h 20"/>
              <a:gd name="T8" fmla="*/ 1 w 219"/>
              <a:gd name="T9" fmla="*/ 18 h 20"/>
              <a:gd name="T10" fmla="*/ 2 w 219"/>
              <a:gd name="T11" fmla="*/ 20 h 20"/>
              <a:gd name="T12" fmla="*/ 198 w 219"/>
              <a:gd name="T13" fmla="*/ 20 h 20"/>
              <a:gd name="T14" fmla="*/ 203 w 219"/>
              <a:gd name="T15" fmla="*/ 18 h 20"/>
              <a:gd name="T16" fmla="*/ 217 w 219"/>
              <a:gd name="T17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" h="20">
                <a:moveTo>
                  <a:pt x="217" y="2"/>
                </a:moveTo>
                <a:cubicBezTo>
                  <a:pt x="219" y="1"/>
                  <a:pt x="218" y="0"/>
                  <a:pt x="21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0"/>
                  <a:pt x="17" y="1"/>
                  <a:pt x="16" y="2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198" y="20"/>
                  <a:pt x="198" y="20"/>
                  <a:pt x="198" y="20"/>
                </a:cubicBezTo>
                <a:cubicBezTo>
                  <a:pt x="200" y="20"/>
                  <a:pt x="202" y="19"/>
                  <a:pt x="203" y="18"/>
                </a:cubicBezTo>
                <a:lnTo>
                  <a:pt x="217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Rectangle 20">
            <a:extLst>
              <a:ext uri="{FF2B5EF4-FFF2-40B4-BE49-F238E27FC236}">
                <a16:creationId xmlns:a16="http://schemas.microsoft.com/office/drawing/2014/main" id="{6E97F051-66A8-4D2A-A74C-CD0EAC4D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648" y="5168009"/>
            <a:ext cx="372960" cy="99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21">
            <a:extLst>
              <a:ext uri="{FF2B5EF4-FFF2-40B4-BE49-F238E27FC236}">
                <a16:creationId xmlns:a16="http://schemas.microsoft.com/office/drawing/2014/main" id="{161F7AE7-D2E9-48FD-BF45-00BF92DB7C76}"/>
              </a:ext>
            </a:extLst>
          </p:cNvPr>
          <p:cNvSpPr>
            <a:spLocks/>
          </p:cNvSpPr>
          <p:nvPr/>
        </p:nvSpPr>
        <p:spPr bwMode="auto">
          <a:xfrm>
            <a:off x="10190328" y="5144700"/>
            <a:ext cx="399600" cy="26640"/>
          </a:xfrm>
          <a:custGeom>
            <a:avLst/>
            <a:gdLst>
              <a:gd name="T0" fmla="*/ 154 w 198"/>
              <a:gd name="T1" fmla="*/ 0 h 14"/>
              <a:gd name="T2" fmla="*/ 170 w 198"/>
              <a:gd name="T3" fmla="*/ 3 h 14"/>
              <a:gd name="T4" fmla="*/ 182 w 198"/>
              <a:gd name="T5" fmla="*/ 8 h 14"/>
              <a:gd name="T6" fmla="*/ 190 w 198"/>
              <a:gd name="T7" fmla="*/ 11 h 14"/>
              <a:gd name="T8" fmla="*/ 185 w 198"/>
              <a:gd name="T9" fmla="*/ 14 h 14"/>
              <a:gd name="T10" fmla="*/ 156 w 198"/>
              <a:gd name="T11" fmla="*/ 14 h 14"/>
              <a:gd name="T12" fmla="*/ 154 w 198"/>
              <a:gd name="T13" fmla="*/ 14 h 14"/>
              <a:gd name="T14" fmla="*/ 11 w 198"/>
              <a:gd name="T15" fmla="*/ 14 h 14"/>
              <a:gd name="T16" fmla="*/ 10 w 198"/>
              <a:gd name="T17" fmla="*/ 10 h 14"/>
              <a:gd name="T18" fmla="*/ 24 w 198"/>
              <a:gd name="T19" fmla="*/ 4 h 14"/>
              <a:gd name="T20" fmla="*/ 48 w 198"/>
              <a:gd name="T21" fmla="*/ 0 h 14"/>
              <a:gd name="T22" fmla="*/ 154 w 198"/>
              <a:gd name="T2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14">
                <a:moveTo>
                  <a:pt x="154" y="0"/>
                </a:moveTo>
                <a:cubicBezTo>
                  <a:pt x="154" y="0"/>
                  <a:pt x="162" y="0"/>
                  <a:pt x="170" y="3"/>
                </a:cubicBezTo>
                <a:cubicBezTo>
                  <a:pt x="182" y="8"/>
                  <a:pt x="182" y="8"/>
                  <a:pt x="182" y="8"/>
                </a:cubicBezTo>
                <a:cubicBezTo>
                  <a:pt x="190" y="11"/>
                  <a:pt x="190" y="11"/>
                  <a:pt x="190" y="11"/>
                </a:cubicBezTo>
                <a:cubicBezTo>
                  <a:pt x="190" y="11"/>
                  <a:pt x="198" y="14"/>
                  <a:pt x="185" y="14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54" y="14"/>
                  <a:pt x="154" y="14"/>
                  <a:pt x="154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0" y="14"/>
                  <a:pt x="10" y="10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36" y="0"/>
                  <a:pt x="48" y="0"/>
                </a:cubicBezTo>
                <a:lnTo>
                  <a:pt x="15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Rectangle 22">
            <a:extLst>
              <a:ext uri="{FF2B5EF4-FFF2-40B4-BE49-F238E27FC236}">
                <a16:creationId xmlns:a16="http://schemas.microsoft.com/office/drawing/2014/main" id="{9626D8F1-0B5F-4F62-A5BB-17AFECB1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3517" y="5021489"/>
            <a:ext cx="116549" cy="1232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23">
            <a:extLst>
              <a:ext uri="{FF2B5EF4-FFF2-40B4-BE49-F238E27FC236}">
                <a16:creationId xmlns:a16="http://schemas.microsoft.com/office/drawing/2014/main" id="{ED344BD4-1E5D-45E8-9ABB-F25EFA672C6D}"/>
              </a:ext>
            </a:extLst>
          </p:cNvPr>
          <p:cNvSpPr>
            <a:spLocks/>
          </p:cNvSpPr>
          <p:nvPr/>
        </p:nvSpPr>
        <p:spPr bwMode="auto">
          <a:xfrm>
            <a:off x="9847337" y="4378800"/>
            <a:ext cx="1085580" cy="649351"/>
          </a:xfrm>
          <a:custGeom>
            <a:avLst/>
            <a:gdLst>
              <a:gd name="T0" fmla="*/ 514 w 538"/>
              <a:gd name="T1" fmla="*/ 0 h 322"/>
              <a:gd name="T2" fmla="*/ 538 w 538"/>
              <a:gd name="T3" fmla="*/ 24 h 322"/>
              <a:gd name="T4" fmla="*/ 538 w 538"/>
              <a:gd name="T5" fmla="*/ 297 h 322"/>
              <a:gd name="T6" fmla="*/ 514 w 538"/>
              <a:gd name="T7" fmla="*/ 322 h 322"/>
              <a:gd name="T8" fmla="*/ 25 w 538"/>
              <a:gd name="T9" fmla="*/ 322 h 322"/>
              <a:gd name="T10" fmla="*/ 0 w 538"/>
              <a:gd name="T11" fmla="*/ 297 h 322"/>
              <a:gd name="T12" fmla="*/ 0 w 538"/>
              <a:gd name="T13" fmla="*/ 24 h 322"/>
              <a:gd name="T14" fmla="*/ 25 w 538"/>
              <a:gd name="T15" fmla="*/ 0 h 322"/>
              <a:gd name="T16" fmla="*/ 514 w 538"/>
              <a:gd name="T17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8" h="322">
                <a:moveTo>
                  <a:pt x="514" y="0"/>
                </a:moveTo>
                <a:cubicBezTo>
                  <a:pt x="514" y="0"/>
                  <a:pt x="538" y="0"/>
                  <a:pt x="538" y="24"/>
                </a:cubicBezTo>
                <a:cubicBezTo>
                  <a:pt x="538" y="297"/>
                  <a:pt x="538" y="297"/>
                  <a:pt x="538" y="297"/>
                </a:cubicBezTo>
                <a:cubicBezTo>
                  <a:pt x="538" y="297"/>
                  <a:pt x="538" y="322"/>
                  <a:pt x="514" y="322"/>
                </a:cubicBezTo>
                <a:cubicBezTo>
                  <a:pt x="25" y="322"/>
                  <a:pt x="25" y="322"/>
                  <a:pt x="25" y="322"/>
                </a:cubicBezTo>
                <a:cubicBezTo>
                  <a:pt x="25" y="322"/>
                  <a:pt x="0" y="322"/>
                  <a:pt x="0" y="29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0"/>
                  <a:pt x="25" y="0"/>
                </a:cubicBezTo>
                <a:lnTo>
                  <a:pt x="514" y="0"/>
                </a:ln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24">
            <a:extLst>
              <a:ext uri="{FF2B5EF4-FFF2-40B4-BE49-F238E27FC236}">
                <a16:creationId xmlns:a16="http://schemas.microsoft.com/office/drawing/2014/main" id="{C999B1D1-BEA4-4B79-BF2C-E636A274E8F0}"/>
              </a:ext>
            </a:extLst>
          </p:cNvPr>
          <p:cNvSpPr>
            <a:spLocks/>
          </p:cNvSpPr>
          <p:nvPr/>
        </p:nvSpPr>
        <p:spPr bwMode="auto">
          <a:xfrm>
            <a:off x="9887297" y="4415429"/>
            <a:ext cx="1005660" cy="572760"/>
          </a:xfrm>
          <a:custGeom>
            <a:avLst/>
            <a:gdLst>
              <a:gd name="T0" fmla="*/ 486 w 497"/>
              <a:gd name="T1" fmla="*/ 0 h 285"/>
              <a:gd name="T2" fmla="*/ 497 w 497"/>
              <a:gd name="T3" fmla="*/ 10 h 285"/>
              <a:gd name="T4" fmla="*/ 497 w 497"/>
              <a:gd name="T5" fmla="*/ 275 h 285"/>
              <a:gd name="T6" fmla="*/ 486 w 497"/>
              <a:gd name="T7" fmla="*/ 285 h 285"/>
              <a:gd name="T8" fmla="*/ 10 w 497"/>
              <a:gd name="T9" fmla="*/ 285 h 285"/>
              <a:gd name="T10" fmla="*/ 0 w 497"/>
              <a:gd name="T11" fmla="*/ 275 h 285"/>
              <a:gd name="T12" fmla="*/ 0 w 497"/>
              <a:gd name="T13" fmla="*/ 10 h 285"/>
              <a:gd name="T14" fmla="*/ 10 w 497"/>
              <a:gd name="T15" fmla="*/ 0 h 285"/>
              <a:gd name="T16" fmla="*/ 425 w 497"/>
              <a:gd name="T17" fmla="*/ 0 h 285"/>
              <a:gd name="T18" fmla="*/ 486 w 497"/>
              <a:gd name="T19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7" h="285">
                <a:moveTo>
                  <a:pt x="486" y="0"/>
                </a:moveTo>
                <a:cubicBezTo>
                  <a:pt x="486" y="0"/>
                  <a:pt x="497" y="0"/>
                  <a:pt x="497" y="10"/>
                </a:cubicBezTo>
                <a:cubicBezTo>
                  <a:pt x="497" y="275"/>
                  <a:pt x="497" y="275"/>
                  <a:pt x="497" y="275"/>
                </a:cubicBezTo>
                <a:cubicBezTo>
                  <a:pt x="497" y="275"/>
                  <a:pt x="497" y="285"/>
                  <a:pt x="486" y="285"/>
                </a:cubicBezTo>
                <a:cubicBezTo>
                  <a:pt x="10" y="285"/>
                  <a:pt x="10" y="285"/>
                  <a:pt x="10" y="285"/>
                </a:cubicBezTo>
                <a:cubicBezTo>
                  <a:pt x="10" y="285"/>
                  <a:pt x="0" y="285"/>
                  <a:pt x="0" y="27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10" y="0"/>
                </a:cubicBezTo>
                <a:cubicBezTo>
                  <a:pt x="425" y="0"/>
                  <a:pt x="425" y="0"/>
                  <a:pt x="425" y="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25">
            <a:extLst>
              <a:ext uri="{FF2B5EF4-FFF2-40B4-BE49-F238E27FC236}">
                <a16:creationId xmlns:a16="http://schemas.microsoft.com/office/drawing/2014/main" id="{89B620D0-AB69-4C7C-A0AC-EE0E41E8F8A4}"/>
              </a:ext>
            </a:extLst>
          </p:cNvPr>
          <p:cNvSpPr>
            <a:spLocks/>
          </p:cNvSpPr>
          <p:nvPr/>
        </p:nvSpPr>
        <p:spPr bwMode="auto">
          <a:xfrm>
            <a:off x="10027157" y="4565280"/>
            <a:ext cx="243089" cy="53280"/>
          </a:xfrm>
          <a:custGeom>
            <a:avLst/>
            <a:gdLst>
              <a:gd name="T0" fmla="*/ 120 w 120"/>
              <a:gd name="T1" fmla="*/ 17 h 26"/>
              <a:gd name="T2" fmla="*/ 110 w 120"/>
              <a:gd name="T3" fmla="*/ 26 h 26"/>
              <a:gd name="T4" fmla="*/ 9 w 120"/>
              <a:gd name="T5" fmla="*/ 26 h 26"/>
              <a:gd name="T6" fmla="*/ 0 w 120"/>
              <a:gd name="T7" fmla="*/ 17 h 26"/>
              <a:gd name="T8" fmla="*/ 0 w 120"/>
              <a:gd name="T9" fmla="*/ 9 h 26"/>
              <a:gd name="T10" fmla="*/ 9 w 120"/>
              <a:gd name="T11" fmla="*/ 0 h 26"/>
              <a:gd name="T12" fmla="*/ 110 w 120"/>
              <a:gd name="T13" fmla="*/ 0 h 26"/>
              <a:gd name="T14" fmla="*/ 120 w 120"/>
              <a:gd name="T15" fmla="*/ 9 h 26"/>
              <a:gd name="T16" fmla="*/ 120 w 120"/>
              <a:gd name="T17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26">
                <a:moveTo>
                  <a:pt x="120" y="17"/>
                </a:moveTo>
                <a:cubicBezTo>
                  <a:pt x="120" y="22"/>
                  <a:pt x="115" y="26"/>
                  <a:pt x="110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4" y="26"/>
                  <a:pt x="0" y="22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5" y="0"/>
                  <a:pt x="120" y="4"/>
                  <a:pt x="120" y="9"/>
                </a:cubicBezTo>
                <a:cubicBezTo>
                  <a:pt x="120" y="17"/>
                  <a:pt x="120" y="17"/>
                  <a:pt x="120" y="17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26">
            <a:extLst>
              <a:ext uri="{FF2B5EF4-FFF2-40B4-BE49-F238E27FC236}">
                <a16:creationId xmlns:a16="http://schemas.microsoft.com/office/drawing/2014/main" id="{5ECEBCE3-0AB5-4FAE-871A-EEA0B3B220A8}"/>
              </a:ext>
            </a:extLst>
          </p:cNvPr>
          <p:cNvSpPr>
            <a:spLocks/>
          </p:cNvSpPr>
          <p:nvPr/>
        </p:nvSpPr>
        <p:spPr bwMode="auto">
          <a:xfrm>
            <a:off x="10027157" y="4638540"/>
            <a:ext cx="429569" cy="53280"/>
          </a:xfrm>
          <a:custGeom>
            <a:avLst/>
            <a:gdLst>
              <a:gd name="T0" fmla="*/ 212 w 212"/>
              <a:gd name="T1" fmla="*/ 17 h 27"/>
              <a:gd name="T2" fmla="*/ 203 w 212"/>
              <a:gd name="T3" fmla="*/ 27 h 27"/>
              <a:gd name="T4" fmla="*/ 9 w 212"/>
              <a:gd name="T5" fmla="*/ 27 h 27"/>
              <a:gd name="T6" fmla="*/ 0 w 212"/>
              <a:gd name="T7" fmla="*/ 17 h 27"/>
              <a:gd name="T8" fmla="*/ 0 w 212"/>
              <a:gd name="T9" fmla="*/ 10 h 27"/>
              <a:gd name="T10" fmla="*/ 9 w 212"/>
              <a:gd name="T11" fmla="*/ 0 h 27"/>
              <a:gd name="T12" fmla="*/ 203 w 212"/>
              <a:gd name="T13" fmla="*/ 0 h 27"/>
              <a:gd name="T14" fmla="*/ 212 w 212"/>
              <a:gd name="T15" fmla="*/ 10 h 27"/>
              <a:gd name="T16" fmla="*/ 212 w 21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27">
                <a:moveTo>
                  <a:pt x="212" y="17"/>
                </a:moveTo>
                <a:cubicBezTo>
                  <a:pt x="212" y="22"/>
                  <a:pt x="208" y="27"/>
                  <a:pt x="203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4" y="27"/>
                  <a:pt x="0" y="22"/>
                  <a:pt x="0" y="1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08" y="0"/>
                  <a:pt x="212" y="5"/>
                  <a:pt x="212" y="10"/>
                </a:cubicBezTo>
                <a:cubicBezTo>
                  <a:pt x="212" y="17"/>
                  <a:pt x="212" y="17"/>
                  <a:pt x="212" y="17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27">
            <a:extLst>
              <a:ext uri="{FF2B5EF4-FFF2-40B4-BE49-F238E27FC236}">
                <a16:creationId xmlns:a16="http://schemas.microsoft.com/office/drawing/2014/main" id="{E10C2B81-A713-4119-8FBC-1F865F0BAD34}"/>
              </a:ext>
            </a:extLst>
          </p:cNvPr>
          <p:cNvSpPr>
            <a:spLocks/>
          </p:cNvSpPr>
          <p:nvPr/>
        </p:nvSpPr>
        <p:spPr bwMode="auto">
          <a:xfrm>
            <a:off x="10263588" y="4711800"/>
            <a:ext cx="429569" cy="53280"/>
          </a:xfrm>
          <a:custGeom>
            <a:avLst/>
            <a:gdLst>
              <a:gd name="T0" fmla="*/ 212 w 212"/>
              <a:gd name="T1" fmla="*/ 17 h 26"/>
              <a:gd name="T2" fmla="*/ 203 w 212"/>
              <a:gd name="T3" fmla="*/ 26 h 26"/>
              <a:gd name="T4" fmla="*/ 9 w 212"/>
              <a:gd name="T5" fmla="*/ 26 h 26"/>
              <a:gd name="T6" fmla="*/ 0 w 212"/>
              <a:gd name="T7" fmla="*/ 17 h 26"/>
              <a:gd name="T8" fmla="*/ 0 w 212"/>
              <a:gd name="T9" fmla="*/ 9 h 26"/>
              <a:gd name="T10" fmla="*/ 9 w 212"/>
              <a:gd name="T11" fmla="*/ 0 h 26"/>
              <a:gd name="T12" fmla="*/ 203 w 212"/>
              <a:gd name="T13" fmla="*/ 0 h 26"/>
              <a:gd name="T14" fmla="*/ 212 w 212"/>
              <a:gd name="T15" fmla="*/ 9 h 26"/>
              <a:gd name="T16" fmla="*/ 212 w 212"/>
              <a:gd name="T17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26">
                <a:moveTo>
                  <a:pt x="212" y="17"/>
                </a:moveTo>
                <a:cubicBezTo>
                  <a:pt x="212" y="22"/>
                  <a:pt x="208" y="26"/>
                  <a:pt x="203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4" y="26"/>
                  <a:pt x="0" y="22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08" y="0"/>
                  <a:pt x="212" y="4"/>
                  <a:pt x="212" y="9"/>
                </a:cubicBezTo>
                <a:cubicBezTo>
                  <a:pt x="212" y="17"/>
                  <a:pt x="212" y="17"/>
                  <a:pt x="212" y="17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28">
            <a:extLst>
              <a:ext uri="{FF2B5EF4-FFF2-40B4-BE49-F238E27FC236}">
                <a16:creationId xmlns:a16="http://schemas.microsoft.com/office/drawing/2014/main" id="{E9FF3255-DF63-4052-9BB0-9C39F767633C}"/>
              </a:ext>
            </a:extLst>
          </p:cNvPr>
          <p:cNvSpPr>
            <a:spLocks/>
          </p:cNvSpPr>
          <p:nvPr/>
        </p:nvSpPr>
        <p:spPr bwMode="auto">
          <a:xfrm>
            <a:off x="10263588" y="4785060"/>
            <a:ext cx="526140" cy="53280"/>
          </a:xfrm>
          <a:custGeom>
            <a:avLst/>
            <a:gdLst>
              <a:gd name="T0" fmla="*/ 259 w 259"/>
              <a:gd name="T1" fmla="*/ 17 h 27"/>
              <a:gd name="T2" fmla="*/ 249 w 259"/>
              <a:gd name="T3" fmla="*/ 27 h 27"/>
              <a:gd name="T4" fmla="*/ 9 w 259"/>
              <a:gd name="T5" fmla="*/ 27 h 27"/>
              <a:gd name="T6" fmla="*/ 0 w 259"/>
              <a:gd name="T7" fmla="*/ 17 h 27"/>
              <a:gd name="T8" fmla="*/ 0 w 259"/>
              <a:gd name="T9" fmla="*/ 10 h 27"/>
              <a:gd name="T10" fmla="*/ 9 w 259"/>
              <a:gd name="T11" fmla="*/ 0 h 27"/>
              <a:gd name="T12" fmla="*/ 249 w 259"/>
              <a:gd name="T13" fmla="*/ 0 h 27"/>
              <a:gd name="T14" fmla="*/ 259 w 259"/>
              <a:gd name="T15" fmla="*/ 10 h 27"/>
              <a:gd name="T16" fmla="*/ 259 w 259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9" h="27">
                <a:moveTo>
                  <a:pt x="259" y="17"/>
                </a:moveTo>
                <a:cubicBezTo>
                  <a:pt x="259" y="22"/>
                  <a:pt x="255" y="27"/>
                  <a:pt x="24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4" y="27"/>
                  <a:pt x="0" y="22"/>
                  <a:pt x="0" y="1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55" y="0"/>
                  <a:pt x="259" y="5"/>
                  <a:pt x="259" y="10"/>
                </a:cubicBezTo>
                <a:cubicBezTo>
                  <a:pt x="259" y="17"/>
                  <a:pt x="259" y="17"/>
                  <a:pt x="259" y="17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29">
            <a:extLst>
              <a:ext uri="{FF2B5EF4-FFF2-40B4-BE49-F238E27FC236}">
                <a16:creationId xmlns:a16="http://schemas.microsoft.com/office/drawing/2014/main" id="{C37C8195-DFB5-4B4C-A702-FBA2D8B4CC66}"/>
              </a:ext>
            </a:extLst>
          </p:cNvPr>
          <p:cNvSpPr>
            <a:spLocks/>
          </p:cNvSpPr>
          <p:nvPr/>
        </p:nvSpPr>
        <p:spPr bwMode="auto">
          <a:xfrm>
            <a:off x="9887297" y="4418760"/>
            <a:ext cx="999000" cy="569431"/>
          </a:xfrm>
          <a:custGeom>
            <a:avLst/>
            <a:gdLst>
              <a:gd name="T0" fmla="*/ 4 w 493"/>
              <a:gd name="T1" fmla="*/ 0 h 283"/>
              <a:gd name="T2" fmla="*/ 0 w 493"/>
              <a:gd name="T3" fmla="*/ 8 h 283"/>
              <a:gd name="T4" fmla="*/ 0 w 493"/>
              <a:gd name="T5" fmla="*/ 273 h 283"/>
              <a:gd name="T6" fmla="*/ 10 w 493"/>
              <a:gd name="T7" fmla="*/ 283 h 283"/>
              <a:gd name="T8" fmla="*/ 486 w 493"/>
              <a:gd name="T9" fmla="*/ 283 h 283"/>
              <a:gd name="T10" fmla="*/ 493 w 493"/>
              <a:gd name="T11" fmla="*/ 281 h 283"/>
              <a:gd name="T12" fmla="*/ 367 w 493"/>
              <a:gd name="T13" fmla="*/ 209 h 283"/>
              <a:gd name="T14" fmla="*/ 195 w 493"/>
              <a:gd name="T15" fmla="*/ 209 h 283"/>
              <a:gd name="T16" fmla="*/ 186 w 493"/>
              <a:gd name="T17" fmla="*/ 199 h 283"/>
              <a:gd name="T18" fmla="*/ 186 w 493"/>
              <a:gd name="T19" fmla="*/ 192 h 283"/>
              <a:gd name="T20" fmla="*/ 195 w 493"/>
              <a:gd name="T21" fmla="*/ 182 h 283"/>
              <a:gd name="T22" fmla="*/ 321 w 493"/>
              <a:gd name="T23" fmla="*/ 182 h 283"/>
              <a:gd name="T24" fmla="*/ 303 w 493"/>
              <a:gd name="T25" fmla="*/ 172 h 283"/>
              <a:gd name="T26" fmla="*/ 195 w 493"/>
              <a:gd name="T27" fmla="*/ 172 h 283"/>
              <a:gd name="T28" fmla="*/ 186 w 493"/>
              <a:gd name="T29" fmla="*/ 163 h 283"/>
              <a:gd name="T30" fmla="*/ 186 w 493"/>
              <a:gd name="T31" fmla="*/ 155 h 283"/>
              <a:gd name="T32" fmla="*/ 195 w 493"/>
              <a:gd name="T33" fmla="*/ 146 h 283"/>
              <a:gd name="T34" fmla="*/ 258 w 493"/>
              <a:gd name="T35" fmla="*/ 146 h 283"/>
              <a:gd name="T36" fmla="*/ 240 w 493"/>
              <a:gd name="T37" fmla="*/ 136 h 283"/>
              <a:gd name="T38" fmla="*/ 78 w 493"/>
              <a:gd name="T39" fmla="*/ 136 h 283"/>
              <a:gd name="T40" fmla="*/ 69 w 493"/>
              <a:gd name="T41" fmla="*/ 126 h 283"/>
              <a:gd name="T42" fmla="*/ 69 w 493"/>
              <a:gd name="T43" fmla="*/ 119 h 283"/>
              <a:gd name="T44" fmla="*/ 78 w 493"/>
              <a:gd name="T45" fmla="*/ 109 h 283"/>
              <a:gd name="T46" fmla="*/ 194 w 493"/>
              <a:gd name="T47" fmla="*/ 109 h 283"/>
              <a:gd name="T48" fmla="*/ 176 w 493"/>
              <a:gd name="T49" fmla="*/ 99 h 283"/>
              <a:gd name="T50" fmla="*/ 78 w 493"/>
              <a:gd name="T51" fmla="*/ 99 h 283"/>
              <a:gd name="T52" fmla="*/ 69 w 493"/>
              <a:gd name="T53" fmla="*/ 90 h 283"/>
              <a:gd name="T54" fmla="*/ 69 w 493"/>
              <a:gd name="T55" fmla="*/ 82 h 283"/>
              <a:gd name="T56" fmla="*/ 78 w 493"/>
              <a:gd name="T57" fmla="*/ 73 h 283"/>
              <a:gd name="T58" fmla="*/ 130 w 493"/>
              <a:gd name="T59" fmla="*/ 73 h 283"/>
              <a:gd name="T60" fmla="*/ 4 w 493"/>
              <a:gd name="T61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3" h="283">
                <a:moveTo>
                  <a:pt x="4" y="0"/>
                </a:moveTo>
                <a:cubicBezTo>
                  <a:pt x="0" y="3"/>
                  <a:pt x="0" y="8"/>
                  <a:pt x="0" y="8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83"/>
                  <a:pt x="10" y="283"/>
                  <a:pt x="10" y="283"/>
                </a:cubicBezTo>
                <a:cubicBezTo>
                  <a:pt x="486" y="283"/>
                  <a:pt x="486" y="283"/>
                  <a:pt x="486" y="283"/>
                </a:cubicBezTo>
                <a:cubicBezTo>
                  <a:pt x="489" y="283"/>
                  <a:pt x="491" y="282"/>
                  <a:pt x="493" y="281"/>
                </a:cubicBezTo>
                <a:cubicBezTo>
                  <a:pt x="367" y="209"/>
                  <a:pt x="367" y="209"/>
                  <a:pt x="367" y="209"/>
                </a:cubicBezTo>
                <a:cubicBezTo>
                  <a:pt x="195" y="209"/>
                  <a:pt x="195" y="209"/>
                  <a:pt x="195" y="209"/>
                </a:cubicBezTo>
                <a:cubicBezTo>
                  <a:pt x="190" y="209"/>
                  <a:pt x="186" y="204"/>
                  <a:pt x="186" y="199"/>
                </a:cubicBezTo>
                <a:cubicBezTo>
                  <a:pt x="186" y="192"/>
                  <a:pt x="186" y="192"/>
                  <a:pt x="186" y="192"/>
                </a:cubicBezTo>
                <a:cubicBezTo>
                  <a:pt x="186" y="187"/>
                  <a:pt x="190" y="182"/>
                  <a:pt x="195" y="182"/>
                </a:cubicBezTo>
                <a:cubicBezTo>
                  <a:pt x="321" y="182"/>
                  <a:pt x="321" y="182"/>
                  <a:pt x="321" y="182"/>
                </a:cubicBezTo>
                <a:cubicBezTo>
                  <a:pt x="303" y="172"/>
                  <a:pt x="303" y="172"/>
                  <a:pt x="303" y="172"/>
                </a:cubicBezTo>
                <a:cubicBezTo>
                  <a:pt x="195" y="172"/>
                  <a:pt x="195" y="172"/>
                  <a:pt x="195" y="172"/>
                </a:cubicBezTo>
                <a:cubicBezTo>
                  <a:pt x="190" y="172"/>
                  <a:pt x="186" y="168"/>
                  <a:pt x="186" y="163"/>
                </a:cubicBezTo>
                <a:cubicBezTo>
                  <a:pt x="186" y="155"/>
                  <a:pt x="186" y="155"/>
                  <a:pt x="186" y="155"/>
                </a:cubicBezTo>
                <a:cubicBezTo>
                  <a:pt x="186" y="150"/>
                  <a:pt x="190" y="146"/>
                  <a:pt x="195" y="146"/>
                </a:cubicBezTo>
                <a:cubicBezTo>
                  <a:pt x="258" y="146"/>
                  <a:pt x="258" y="146"/>
                  <a:pt x="258" y="146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3" y="136"/>
                  <a:pt x="69" y="131"/>
                  <a:pt x="69" y="126"/>
                </a:cubicBezTo>
                <a:cubicBezTo>
                  <a:pt x="69" y="119"/>
                  <a:pt x="69" y="119"/>
                  <a:pt x="69" y="119"/>
                </a:cubicBezTo>
                <a:cubicBezTo>
                  <a:pt x="69" y="114"/>
                  <a:pt x="73" y="109"/>
                  <a:pt x="78" y="109"/>
                </a:cubicBezTo>
                <a:cubicBezTo>
                  <a:pt x="194" y="109"/>
                  <a:pt x="194" y="109"/>
                  <a:pt x="194" y="109"/>
                </a:cubicBezTo>
                <a:cubicBezTo>
                  <a:pt x="176" y="99"/>
                  <a:pt x="176" y="99"/>
                  <a:pt x="176" y="99"/>
                </a:cubicBezTo>
                <a:cubicBezTo>
                  <a:pt x="78" y="99"/>
                  <a:pt x="78" y="99"/>
                  <a:pt x="78" y="99"/>
                </a:cubicBezTo>
                <a:cubicBezTo>
                  <a:pt x="73" y="99"/>
                  <a:pt x="69" y="95"/>
                  <a:pt x="69" y="90"/>
                </a:cubicBezTo>
                <a:cubicBezTo>
                  <a:pt x="69" y="82"/>
                  <a:pt x="69" y="82"/>
                  <a:pt x="69" y="82"/>
                </a:cubicBezTo>
                <a:cubicBezTo>
                  <a:pt x="69" y="77"/>
                  <a:pt x="73" y="73"/>
                  <a:pt x="78" y="73"/>
                </a:cubicBezTo>
                <a:cubicBezTo>
                  <a:pt x="130" y="73"/>
                  <a:pt x="130" y="73"/>
                  <a:pt x="130" y="73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6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30">
            <a:extLst>
              <a:ext uri="{FF2B5EF4-FFF2-40B4-BE49-F238E27FC236}">
                <a16:creationId xmlns:a16="http://schemas.microsoft.com/office/drawing/2014/main" id="{4EBB93AE-8DD3-4178-AE74-1A13BC5DEBF6}"/>
              </a:ext>
            </a:extLst>
          </p:cNvPr>
          <p:cNvSpPr>
            <a:spLocks/>
          </p:cNvSpPr>
          <p:nvPr/>
        </p:nvSpPr>
        <p:spPr bwMode="auto">
          <a:xfrm>
            <a:off x="10027157" y="4565280"/>
            <a:ext cx="216449" cy="53280"/>
          </a:xfrm>
          <a:custGeom>
            <a:avLst/>
            <a:gdLst>
              <a:gd name="T0" fmla="*/ 61 w 107"/>
              <a:gd name="T1" fmla="*/ 0 h 26"/>
              <a:gd name="T2" fmla="*/ 9 w 107"/>
              <a:gd name="T3" fmla="*/ 0 h 26"/>
              <a:gd name="T4" fmla="*/ 0 w 107"/>
              <a:gd name="T5" fmla="*/ 9 h 26"/>
              <a:gd name="T6" fmla="*/ 0 w 107"/>
              <a:gd name="T7" fmla="*/ 17 h 26"/>
              <a:gd name="T8" fmla="*/ 9 w 107"/>
              <a:gd name="T9" fmla="*/ 26 h 26"/>
              <a:gd name="T10" fmla="*/ 107 w 107"/>
              <a:gd name="T11" fmla="*/ 26 h 26"/>
              <a:gd name="T12" fmla="*/ 61 w 107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26">
                <a:moveTo>
                  <a:pt x="6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2"/>
                  <a:pt x="4" y="26"/>
                  <a:pt x="9" y="26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BD36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31">
            <a:extLst>
              <a:ext uri="{FF2B5EF4-FFF2-40B4-BE49-F238E27FC236}">
                <a16:creationId xmlns:a16="http://schemas.microsoft.com/office/drawing/2014/main" id="{E05388A5-3477-46C1-83D6-035B8E405218}"/>
              </a:ext>
            </a:extLst>
          </p:cNvPr>
          <p:cNvSpPr>
            <a:spLocks/>
          </p:cNvSpPr>
          <p:nvPr/>
        </p:nvSpPr>
        <p:spPr bwMode="auto">
          <a:xfrm>
            <a:off x="10027157" y="4638540"/>
            <a:ext cx="346320" cy="53280"/>
          </a:xfrm>
          <a:custGeom>
            <a:avLst/>
            <a:gdLst>
              <a:gd name="T0" fmla="*/ 125 w 171"/>
              <a:gd name="T1" fmla="*/ 0 h 27"/>
              <a:gd name="T2" fmla="*/ 9 w 171"/>
              <a:gd name="T3" fmla="*/ 0 h 27"/>
              <a:gd name="T4" fmla="*/ 0 w 171"/>
              <a:gd name="T5" fmla="*/ 10 h 27"/>
              <a:gd name="T6" fmla="*/ 0 w 171"/>
              <a:gd name="T7" fmla="*/ 17 h 27"/>
              <a:gd name="T8" fmla="*/ 9 w 171"/>
              <a:gd name="T9" fmla="*/ 27 h 27"/>
              <a:gd name="T10" fmla="*/ 171 w 171"/>
              <a:gd name="T11" fmla="*/ 27 h 27"/>
              <a:gd name="T12" fmla="*/ 125 w 171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" h="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2"/>
                  <a:pt x="4" y="27"/>
                  <a:pt x="9" y="27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25" y="0"/>
                  <a:pt x="125" y="0"/>
                  <a:pt x="125" y="0"/>
                </a:cubicBezTo>
              </a:path>
            </a:pathLst>
          </a:custGeom>
          <a:solidFill>
            <a:srgbClr val="BD36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32">
            <a:extLst>
              <a:ext uri="{FF2B5EF4-FFF2-40B4-BE49-F238E27FC236}">
                <a16:creationId xmlns:a16="http://schemas.microsoft.com/office/drawing/2014/main" id="{0C0C57DF-5198-444B-96E8-9B2C1806C131}"/>
              </a:ext>
            </a:extLst>
          </p:cNvPr>
          <p:cNvSpPr>
            <a:spLocks/>
          </p:cNvSpPr>
          <p:nvPr/>
        </p:nvSpPr>
        <p:spPr bwMode="auto">
          <a:xfrm>
            <a:off x="10263588" y="4711800"/>
            <a:ext cx="236429" cy="53280"/>
          </a:xfrm>
          <a:custGeom>
            <a:avLst/>
            <a:gdLst>
              <a:gd name="T0" fmla="*/ 72 w 117"/>
              <a:gd name="T1" fmla="*/ 0 h 26"/>
              <a:gd name="T2" fmla="*/ 9 w 117"/>
              <a:gd name="T3" fmla="*/ 0 h 26"/>
              <a:gd name="T4" fmla="*/ 0 w 117"/>
              <a:gd name="T5" fmla="*/ 9 h 26"/>
              <a:gd name="T6" fmla="*/ 0 w 117"/>
              <a:gd name="T7" fmla="*/ 17 h 26"/>
              <a:gd name="T8" fmla="*/ 9 w 117"/>
              <a:gd name="T9" fmla="*/ 26 h 26"/>
              <a:gd name="T10" fmla="*/ 117 w 117"/>
              <a:gd name="T11" fmla="*/ 26 h 26"/>
              <a:gd name="T12" fmla="*/ 72 w 117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26">
                <a:moveTo>
                  <a:pt x="72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2"/>
                  <a:pt x="4" y="26"/>
                  <a:pt x="9" y="2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rgbClr val="BD36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33">
            <a:extLst>
              <a:ext uri="{FF2B5EF4-FFF2-40B4-BE49-F238E27FC236}">
                <a16:creationId xmlns:a16="http://schemas.microsoft.com/office/drawing/2014/main" id="{8372A693-5FBA-4AE7-B0BD-814077583561}"/>
              </a:ext>
            </a:extLst>
          </p:cNvPr>
          <p:cNvSpPr>
            <a:spLocks/>
          </p:cNvSpPr>
          <p:nvPr/>
        </p:nvSpPr>
        <p:spPr bwMode="auto">
          <a:xfrm>
            <a:off x="10263588" y="4785060"/>
            <a:ext cx="366300" cy="53280"/>
          </a:xfrm>
          <a:custGeom>
            <a:avLst/>
            <a:gdLst>
              <a:gd name="T0" fmla="*/ 135 w 181"/>
              <a:gd name="T1" fmla="*/ 0 h 27"/>
              <a:gd name="T2" fmla="*/ 9 w 181"/>
              <a:gd name="T3" fmla="*/ 0 h 27"/>
              <a:gd name="T4" fmla="*/ 0 w 181"/>
              <a:gd name="T5" fmla="*/ 10 h 27"/>
              <a:gd name="T6" fmla="*/ 0 w 181"/>
              <a:gd name="T7" fmla="*/ 17 h 27"/>
              <a:gd name="T8" fmla="*/ 9 w 181"/>
              <a:gd name="T9" fmla="*/ 27 h 27"/>
              <a:gd name="T10" fmla="*/ 181 w 181"/>
              <a:gd name="T11" fmla="*/ 27 h 27"/>
              <a:gd name="T12" fmla="*/ 135 w 181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27">
                <a:moveTo>
                  <a:pt x="13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2"/>
                  <a:pt x="4" y="27"/>
                  <a:pt x="9" y="27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135" y="0"/>
                  <a:pt x="135" y="0"/>
                  <a:pt x="135" y="0"/>
                </a:cubicBezTo>
              </a:path>
            </a:pathLst>
          </a:custGeom>
          <a:solidFill>
            <a:srgbClr val="BD36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34">
            <a:extLst>
              <a:ext uri="{FF2B5EF4-FFF2-40B4-BE49-F238E27FC236}">
                <a16:creationId xmlns:a16="http://schemas.microsoft.com/office/drawing/2014/main" id="{FC841377-E60C-4B37-BFCF-13EC15AAABA9}"/>
              </a:ext>
            </a:extLst>
          </p:cNvPr>
          <p:cNvSpPr>
            <a:spLocks/>
          </p:cNvSpPr>
          <p:nvPr/>
        </p:nvSpPr>
        <p:spPr bwMode="auto">
          <a:xfrm>
            <a:off x="9700817" y="2827020"/>
            <a:ext cx="999000" cy="559440"/>
          </a:xfrm>
          <a:custGeom>
            <a:avLst/>
            <a:gdLst>
              <a:gd name="T0" fmla="*/ 427 w 494"/>
              <a:gd name="T1" fmla="*/ 140 h 279"/>
              <a:gd name="T2" fmla="*/ 429 w 494"/>
              <a:gd name="T3" fmla="*/ 124 h 279"/>
              <a:gd name="T4" fmla="*/ 342 w 494"/>
              <a:gd name="T5" fmla="*/ 37 h 279"/>
              <a:gd name="T6" fmla="*/ 290 w 494"/>
              <a:gd name="T7" fmla="*/ 54 h 279"/>
              <a:gd name="T8" fmla="*/ 196 w 494"/>
              <a:gd name="T9" fmla="*/ 0 h 279"/>
              <a:gd name="T10" fmla="*/ 88 w 494"/>
              <a:gd name="T11" fmla="*/ 106 h 279"/>
              <a:gd name="T12" fmla="*/ 87 w 494"/>
              <a:gd name="T13" fmla="*/ 106 h 279"/>
              <a:gd name="T14" fmla="*/ 0 w 494"/>
              <a:gd name="T15" fmla="*/ 193 h 279"/>
              <a:gd name="T16" fmla="*/ 87 w 494"/>
              <a:gd name="T17" fmla="*/ 279 h 279"/>
              <a:gd name="T18" fmla="*/ 425 w 494"/>
              <a:gd name="T19" fmla="*/ 279 h 279"/>
              <a:gd name="T20" fmla="*/ 494 w 494"/>
              <a:gd name="T21" fmla="*/ 210 h 279"/>
              <a:gd name="T22" fmla="*/ 427 w 494"/>
              <a:gd name="T23" fmla="*/ 14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4" h="279">
                <a:moveTo>
                  <a:pt x="427" y="140"/>
                </a:moveTo>
                <a:cubicBezTo>
                  <a:pt x="428" y="135"/>
                  <a:pt x="429" y="129"/>
                  <a:pt x="429" y="124"/>
                </a:cubicBezTo>
                <a:cubicBezTo>
                  <a:pt x="429" y="76"/>
                  <a:pt x="390" y="37"/>
                  <a:pt x="342" y="37"/>
                </a:cubicBezTo>
                <a:cubicBezTo>
                  <a:pt x="323" y="37"/>
                  <a:pt x="305" y="43"/>
                  <a:pt x="290" y="54"/>
                </a:cubicBezTo>
                <a:cubicBezTo>
                  <a:pt x="272" y="22"/>
                  <a:pt x="237" y="0"/>
                  <a:pt x="196" y="0"/>
                </a:cubicBezTo>
                <a:cubicBezTo>
                  <a:pt x="137" y="0"/>
                  <a:pt x="89" y="47"/>
                  <a:pt x="88" y="106"/>
                </a:cubicBezTo>
                <a:cubicBezTo>
                  <a:pt x="88" y="106"/>
                  <a:pt x="87" y="106"/>
                  <a:pt x="87" y="106"/>
                </a:cubicBezTo>
                <a:cubicBezTo>
                  <a:pt x="39" y="106"/>
                  <a:pt x="0" y="145"/>
                  <a:pt x="0" y="193"/>
                </a:cubicBezTo>
                <a:cubicBezTo>
                  <a:pt x="0" y="240"/>
                  <a:pt x="39" y="279"/>
                  <a:pt x="87" y="279"/>
                </a:cubicBezTo>
                <a:cubicBezTo>
                  <a:pt x="425" y="279"/>
                  <a:pt x="425" y="279"/>
                  <a:pt x="425" y="279"/>
                </a:cubicBezTo>
                <a:cubicBezTo>
                  <a:pt x="463" y="279"/>
                  <a:pt x="494" y="248"/>
                  <a:pt x="494" y="210"/>
                </a:cubicBezTo>
                <a:cubicBezTo>
                  <a:pt x="494" y="172"/>
                  <a:pt x="464" y="141"/>
                  <a:pt x="427" y="1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35">
            <a:extLst>
              <a:ext uri="{FF2B5EF4-FFF2-40B4-BE49-F238E27FC236}">
                <a16:creationId xmlns:a16="http://schemas.microsoft.com/office/drawing/2014/main" id="{852EEC97-497E-4172-A7B7-72CACFB03F35}"/>
              </a:ext>
            </a:extLst>
          </p:cNvPr>
          <p:cNvSpPr>
            <a:spLocks/>
          </p:cNvSpPr>
          <p:nvPr/>
        </p:nvSpPr>
        <p:spPr bwMode="auto">
          <a:xfrm>
            <a:off x="9700817" y="2976869"/>
            <a:ext cx="932400" cy="409591"/>
          </a:xfrm>
          <a:custGeom>
            <a:avLst/>
            <a:gdLst>
              <a:gd name="T0" fmla="*/ 461 w 461"/>
              <a:gd name="T1" fmla="*/ 194 h 204"/>
              <a:gd name="T2" fmla="*/ 93 w 461"/>
              <a:gd name="T3" fmla="*/ 0 h 204"/>
              <a:gd name="T4" fmla="*/ 88 w 461"/>
              <a:gd name="T5" fmla="*/ 31 h 204"/>
              <a:gd name="T6" fmla="*/ 87 w 461"/>
              <a:gd name="T7" fmla="*/ 31 h 204"/>
              <a:gd name="T8" fmla="*/ 0 w 461"/>
              <a:gd name="T9" fmla="*/ 118 h 204"/>
              <a:gd name="T10" fmla="*/ 87 w 461"/>
              <a:gd name="T11" fmla="*/ 204 h 204"/>
              <a:gd name="T12" fmla="*/ 425 w 461"/>
              <a:gd name="T13" fmla="*/ 204 h 204"/>
              <a:gd name="T14" fmla="*/ 461 w 461"/>
              <a:gd name="T15" fmla="*/ 19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204">
                <a:moveTo>
                  <a:pt x="461" y="194"/>
                </a:moveTo>
                <a:cubicBezTo>
                  <a:pt x="93" y="0"/>
                  <a:pt x="93" y="0"/>
                  <a:pt x="93" y="0"/>
                </a:cubicBezTo>
                <a:cubicBezTo>
                  <a:pt x="90" y="10"/>
                  <a:pt x="88" y="20"/>
                  <a:pt x="88" y="31"/>
                </a:cubicBezTo>
                <a:cubicBezTo>
                  <a:pt x="88" y="31"/>
                  <a:pt x="87" y="31"/>
                  <a:pt x="87" y="31"/>
                </a:cubicBezTo>
                <a:cubicBezTo>
                  <a:pt x="39" y="31"/>
                  <a:pt x="0" y="70"/>
                  <a:pt x="0" y="118"/>
                </a:cubicBezTo>
                <a:cubicBezTo>
                  <a:pt x="0" y="165"/>
                  <a:pt x="39" y="204"/>
                  <a:pt x="87" y="204"/>
                </a:cubicBezTo>
                <a:cubicBezTo>
                  <a:pt x="425" y="204"/>
                  <a:pt x="425" y="204"/>
                  <a:pt x="425" y="204"/>
                </a:cubicBezTo>
                <a:cubicBezTo>
                  <a:pt x="438" y="204"/>
                  <a:pt x="450" y="200"/>
                  <a:pt x="461" y="194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36">
            <a:extLst>
              <a:ext uri="{FF2B5EF4-FFF2-40B4-BE49-F238E27FC236}">
                <a16:creationId xmlns:a16="http://schemas.microsoft.com/office/drawing/2014/main" id="{9E43BBF5-50B4-41C8-8E98-499947551245}"/>
              </a:ext>
            </a:extLst>
          </p:cNvPr>
          <p:cNvSpPr>
            <a:spLocks/>
          </p:cNvSpPr>
          <p:nvPr/>
        </p:nvSpPr>
        <p:spPr bwMode="auto">
          <a:xfrm>
            <a:off x="9404448" y="3513000"/>
            <a:ext cx="379620" cy="213120"/>
          </a:xfrm>
          <a:custGeom>
            <a:avLst/>
            <a:gdLst>
              <a:gd name="T0" fmla="*/ 163 w 188"/>
              <a:gd name="T1" fmla="*/ 53 h 106"/>
              <a:gd name="T2" fmla="*/ 163 w 188"/>
              <a:gd name="T3" fmla="*/ 47 h 106"/>
              <a:gd name="T4" fmla="*/ 130 w 188"/>
              <a:gd name="T5" fmla="*/ 14 h 106"/>
              <a:gd name="T6" fmla="*/ 111 w 188"/>
              <a:gd name="T7" fmla="*/ 20 h 106"/>
              <a:gd name="T8" fmla="*/ 75 w 188"/>
              <a:gd name="T9" fmla="*/ 0 h 106"/>
              <a:gd name="T10" fmla="*/ 34 w 188"/>
              <a:gd name="T11" fmla="*/ 40 h 106"/>
              <a:gd name="T12" fmla="*/ 33 w 188"/>
              <a:gd name="T13" fmla="*/ 40 h 106"/>
              <a:gd name="T14" fmla="*/ 0 w 188"/>
              <a:gd name="T15" fmla="*/ 73 h 106"/>
              <a:gd name="T16" fmla="*/ 33 w 188"/>
              <a:gd name="T17" fmla="*/ 106 h 106"/>
              <a:gd name="T18" fmla="*/ 162 w 188"/>
              <a:gd name="T19" fmla="*/ 106 h 106"/>
              <a:gd name="T20" fmla="*/ 188 w 188"/>
              <a:gd name="T21" fmla="*/ 80 h 106"/>
              <a:gd name="T22" fmla="*/ 163 w 188"/>
              <a:gd name="T23" fmla="*/ 5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06">
                <a:moveTo>
                  <a:pt x="163" y="53"/>
                </a:moveTo>
                <a:cubicBezTo>
                  <a:pt x="163" y="51"/>
                  <a:pt x="163" y="49"/>
                  <a:pt x="163" y="47"/>
                </a:cubicBezTo>
                <a:cubicBezTo>
                  <a:pt x="163" y="29"/>
                  <a:pt x="149" y="14"/>
                  <a:pt x="130" y="14"/>
                </a:cubicBezTo>
                <a:cubicBezTo>
                  <a:pt x="123" y="14"/>
                  <a:pt x="116" y="16"/>
                  <a:pt x="111" y="20"/>
                </a:cubicBezTo>
                <a:cubicBezTo>
                  <a:pt x="104" y="8"/>
                  <a:pt x="90" y="0"/>
                  <a:pt x="75" y="0"/>
                </a:cubicBezTo>
                <a:cubicBezTo>
                  <a:pt x="53" y="0"/>
                  <a:pt x="34" y="18"/>
                  <a:pt x="34" y="40"/>
                </a:cubicBezTo>
                <a:cubicBezTo>
                  <a:pt x="34" y="40"/>
                  <a:pt x="34" y="40"/>
                  <a:pt x="33" y="40"/>
                </a:cubicBezTo>
                <a:cubicBezTo>
                  <a:pt x="15" y="40"/>
                  <a:pt x="0" y="55"/>
                  <a:pt x="0" y="73"/>
                </a:cubicBezTo>
                <a:cubicBezTo>
                  <a:pt x="0" y="91"/>
                  <a:pt x="15" y="106"/>
                  <a:pt x="33" y="106"/>
                </a:cubicBezTo>
                <a:cubicBezTo>
                  <a:pt x="162" y="106"/>
                  <a:pt x="162" y="106"/>
                  <a:pt x="162" y="106"/>
                </a:cubicBezTo>
                <a:cubicBezTo>
                  <a:pt x="176" y="106"/>
                  <a:pt x="188" y="94"/>
                  <a:pt x="188" y="80"/>
                </a:cubicBezTo>
                <a:cubicBezTo>
                  <a:pt x="188" y="65"/>
                  <a:pt x="177" y="54"/>
                  <a:pt x="163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37">
            <a:extLst>
              <a:ext uri="{FF2B5EF4-FFF2-40B4-BE49-F238E27FC236}">
                <a16:creationId xmlns:a16="http://schemas.microsoft.com/office/drawing/2014/main" id="{56F873C4-4CB1-4A36-8E3C-6206384AF3DD}"/>
              </a:ext>
            </a:extLst>
          </p:cNvPr>
          <p:cNvSpPr>
            <a:spLocks/>
          </p:cNvSpPr>
          <p:nvPr/>
        </p:nvSpPr>
        <p:spPr bwMode="auto">
          <a:xfrm>
            <a:off x="10739777" y="2873640"/>
            <a:ext cx="323009" cy="179820"/>
          </a:xfrm>
          <a:custGeom>
            <a:avLst/>
            <a:gdLst>
              <a:gd name="T0" fmla="*/ 138 w 159"/>
              <a:gd name="T1" fmla="*/ 45 h 90"/>
              <a:gd name="T2" fmla="*/ 138 w 159"/>
              <a:gd name="T3" fmla="*/ 40 h 90"/>
              <a:gd name="T4" fmla="*/ 110 w 159"/>
              <a:gd name="T5" fmla="*/ 12 h 90"/>
              <a:gd name="T6" fmla="*/ 94 w 159"/>
              <a:gd name="T7" fmla="*/ 17 h 90"/>
              <a:gd name="T8" fmla="*/ 64 w 159"/>
              <a:gd name="T9" fmla="*/ 0 h 90"/>
              <a:gd name="T10" fmla="*/ 29 w 159"/>
              <a:gd name="T11" fmla="*/ 34 h 90"/>
              <a:gd name="T12" fmla="*/ 28 w 159"/>
              <a:gd name="T13" fmla="*/ 34 h 90"/>
              <a:gd name="T14" fmla="*/ 0 w 159"/>
              <a:gd name="T15" fmla="*/ 62 h 90"/>
              <a:gd name="T16" fmla="*/ 28 w 159"/>
              <a:gd name="T17" fmla="*/ 90 h 90"/>
              <a:gd name="T18" fmla="*/ 137 w 159"/>
              <a:gd name="T19" fmla="*/ 90 h 90"/>
              <a:gd name="T20" fmla="*/ 159 w 159"/>
              <a:gd name="T21" fmla="*/ 67 h 90"/>
              <a:gd name="T22" fmla="*/ 138 w 159"/>
              <a:gd name="T2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90">
                <a:moveTo>
                  <a:pt x="138" y="45"/>
                </a:moveTo>
                <a:cubicBezTo>
                  <a:pt x="138" y="43"/>
                  <a:pt x="138" y="42"/>
                  <a:pt x="138" y="40"/>
                </a:cubicBezTo>
                <a:cubicBezTo>
                  <a:pt x="138" y="24"/>
                  <a:pt x="126" y="12"/>
                  <a:pt x="110" y="12"/>
                </a:cubicBezTo>
                <a:cubicBezTo>
                  <a:pt x="104" y="12"/>
                  <a:pt x="98" y="14"/>
                  <a:pt x="94" y="17"/>
                </a:cubicBezTo>
                <a:cubicBezTo>
                  <a:pt x="88" y="7"/>
                  <a:pt x="76" y="0"/>
                  <a:pt x="64" y="0"/>
                </a:cubicBezTo>
                <a:cubicBezTo>
                  <a:pt x="45" y="0"/>
                  <a:pt x="29" y="15"/>
                  <a:pt x="29" y="34"/>
                </a:cubicBezTo>
                <a:cubicBezTo>
                  <a:pt x="29" y="34"/>
                  <a:pt x="28" y="34"/>
                  <a:pt x="28" y="34"/>
                </a:cubicBezTo>
                <a:cubicBezTo>
                  <a:pt x="13" y="34"/>
                  <a:pt x="0" y="46"/>
                  <a:pt x="0" y="62"/>
                </a:cubicBezTo>
                <a:cubicBezTo>
                  <a:pt x="0" y="77"/>
                  <a:pt x="13" y="90"/>
                  <a:pt x="28" y="90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49" y="90"/>
                  <a:pt x="159" y="80"/>
                  <a:pt x="159" y="67"/>
                </a:cubicBezTo>
                <a:cubicBezTo>
                  <a:pt x="159" y="55"/>
                  <a:pt x="150" y="45"/>
                  <a:pt x="138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38">
            <a:extLst>
              <a:ext uri="{FF2B5EF4-FFF2-40B4-BE49-F238E27FC236}">
                <a16:creationId xmlns:a16="http://schemas.microsoft.com/office/drawing/2014/main" id="{D98E3E57-BE04-4570-8C0A-FA7D23C99971}"/>
              </a:ext>
            </a:extLst>
          </p:cNvPr>
          <p:cNvSpPr>
            <a:spLocks/>
          </p:cNvSpPr>
          <p:nvPr/>
        </p:nvSpPr>
        <p:spPr bwMode="auto">
          <a:xfrm>
            <a:off x="9367817" y="4745100"/>
            <a:ext cx="233100" cy="109891"/>
          </a:xfrm>
          <a:custGeom>
            <a:avLst/>
            <a:gdLst>
              <a:gd name="T0" fmla="*/ 53 w 70"/>
              <a:gd name="T1" fmla="*/ 0 h 33"/>
              <a:gd name="T2" fmla="*/ 0 w 70"/>
              <a:gd name="T3" fmla="*/ 6 h 33"/>
              <a:gd name="T4" fmla="*/ 0 w 70"/>
              <a:gd name="T5" fmla="*/ 31 h 33"/>
              <a:gd name="T6" fmla="*/ 70 w 70"/>
              <a:gd name="T7" fmla="*/ 33 h 33"/>
              <a:gd name="T8" fmla="*/ 53 w 70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33">
                <a:moveTo>
                  <a:pt x="53" y="0"/>
                </a:moveTo>
                <a:lnTo>
                  <a:pt x="0" y="6"/>
                </a:lnTo>
                <a:lnTo>
                  <a:pt x="0" y="31"/>
                </a:lnTo>
                <a:lnTo>
                  <a:pt x="70" y="33"/>
                </a:lnTo>
                <a:lnTo>
                  <a:pt x="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Rectangle 39">
            <a:extLst>
              <a:ext uri="{FF2B5EF4-FFF2-40B4-BE49-F238E27FC236}">
                <a16:creationId xmlns:a16="http://schemas.microsoft.com/office/drawing/2014/main" id="{103E5447-0C41-4D5C-B35D-3F7EB82F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057" y="5474369"/>
            <a:ext cx="129869" cy="43291"/>
          </a:xfrm>
          <a:prstGeom prst="rect">
            <a:avLst/>
          </a:prstGeom>
          <a:solidFill>
            <a:srgbClr val="007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40">
            <a:extLst>
              <a:ext uri="{FF2B5EF4-FFF2-40B4-BE49-F238E27FC236}">
                <a16:creationId xmlns:a16="http://schemas.microsoft.com/office/drawing/2014/main" id="{3689C85A-20BE-4B66-A9BE-AC7BB3A788DA}"/>
              </a:ext>
            </a:extLst>
          </p:cNvPr>
          <p:cNvSpPr>
            <a:spLocks/>
          </p:cNvSpPr>
          <p:nvPr/>
        </p:nvSpPr>
        <p:spPr bwMode="auto">
          <a:xfrm>
            <a:off x="9457728" y="5314529"/>
            <a:ext cx="506160" cy="732600"/>
          </a:xfrm>
          <a:custGeom>
            <a:avLst/>
            <a:gdLst>
              <a:gd name="T0" fmla="*/ 175 w 252"/>
              <a:gd name="T1" fmla="*/ 365 h 365"/>
              <a:gd name="T2" fmla="*/ 135 w 252"/>
              <a:gd name="T3" fmla="*/ 102 h 365"/>
              <a:gd name="T4" fmla="*/ 0 w 252"/>
              <a:gd name="T5" fmla="*/ 81 h 365"/>
              <a:gd name="T6" fmla="*/ 13 w 252"/>
              <a:gd name="T7" fmla="*/ 0 h 365"/>
              <a:gd name="T8" fmla="*/ 179 w 252"/>
              <a:gd name="T9" fmla="*/ 25 h 365"/>
              <a:gd name="T10" fmla="*/ 213 w 252"/>
              <a:gd name="T11" fmla="*/ 61 h 365"/>
              <a:gd name="T12" fmla="*/ 252 w 252"/>
              <a:gd name="T13" fmla="*/ 341 h 365"/>
              <a:gd name="T14" fmla="*/ 175 w 252"/>
              <a:gd name="T15" fmla="*/ 36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" h="365">
                <a:moveTo>
                  <a:pt x="175" y="365"/>
                </a:moveTo>
                <a:cubicBezTo>
                  <a:pt x="135" y="102"/>
                  <a:pt x="135" y="102"/>
                  <a:pt x="135" y="102"/>
                </a:cubicBezTo>
                <a:cubicBezTo>
                  <a:pt x="0" y="81"/>
                  <a:pt x="0" y="81"/>
                  <a:pt x="0" y="81"/>
                </a:cubicBezTo>
                <a:cubicBezTo>
                  <a:pt x="13" y="0"/>
                  <a:pt x="13" y="0"/>
                  <a:pt x="13" y="0"/>
                </a:cubicBezTo>
                <a:cubicBezTo>
                  <a:pt x="179" y="25"/>
                  <a:pt x="179" y="25"/>
                  <a:pt x="179" y="25"/>
                </a:cubicBezTo>
                <a:cubicBezTo>
                  <a:pt x="197" y="28"/>
                  <a:pt x="211" y="42"/>
                  <a:pt x="213" y="61"/>
                </a:cubicBezTo>
                <a:cubicBezTo>
                  <a:pt x="252" y="341"/>
                  <a:pt x="252" y="341"/>
                  <a:pt x="252" y="341"/>
                </a:cubicBezTo>
                <a:lnTo>
                  <a:pt x="175" y="365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41">
            <a:extLst>
              <a:ext uri="{FF2B5EF4-FFF2-40B4-BE49-F238E27FC236}">
                <a16:creationId xmlns:a16="http://schemas.microsoft.com/office/drawing/2014/main" id="{C62340C8-74FB-41B0-BEC8-779A3945B10F}"/>
              </a:ext>
            </a:extLst>
          </p:cNvPr>
          <p:cNvSpPr>
            <a:spLocks/>
          </p:cNvSpPr>
          <p:nvPr/>
        </p:nvSpPr>
        <p:spPr bwMode="auto">
          <a:xfrm>
            <a:off x="9457728" y="5314529"/>
            <a:ext cx="399600" cy="732600"/>
          </a:xfrm>
          <a:custGeom>
            <a:avLst/>
            <a:gdLst>
              <a:gd name="T0" fmla="*/ 98 w 120"/>
              <a:gd name="T1" fmla="*/ 57 h 220"/>
              <a:gd name="T2" fmla="*/ 14 w 120"/>
              <a:gd name="T3" fmla="*/ 45 h 220"/>
              <a:gd name="T4" fmla="*/ 21 w 120"/>
              <a:gd name="T5" fmla="*/ 2 h 220"/>
              <a:gd name="T6" fmla="*/ 7 w 120"/>
              <a:gd name="T7" fmla="*/ 0 h 220"/>
              <a:gd name="T8" fmla="*/ 0 w 120"/>
              <a:gd name="T9" fmla="*/ 49 h 220"/>
              <a:gd name="T10" fmla="*/ 81 w 120"/>
              <a:gd name="T11" fmla="*/ 61 h 220"/>
              <a:gd name="T12" fmla="*/ 106 w 120"/>
              <a:gd name="T13" fmla="*/ 220 h 220"/>
              <a:gd name="T14" fmla="*/ 120 w 120"/>
              <a:gd name="T15" fmla="*/ 216 h 220"/>
              <a:gd name="T16" fmla="*/ 98 w 120"/>
              <a:gd name="T17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220">
                <a:moveTo>
                  <a:pt x="98" y="57"/>
                </a:moveTo>
                <a:lnTo>
                  <a:pt x="14" y="45"/>
                </a:lnTo>
                <a:lnTo>
                  <a:pt x="21" y="2"/>
                </a:lnTo>
                <a:lnTo>
                  <a:pt x="7" y="0"/>
                </a:lnTo>
                <a:lnTo>
                  <a:pt x="0" y="49"/>
                </a:lnTo>
                <a:lnTo>
                  <a:pt x="81" y="61"/>
                </a:lnTo>
                <a:lnTo>
                  <a:pt x="106" y="220"/>
                </a:lnTo>
                <a:lnTo>
                  <a:pt x="120" y="216"/>
                </a:lnTo>
                <a:lnTo>
                  <a:pt x="98" y="57"/>
                </a:lnTo>
                <a:close/>
              </a:path>
            </a:pathLst>
          </a:custGeom>
          <a:solidFill>
            <a:srgbClr val="0011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42">
            <a:extLst>
              <a:ext uri="{FF2B5EF4-FFF2-40B4-BE49-F238E27FC236}">
                <a16:creationId xmlns:a16="http://schemas.microsoft.com/office/drawing/2014/main" id="{99E9A993-4866-4918-8B8E-F8CF1F5D4BEC}"/>
              </a:ext>
            </a:extLst>
          </p:cNvPr>
          <p:cNvSpPr>
            <a:spLocks/>
          </p:cNvSpPr>
          <p:nvPr/>
        </p:nvSpPr>
        <p:spPr bwMode="auto">
          <a:xfrm>
            <a:off x="9457728" y="5314529"/>
            <a:ext cx="399600" cy="732600"/>
          </a:xfrm>
          <a:custGeom>
            <a:avLst/>
            <a:gdLst>
              <a:gd name="T0" fmla="*/ 98 w 120"/>
              <a:gd name="T1" fmla="*/ 57 h 220"/>
              <a:gd name="T2" fmla="*/ 14 w 120"/>
              <a:gd name="T3" fmla="*/ 45 h 220"/>
              <a:gd name="T4" fmla="*/ 21 w 120"/>
              <a:gd name="T5" fmla="*/ 2 h 220"/>
              <a:gd name="T6" fmla="*/ 7 w 120"/>
              <a:gd name="T7" fmla="*/ 0 h 220"/>
              <a:gd name="T8" fmla="*/ 0 w 120"/>
              <a:gd name="T9" fmla="*/ 49 h 220"/>
              <a:gd name="T10" fmla="*/ 81 w 120"/>
              <a:gd name="T11" fmla="*/ 61 h 220"/>
              <a:gd name="T12" fmla="*/ 106 w 120"/>
              <a:gd name="T13" fmla="*/ 220 h 220"/>
              <a:gd name="T14" fmla="*/ 120 w 120"/>
              <a:gd name="T15" fmla="*/ 216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220">
                <a:moveTo>
                  <a:pt x="98" y="57"/>
                </a:moveTo>
                <a:lnTo>
                  <a:pt x="14" y="45"/>
                </a:lnTo>
                <a:lnTo>
                  <a:pt x="21" y="2"/>
                </a:lnTo>
                <a:lnTo>
                  <a:pt x="7" y="0"/>
                </a:lnTo>
                <a:lnTo>
                  <a:pt x="0" y="49"/>
                </a:lnTo>
                <a:lnTo>
                  <a:pt x="81" y="61"/>
                </a:lnTo>
                <a:lnTo>
                  <a:pt x="106" y="220"/>
                </a:lnTo>
                <a:lnTo>
                  <a:pt x="120" y="2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43">
            <a:extLst>
              <a:ext uri="{FF2B5EF4-FFF2-40B4-BE49-F238E27FC236}">
                <a16:creationId xmlns:a16="http://schemas.microsoft.com/office/drawing/2014/main" id="{C501889F-0F7F-4BF0-BADE-52A08642DB56}"/>
              </a:ext>
            </a:extLst>
          </p:cNvPr>
          <p:cNvSpPr>
            <a:spLocks/>
          </p:cNvSpPr>
          <p:nvPr/>
        </p:nvSpPr>
        <p:spPr bwMode="auto">
          <a:xfrm>
            <a:off x="9444408" y="5337840"/>
            <a:ext cx="779220" cy="702631"/>
          </a:xfrm>
          <a:custGeom>
            <a:avLst/>
            <a:gdLst>
              <a:gd name="T0" fmla="*/ 307 w 384"/>
              <a:gd name="T1" fmla="*/ 351 h 351"/>
              <a:gd name="T2" fmla="*/ 235 w 384"/>
              <a:gd name="T3" fmla="*/ 108 h 351"/>
              <a:gd name="T4" fmla="*/ 0 w 384"/>
              <a:gd name="T5" fmla="*/ 82 h 351"/>
              <a:gd name="T6" fmla="*/ 9 w 384"/>
              <a:gd name="T7" fmla="*/ 0 h 351"/>
              <a:gd name="T8" fmla="*/ 272 w 384"/>
              <a:gd name="T9" fmla="*/ 30 h 351"/>
              <a:gd name="T10" fmla="*/ 307 w 384"/>
              <a:gd name="T11" fmla="*/ 60 h 351"/>
              <a:gd name="T12" fmla="*/ 384 w 384"/>
              <a:gd name="T13" fmla="*/ 326 h 351"/>
              <a:gd name="T14" fmla="*/ 307 w 384"/>
              <a:gd name="T15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" h="351">
                <a:moveTo>
                  <a:pt x="307" y="351"/>
                </a:moveTo>
                <a:cubicBezTo>
                  <a:pt x="235" y="108"/>
                  <a:pt x="235" y="108"/>
                  <a:pt x="235" y="108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89" y="31"/>
                  <a:pt x="303" y="44"/>
                  <a:pt x="307" y="60"/>
                </a:cubicBezTo>
                <a:cubicBezTo>
                  <a:pt x="384" y="326"/>
                  <a:pt x="384" y="326"/>
                  <a:pt x="384" y="326"/>
                </a:cubicBezTo>
                <a:lnTo>
                  <a:pt x="307" y="351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44">
            <a:extLst>
              <a:ext uri="{FF2B5EF4-FFF2-40B4-BE49-F238E27FC236}">
                <a16:creationId xmlns:a16="http://schemas.microsoft.com/office/drawing/2014/main" id="{1523CF74-DEC0-437B-B39A-9CBA6F9DA5F3}"/>
              </a:ext>
            </a:extLst>
          </p:cNvPr>
          <p:cNvSpPr>
            <a:spLocks/>
          </p:cNvSpPr>
          <p:nvPr/>
        </p:nvSpPr>
        <p:spPr bwMode="auto">
          <a:xfrm>
            <a:off x="9444408" y="5461049"/>
            <a:ext cx="669329" cy="579420"/>
          </a:xfrm>
          <a:custGeom>
            <a:avLst/>
            <a:gdLst>
              <a:gd name="T0" fmla="*/ 307 w 330"/>
              <a:gd name="T1" fmla="*/ 289 h 289"/>
              <a:gd name="T2" fmla="*/ 330 w 330"/>
              <a:gd name="T3" fmla="*/ 281 h 289"/>
              <a:gd name="T4" fmla="*/ 261 w 330"/>
              <a:gd name="T5" fmla="*/ 56 h 289"/>
              <a:gd name="T6" fmla="*/ 226 w 330"/>
              <a:gd name="T7" fmla="*/ 25 h 289"/>
              <a:gd name="T8" fmla="*/ 2 w 330"/>
              <a:gd name="T9" fmla="*/ 0 h 289"/>
              <a:gd name="T10" fmla="*/ 0 w 330"/>
              <a:gd name="T11" fmla="*/ 20 h 289"/>
              <a:gd name="T12" fmla="*/ 235 w 330"/>
              <a:gd name="T13" fmla="*/ 46 h 289"/>
              <a:gd name="T14" fmla="*/ 307 w 330"/>
              <a:gd name="T15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0" h="289">
                <a:moveTo>
                  <a:pt x="307" y="289"/>
                </a:moveTo>
                <a:cubicBezTo>
                  <a:pt x="330" y="281"/>
                  <a:pt x="330" y="281"/>
                  <a:pt x="330" y="281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57" y="39"/>
                  <a:pt x="243" y="27"/>
                  <a:pt x="226" y="25"/>
                </a:cubicBezTo>
                <a:cubicBezTo>
                  <a:pt x="2" y="0"/>
                  <a:pt x="2" y="0"/>
                  <a:pt x="2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235" y="46"/>
                  <a:pt x="235" y="46"/>
                  <a:pt x="235" y="46"/>
                </a:cubicBezTo>
                <a:lnTo>
                  <a:pt x="307" y="289"/>
                </a:lnTo>
                <a:close/>
              </a:path>
            </a:pathLst>
          </a:custGeom>
          <a:solidFill>
            <a:srgbClr val="0011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45">
            <a:extLst>
              <a:ext uri="{FF2B5EF4-FFF2-40B4-BE49-F238E27FC236}">
                <a16:creationId xmlns:a16="http://schemas.microsoft.com/office/drawing/2014/main" id="{6AF9DB29-3A67-445D-8160-F02A617AE4BC}"/>
              </a:ext>
            </a:extLst>
          </p:cNvPr>
          <p:cNvSpPr>
            <a:spLocks/>
          </p:cNvSpPr>
          <p:nvPr/>
        </p:nvSpPr>
        <p:spPr bwMode="auto">
          <a:xfrm>
            <a:off x="9281237" y="4788389"/>
            <a:ext cx="439560" cy="762571"/>
          </a:xfrm>
          <a:custGeom>
            <a:avLst/>
            <a:gdLst>
              <a:gd name="T0" fmla="*/ 175 w 218"/>
              <a:gd name="T1" fmla="*/ 36 h 380"/>
              <a:gd name="T2" fmla="*/ 122 w 218"/>
              <a:gd name="T3" fmla="*/ 0 h 380"/>
              <a:gd name="T4" fmla="*/ 64 w 218"/>
              <a:gd name="T5" fmla="*/ 0 h 380"/>
              <a:gd name="T6" fmla="*/ 18 w 218"/>
              <a:gd name="T7" fmla="*/ 47 h 380"/>
              <a:gd name="T8" fmla="*/ 0 w 218"/>
              <a:gd name="T9" fmla="*/ 270 h 380"/>
              <a:gd name="T10" fmla="*/ 32 w 218"/>
              <a:gd name="T11" fmla="*/ 360 h 380"/>
              <a:gd name="T12" fmla="*/ 100 w 218"/>
              <a:gd name="T13" fmla="*/ 360 h 380"/>
              <a:gd name="T14" fmla="*/ 218 w 218"/>
              <a:gd name="T15" fmla="*/ 325 h 380"/>
              <a:gd name="T16" fmla="*/ 175 w 218"/>
              <a:gd name="T17" fmla="*/ 3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380">
                <a:moveTo>
                  <a:pt x="175" y="36"/>
                </a:moveTo>
                <a:cubicBezTo>
                  <a:pt x="168" y="28"/>
                  <a:pt x="160" y="0"/>
                  <a:pt x="122" y="0"/>
                </a:cubicBezTo>
                <a:cubicBezTo>
                  <a:pt x="113" y="0"/>
                  <a:pt x="74" y="0"/>
                  <a:pt x="64" y="0"/>
                </a:cubicBezTo>
                <a:cubicBezTo>
                  <a:pt x="27" y="0"/>
                  <a:pt x="22" y="39"/>
                  <a:pt x="18" y="47"/>
                </a:cubicBezTo>
                <a:cubicBezTo>
                  <a:pt x="6" y="79"/>
                  <a:pt x="0" y="215"/>
                  <a:pt x="0" y="270"/>
                </a:cubicBezTo>
                <a:cubicBezTo>
                  <a:pt x="0" y="326"/>
                  <a:pt x="0" y="360"/>
                  <a:pt x="32" y="360"/>
                </a:cubicBezTo>
                <a:cubicBezTo>
                  <a:pt x="100" y="360"/>
                  <a:pt x="100" y="360"/>
                  <a:pt x="100" y="360"/>
                </a:cubicBezTo>
                <a:cubicBezTo>
                  <a:pt x="132" y="360"/>
                  <a:pt x="218" y="380"/>
                  <a:pt x="218" y="325"/>
                </a:cubicBezTo>
                <a:cubicBezTo>
                  <a:pt x="218" y="269"/>
                  <a:pt x="192" y="57"/>
                  <a:pt x="175" y="36"/>
                </a:cubicBez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46">
            <a:extLst>
              <a:ext uri="{FF2B5EF4-FFF2-40B4-BE49-F238E27FC236}">
                <a16:creationId xmlns:a16="http://schemas.microsoft.com/office/drawing/2014/main" id="{87FD7834-D64F-4FF0-8A57-58EEACC32783}"/>
              </a:ext>
            </a:extLst>
          </p:cNvPr>
          <p:cNvSpPr>
            <a:spLocks/>
          </p:cNvSpPr>
          <p:nvPr/>
        </p:nvSpPr>
        <p:spPr bwMode="auto">
          <a:xfrm>
            <a:off x="10186997" y="3639540"/>
            <a:ext cx="79920" cy="116551"/>
          </a:xfrm>
          <a:custGeom>
            <a:avLst/>
            <a:gdLst>
              <a:gd name="T0" fmla="*/ 31 w 39"/>
              <a:gd name="T1" fmla="*/ 58 h 58"/>
              <a:gd name="T2" fmla="*/ 17 w 39"/>
              <a:gd name="T3" fmla="*/ 42 h 58"/>
              <a:gd name="T4" fmla="*/ 2 w 39"/>
              <a:gd name="T5" fmla="*/ 12 h 58"/>
              <a:gd name="T6" fmla="*/ 6 w 39"/>
              <a:gd name="T7" fmla="*/ 2 h 58"/>
              <a:gd name="T8" fmla="*/ 16 w 39"/>
              <a:gd name="T9" fmla="*/ 5 h 58"/>
              <a:gd name="T10" fmla="*/ 37 w 39"/>
              <a:gd name="T11" fmla="*/ 47 h 58"/>
              <a:gd name="T12" fmla="*/ 33 w 39"/>
              <a:gd name="T13" fmla="*/ 57 h 58"/>
              <a:gd name="T14" fmla="*/ 31 w 39"/>
              <a:gd name="T1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58">
                <a:moveTo>
                  <a:pt x="31" y="58"/>
                </a:moveTo>
                <a:cubicBezTo>
                  <a:pt x="27" y="58"/>
                  <a:pt x="23" y="42"/>
                  <a:pt x="17" y="42"/>
                </a:cubicBezTo>
                <a:cubicBezTo>
                  <a:pt x="11" y="42"/>
                  <a:pt x="2" y="12"/>
                  <a:pt x="2" y="12"/>
                </a:cubicBezTo>
                <a:cubicBezTo>
                  <a:pt x="0" y="8"/>
                  <a:pt x="2" y="4"/>
                  <a:pt x="6" y="2"/>
                </a:cubicBezTo>
                <a:cubicBezTo>
                  <a:pt x="10" y="0"/>
                  <a:pt x="14" y="1"/>
                  <a:pt x="16" y="5"/>
                </a:cubicBezTo>
                <a:cubicBezTo>
                  <a:pt x="37" y="47"/>
                  <a:pt x="37" y="47"/>
                  <a:pt x="37" y="47"/>
                </a:cubicBezTo>
                <a:cubicBezTo>
                  <a:pt x="39" y="51"/>
                  <a:pt x="37" y="55"/>
                  <a:pt x="33" y="57"/>
                </a:cubicBezTo>
                <a:cubicBezTo>
                  <a:pt x="32" y="58"/>
                  <a:pt x="31" y="58"/>
                  <a:pt x="31" y="58"/>
                </a:cubicBezTo>
                <a:close/>
              </a:path>
            </a:pathLst>
          </a:custGeom>
          <a:solidFill>
            <a:srgbClr val="4D2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47">
            <a:extLst>
              <a:ext uri="{FF2B5EF4-FFF2-40B4-BE49-F238E27FC236}">
                <a16:creationId xmlns:a16="http://schemas.microsoft.com/office/drawing/2014/main" id="{0775A436-A286-4000-ACF5-DF3E4508C209}"/>
              </a:ext>
            </a:extLst>
          </p:cNvPr>
          <p:cNvSpPr>
            <a:spLocks/>
          </p:cNvSpPr>
          <p:nvPr/>
        </p:nvSpPr>
        <p:spPr bwMode="auto">
          <a:xfrm>
            <a:off x="10010508" y="3289889"/>
            <a:ext cx="402929" cy="399600"/>
          </a:xfrm>
          <a:custGeom>
            <a:avLst/>
            <a:gdLst>
              <a:gd name="T0" fmla="*/ 191 w 199"/>
              <a:gd name="T1" fmla="*/ 90 h 200"/>
              <a:gd name="T2" fmla="*/ 131 w 199"/>
              <a:gd name="T3" fmla="*/ 46 h 200"/>
              <a:gd name="T4" fmla="*/ 136 w 199"/>
              <a:gd name="T5" fmla="*/ 40 h 200"/>
              <a:gd name="T6" fmla="*/ 134 w 199"/>
              <a:gd name="T7" fmla="*/ 29 h 200"/>
              <a:gd name="T8" fmla="*/ 97 w 199"/>
              <a:gd name="T9" fmla="*/ 2 h 200"/>
              <a:gd name="T10" fmla="*/ 86 w 199"/>
              <a:gd name="T11" fmla="*/ 4 h 200"/>
              <a:gd name="T12" fmla="*/ 81 w 199"/>
              <a:gd name="T13" fmla="*/ 10 h 200"/>
              <a:gd name="T14" fmla="*/ 64 w 199"/>
              <a:gd name="T15" fmla="*/ 16 h 200"/>
              <a:gd name="T16" fmla="*/ 5 w 199"/>
              <a:gd name="T17" fmla="*/ 96 h 200"/>
              <a:gd name="T18" fmla="*/ 9 w 199"/>
              <a:gd name="T19" fmla="*/ 117 h 200"/>
              <a:gd name="T20" fmla="*/ 114 w 199"/>
              <a:gd name="T21" fmla="*/ 195 h 200"/>
              <a:gd name="T22" fmla="*/ 136 w 199"/>
              <a:gd name="T23" fmla="*/ 191 h 200"/>
              <a:gd name="T24" fmla="*/ 194 w 199"/>
              <a:gd name="T25" fmla="*/ 111 h 200"/>
              <a:gd name="T26" fmla="*/ 191 w 199"/>
              <a:gd name="T27" fmla="*/ 9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9" h="200">
                <a:moveTo>
                  <a:pt x="191" y="90"/>
                </a:moveTo>
                <a:cubicBezTo>
                  <a:pt x="131" y="46"/>
                  <a:pt x="131" y="46"/>
                  <a:pt x="131" y="46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8" y="37"/>
                  <a:pt x="137" y="32"/>
                  <a:pt x="134" y="29"/>
                </a:cubicBezTo>
                <a:cubicBezTo>
                  <a:pt x="97" y="2"/>
                  <a:pt x="97" y="2"/>
                  <a:pt x="97" y="2"/>
                </a:cubicBezTo>
                <a:cubicBezTo>
                  <a:pt x="93" y="0"/>
                  <a:pt x="89" y="0"/>
                  <a:pt x="86" y="4"/>
                </a:cubicBezTo>
                <a:cubicBezTo>
                  <a:pt x="81" y="10"/>
                  <a:pt x="81" y="10"/>
                  <a:pt x="81" y="10"/>
                </a:cubicBezTo>
                <a:cubicBezTo>
                  <a:pt x="75" y="8"/>
                  <a:pt x="68" y="10"/>
                  <a:pt x="64" y="16"/>
                </a:cubicBezTo>
                <a:cubicBezTo>
                  <a:pt x="5" y="96"/>
                  <a:pt x="5" y="96"/>
                  <a:pt x="5" y="96"/>
                </a:cubicBezTo>
                <a:cubicBezTo>
                  <a:pt x="0" y="103"/>
                  <a:pt x="2" y="112"/>
                  <a:pt x="9" y="117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21" y="200"/>
                  <a:pt x="131" y="198"/>
                  <a:pt x="136" y="191"/>
                </a:cubicBezTo>
                <a:cubicBezTo>
                  <a:pt x="194" y="111"/>
                  <a:pt x="194" y="111"/>
                  <a:pt x="194" y="111"/>
                </a:cubicBezTo>
                <a:cubicBezTo>
                  <a:pt x="199" y="105"/>
                  <a:pt x="198" y="95"/>
                  <a:pt x="191" y="90"/>
                </a:cubicBezTo>
                <a:close/>
              </a:path>
            </a:pathLst>
          </a:custGeom>
          <a:solidFill>
            <a:srgbClr val="9C2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48">
            <a:extLst>
              <a:ext uri="{FF2B5EF4-FFF2-40B4-BE49-F238E27FC236}">
                <a16:creationId xmlns:a16="http://schemas.microsoft.com/office/drawing/2014/main" id="{A71D62CC-AF93-41E2-AF1A-E1E5618BA0A1}"/>
              </a:ext>
            </a:extLst>
          </p:cNvPr>
          <p:cNvSpPr>
            <a:spLocks/>
          </p:cNvSpPr>
          <p:nvPr/>
        </p:nvSpPr>
        <p:spPr bwMode="auto">
          <a:xfrm>
            <a:off x="10013837" y="3359820"/>
            <a:ext cx="416249" cy="329671"/>
          </a:xfrm>
          <a:custGeom>
            <a:avLst/>
            <a:gdLst>
              <a:gd name="T0" fmla="*/ 136 w 206"/>
              <a:gd name="T1" fmla="*/ 157 h 163"/>
              <a:gd name="T2" fmla="*/ 113 w 206"/>
              <a:gd name="T3" fmla="*/ 158 h 163"/>
              <a:gd name="T4" fmla="*/ 7 w 206"/>
              <a:gd name="T5" fmla="*/ 81 h 163"/>
              <a:gd name="T6" fmla="*/ 6 w 206"/>
              <a:gd name="T7" fmla="*/ 62 h 163"/>
              <a:gd name="T8" fmla="*/ 70 w 206"/>
              <a:gd name="T9" fmla="*/ 6 h 163"/>
              <a:gd name="T10" fmla="*/ 94 w 206"/>
              <a:gd name="T11" fmla="*/ 5 h 163"/>
              <a:gd name="T12" fmla="*/ 199 w 206"/>
              <a:gd name="T13" fmla="*/ 83 h 163"/>
              <a:gd name="T14" fmla="*/ 200 w 206"/>
              <a:gd name="T15" fmla="*/ 102 h 163"/>
              <a:gd name="T16" fmla="*/ 136 w 206"/>
              <a:gd name="T17" fmla="*/ 15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63">
                <a:moveTo>
                  <a:pt x="136" y="157"/>
                </a:moveTo>
                <a:cubicBezTo>
                  <a:pt x="130" y="163"/>
                  <a:pt x="119" y="163"/>
                  <a:pt x="113" y="158"/>
                </a:cubicBezTo>
                <a:cubicBezTo>
                  <a:pt x="7" y="81"/>
                  <a:pt x="7" y="81"/>
                  <a:pt x="7" y="81"/>
                </a:cubicBezTo>
                <a:cubicBezTo>
                  <a:pt x="0" y="76"/>
                  <a:pt x="0" y="67"/>
                  <a:pt x="6" y="62"/>
                </a:cubicBezTo>
                <a:cubicBezTo>
                  <a:pt x="70" y="6"/>
                  <a:pt x="70" y="6"/>
                  <a:pt x="70" y="6"/>
                </a:cubicBezTo>
                <a:cubicBezTo>
                  <a:pt x="76" y="1"/>
                  <a:pt x="87" y="0"/>
                  <a:pt x="94" y="5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206" y="88"/>
                  <a:pt x="206" y="96"/>
                  <a:pt x="200" y="102"/>
                </a:cubicBezTo>
                <a:lnTo>
                  <a:pt x="136" y="157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49">
            <a:extLst>
              <a:ext uri="{FF2B5EF4-FFF2-40B4-BE49-F238E27FC236}">
                <a16:creationId xmlns:a16="http://schemas.microsoft.com/office/drawing/2014/main" id="{6DA14954-65C0-4D43-8648-C4E5435CED58}"/>
              </a:ext>
            </a:extLst>
          </p:cNvPr>
          <p:cNvSpPr>
            <a:spLocks/>
          </p:cNvSpPr>
          <p:nvPr/>
        </p:nvSpPr>
        <p:spPr bwMode="auto">
          <a:xfrm>
            <a:off x="10223628" y="3559620"/>
            <a:ext cx="36629" cy="126540"/>
          </a:xfrm>
          <a:custGeom>
            <a:avLst/>
            <a:gdLst>
              <a:gd name="T0" fmla="*/ 8 w 19"/>
              <a:gd name="T1" fmla="*/ 62 h 62"/>
              <a:gd name="T2" fmla="*/ 0 w 19"/>
              <a:gd name="T3" fmla="*/ 54 h 62"/>
              <a:gd name="T4" fmla="*/ 3 w 19"/>
              <a:gd name="T5" fmla="*/ 7 h 62"/>
              <a:gd name="T6" fmla="*/ 11 w 19"/>
              <a:gd name="T7" fmla="*/ 0 h 62"/>
              <a:gd name="T8" fmla="*/ 18 w 19"/>
              <a:gd name="T9" fmla="*/ 8 h 62"/>
              <a:gd name="T10" fmla="*/ 16 w 19"/>
              <a:gd name="T11" fmla="*/ 54 h 62"/>
              <a:gd name="T12" fmla="*/ 8 w 19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62">
                <a:moveTo>
                  <a:pt x="8" y="62"/>
                </a:moveTo>
                <a:cubicBezTo>
                  <a:pt x="3" y="62"/>
                  <a:pt x="0" y="58"/>
                  <a:pt x="0" y="54"/>
                </a:cubicBezTo>
                <a:cubicBezTo>
                  <a:pt x="3" y="7"/>
                  <a:pt x="3" y="7"/>
                  <a:pt x="3" y="7"/>
                </a:cubicBezTo>
                <a:cubicBezTo>
                  <a:pt x="3" y="3"/>
                  <a:pt x="7" y="0"/>
                  <a:pt x="11" y="0"/>
                </a:cubicBezTo>
                <a:cubicBezTo>
                  <a:pt x="15" y="0"/>
                  <a:pt x="19" y="4"/>
                  <a:pt x="18" y="8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59"/>
                  <a:pt x="12" y="62"/>
                  <a:pt x="8" y="62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50">
            <a:extLst>
              <a:ext uri="{FF2B5EF4-FFF2-40B4-BE49-F238E27FC236}">
                <a16:creationId xmlns:a16="http://schemas.microsoft.com/office/drawing/2014/main" id="{4D0C760A-64DC-4B51-A7AF-1220EAB98C86}"/>
              </a:ext>
            </a:extLst>
          </p:cNvPr>
          <p:cNvSpPr>
            <a:spLocks/>
          </p:cNvSpPr>
          <p:nvPr/>
        </p:nvSpPr>
        <p:spPr bwMode="auto">
          <a:xfrm>
            <a:off x="10273577" y="3582929"/>
            <a:ext cx="36629" cy="126540"/>
          </a:xfrm>
          <a:custGeom>
            <a:avLst/>
            <a:gdLst>
              <a:gd name="T0" fmla="*/ 8 w 18"/>
              <a:gd name="T1" fmla="*/ 62 h 62"/>
              <a:gd name="T2" fmla="*/ 0 w 18"/>
              <a:gd name="T3" fmla="*/ 54 h 62"/>
              <a:gd name="T4" fmla="*/ 3 w 18"/>
              <a:gd name="T5" fmla="*/ 8 h 62"/>
              <a:gd name="T6" fmla="*/ 11 w 18"/>
              <a:gd name="T7" fmla="*/ 0 h 62"/>
              <a:gd name="T8" fmla="*/ 18 w 18"/>
              <a:gd name="T9" fmla="*/ 8 h 62"/>
              <a:gd name="T10" fmla="*/ 16 w 18"/>
              <a:gd name="T11" fmla="*/ 55 h 62"/>
              <a:gd name="T12" fmla="*/ 8 w 18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62">
                <a:moveTo>
                  <a:pt x="8" y="62"/>
                </a:moveTo>
                <a:cubicBezTo>
                  <a:pt x="3" y="62"/>
                  <a:pt x="0" y="58"/>
                  <a:pt x="0" y="54"/>
                </a:cubicBezTo>
                <a:cubicBezTo>
                  <a:pt x="3" y="8"/>
                  <a:pt x="3" y="8"/>
                  <a:pt x="3" y="8"/>
                </a:cubicBezTo>
                <a:cubicBezTo>
                  <a:pt x="3" y="3"/>
                  <a:pt x="6" y="0"/>
                  <a:pt x="11" y="0"/>
                </a:cubicBezTo>
                <a:cubicBezTo>
                  <a:pt x="15" y="0"/>
                  <a:pt x="18" y="4"/>
                  <a:pt x="18" y="8"/>
                </a:cubicBezTo>
                <a:cubicBezTo>
                  <a:pt x="16" y="55"/>
                  <a:pt x="16" y="55"/>
                  <a:pt x="16" y="55"/>
                </a:cubicBezTo>
                <a:cubicBezTo>
                  <a:pt x="15" y="59"/>
                  <a:pt x="12" y="62"/>
                  <a:pt x="8" y="62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51">
            <a:extLst>
              <a:ext uri="{FF2B5EF4-FFF2-40B4-BE49-F238E27FC236}">
                <a16:creationId xmlns:a16="http://schemas.microsoft.com/office/drawing/2014/main" id="{CBC6C161-4A63-4F92-A267-DA171E440005}"/>
              </a:ext>
            </a:extLst>
          </p:cNvPr>
          <p:cNvSpPr>
            <a:spLocks/>
          </p:cNvSpPr>
          <p:nvPr/>
        </p:nvSpPr>
        <p:spPr bwMode="auto">
          <a:xfrm>
            <a:off x="10300217" y="3602909"/>
            <a:ext cx="33300" cy="113220"/>
          </a:xfrm>
          <a:custGeom>
            <a:avLst/>
            <a:gdLst>
              <a:gd name="T0" fmla="*/ 7 w 17"/>
              <a:gd name="T1" fmla="*/ 55 h 55"/>
              <a:gd name="T2" fmla="*/ 0 w 17"/>
              <a:gd name="T3" fmla="*/ 47 h 55"/>
              <a:gd name="T4" fmla="*/ 2 w 17"/>
              <a:gd name="T5" fmla="*/ 7 h 55"/>
              <a:gd name="T6" fmla="*/ 10 w 17"/>
              <a:gd name="T7" fmla="*/ 0 h 55"/>
              <a:gd name="T8" fmla="*/ 17 w 17"/>
              <a:gd name="T9" fmla="*/ 8 h 55"/>
              <a:gd name="T10" fmla="*/ 15 w 17"/>
              <a:gd name="T11" fmla="*/ 48 h 55"/>
              <a:gd name="T12" fmla="*/ 7 w 17"/>
              <a:gd name="T1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55">
                <a:moveTo>
                  <a:pt x="7" y="55"/>
                </a:moveTo>
                <a:cubicBezTo>
                  <a:pt x="3" y="55"/>
                  <a:pt x="0" y="51"/>
                  <a:pt x="0" y="47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6" y="0"/>
                  <a:pt x="10" y="0"/>
                </a:cubicBezTo>
                <a:cubicBezTo>
                  <a:pt x="14" y="0"/>
                  <a:pt x="17" y="4"/>
                  <a:pt x="17" y="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52"/>
                  <a:pt x="11" y="55"/>
                  <a:pt x="7" y="55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52">
            <a:extLst>
              <a:ext uri="{FF2B5EF4-FFF2-40B4-BE49-F238E27FC236}">
                <a16:creationId xmlns:a16="http://schemas.microsoft.com/office/drawing/2014/main" id="{43BD59A1-F31D-48C3-AB28-10172766B00F}"/>
              </a:ext>
            </a:extLst>
          </p:cNvPr>
          <p:cNvSpPr>
            <a:spLocks/>
          </p:cNvSpPr>
          <p:nvPr/>
        </p:nvSpPr>
        <p:spPr bwMode="auto">
          <a:xfrm>
            <a:off x="10246937" y="3572940"/>
            <a:ext cx="36629" cy="136531"/>
          </a:xfrm>
          <a:custGeom>
            <a:avLst/>
            <a:gdLst>
              <a:gd name="T0" fmla="*/ 8 w 19"/>
              <a:gd name="T1" fmla="*/ 66 h 67"/>
              <a:gd name="T2" fmla="*/ 1 w 19"/>
              <a:gd name="T3" fmla="*/ 58 h 67"/>
              <a:gd name="T4" fmla="*/ 3 w 19"/>
              <a:gd name="T5" fmla="*/ 8 h 67"/>
              <a:gd name="T6" fmla="*/ 11 w 19"/>
              <a:gd name="T7" fmla="*/ 1 h 67"/>
              <a:gd name="T8" fmla="*/ 19 w 19"/>
              <a:gd name="T9" fmla="*/ 9 h 67"/>
              <a:gd name="T10" fmla="*/ 16 w 19"/>
              <a:gd name="T11" fmla="*/ 59 h 67"/>
              <a:gd name="T12" fmla="*/ 8 w 19"/>
              <a:gd name="T13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67">
                <a:moveTo>
                  <a:pt x="8" y="66"/>
                </a:moveTo>
                <a:cubicBezTo>
                  <a:pt x="4" y="66"/>
                  <a:pt x="0" y="63"/>
                  <a:pt x="1" y="58"/>
                </a:cubicBezTo>
                <a:cubicBezTo>
                  <a:pt x="3" y="8"/>
                  <a:pt x="3" y="8"/>
                  <a:pt x="3" y="8"/>
                </a:cubicBezTo>
                <a:cubicBezTo>
                  <a:pt x="3" y="4"/>
                  <a:pt x="7" y="0"/>
                  <a:pt x="11" y="1"/>
                </a:cubicBezTo>
                <a:cubicBezTo>
                  <a:pt x="16" y="1"/>
                  <a:pt x="19" y="4"/>
                  <a:pt x="19" y="9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63"/>
                  <a:pt x="12" y="67"/>
                  <a:pt x="8" y="66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53">
            <a:extLst>
              <a:ext uri="{FF2B5EF4-FFF2-40B4-BE49-F238E27FC236}">
                <a16:creationId xmlns:a16="http://schemas.microsoft.com/office/drawing/2014/main" id="{27B5BE39-57F0-47E2-8B8C-6A414C6F46C1}"/>
              </a:ext>
            </a:extLst>
          </p:cNvPr>
          <p:cNvSpPr>
            <a:spLocks/>
          </p:cNvSpPr>
          <p:nvPr/>
        </p:nvSpPr>
        <p:spPr bwMode="auto">
          <a:xfrm>
            <a:off x="10223628" y="3676169"/>
            <a:ext cx="113220" cy="43291"/>
          </a:xfrm>
          <a:custGeom>
            <a:avLst/>
            <a:gdLst>
              <a:gd name="T0" fmla="*/ 41 w 57"/>
              <a:gd name="T1" fmla="*/ 23 h 23"/>
              <a:gd name="T2" fmla="*/ 0 w 57"/>
              <a:gd name="T3" fmla="*/ 22 h 23"/>
              <a:gd name="T4" fmla="*/ 1 w 57"/>
              <a:gd name="T5" fmla="*/ 0 h 23"/>
              <a:gd name="T6" fmla="*/ 54 w 57"/>
              <a:gd name="T7" fmla="*/ 2 h 23"/>
              <a:gd name="T8" fmla="*/ 41 w 57"/>
              <a:gd name="T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23">
                <a:moveTo>
                  <a:pt x="41" y="23"/>
                </a:moveTo>
                <a:cubicBezTo>
                  <a:pt x="25" y="23"/>
                  <a:pt x="0" y="22"/>
                  <a:pt x="0" y="22"/>
                </a:cubicBezTo>
                <a:cubicBezTo>
                  <a:pt x="1" y="0"/>
                  <a:pt x="1" y="0"/>
                  <a:pt x="1" y="0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2"/>
                  <a:pt x="57" y="23"/>
                  <a:pt x="41" y="23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54">
            <a:extLst>
              <a:ext uri="{FF2B5EF4-FFF2-40B4-BE49-F238E27FC236}">
                <a16:creationId xmlns:a16="http://schemas.microsoft.com/office/drawing/2014/main" id="{67B75074-F765-497E-B926-25F04881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6977" y="3719460"/>
            <a:ext cx="123209" cy="233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55">
            <a:extLst>
              <a:ext uri="{FF2B5EF4-FFF2-40B4-BE49-F238E27FC236}">
                <a16:creationId xmlns:a16="http://schemas.microsoft.com/office/drawing/2014/main" id="{514DA07B-CE79-479E-AACE-7D1FD8B871CC}"/>
              </a:ext>
            </a:extLst>
          </p:cNvPr>
          <p:cNvSpPr>
            <a:spLocks/>
          </p:cNvSpPr>
          <p:nvPr/>
        </p:nvSpPr>
        <p:spPr bwMode="auto">
          <a:xfrm>
            <a:off x="9554297" y="3742769"/>
            <a:ext cx="765900" cy="1225440"/>
          </a:xfrm>
          <a:custGeom>
            <a:avLst/>
            <a:gdLst>
              <a:gd name="T0" fmla="*/ 327 w 380"/>
              <a:gd name="T1" fmla="*/ 0 h 610"/>
              <a:gd name="T2" fmla="*/ 256 w 380"/>
              <a:gd name="T3" fmla="*/ 256 h 610"/>
              <a:gd name="T4" fmla="*/ 9 w 380"/>
              <a:gd name="T5" fmla="*/ 525 h 610"/>
              <a:gd name="T6" fmla="*/ 0 w 380"/>
              <a:gd name="T7" fmla="*/ 610 h 610"/>
              <a:gd name="T8" fmla="*/ 380 w 380"/>
              <a:gd name="T9" fmla="*/ 0 h 610"/>
              <a:gd name="T10" fmla="*/ 327 w 380"/>
              <a:gd name="T11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" h="610">
                <a:moveTo>
                  <a:pt x="327" y="0"/>
                </a:moveTo>
                <a:cubicBezTo>
                  <a:pt x="321" y="34"/>
                  <a:pt x="303" y="136"/>
                  <a:pt x="256" y="256"/>
                </a:cubicBezTo>
                <a:cubicBezTo>
                  <a:pt x="208" y="382"/>
                  <a:pt x="138" y="515"/>
                  <a:pt x="9" y="525"/>
                </a:cubicBezTo>
                <a:cubicBezTo>
                  <a:pt x="0" y="610"/>
                  <a:pt x="0" y="610"/>
                  <a:pt x="0" y="610"/>
                </a:cubicBezTo>
                <a:cubicBezTo>
                  <a:pt x="287" y="586"/>
                  <a:pt x="374" y="42"/>
                  <a:pt x="380" y="0"/>
                </a:cubicBezTo>
                <a:lnTo>
                  <a:pt x="327" y="0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56">
            <a:extLst>
              <a:ext uri="{FF2B5EF4-FFF2-40B4-BE49-F238E27FC236}">
                <a16:creationId xmlns:a16="http://schemas.microsoft.com/office/drawing/2014/main" id="{7CCB9412-2DBE-4CD0-8148-DB4FFCF5C87B}"/>
              </a:ext>
            </a:extLst>
          </p:cNvPr>
          <p:cNvSpPr>
            <a:spLocks/>
          </p:cNvSpPr>
          <p:nvPr/>
        </p:nvSpPr>
        <p:spPr bwMode="auto">
          <a:xfrm>
            <a:off x="9624228" y="3742769"/>
            <a:ext cx="695969" cy="1771560"/>
          </a:xfrm>
          <a:custGeom>
            <a:avLst/>
            <a:gdLst>
              <a:gd name="T0" fmla="*/ 30 w 345"/>
              <a:gd name="T1" fmla="*/ 833 h 882"/>
              <a:gd name="T2" fmla="*/ 0 w 345"/>
              <a:gd name="T3" fmla="*/ 587 h 882"/>
              <a:gd name="T4" fmla="*/ 325 w 345"/>
              <a:gd name="T5" fmla="*/ 0 h 882"/>
              <a:gd name="T6" fmla="*/ 345 w 345"/>
              <a:gd name="T7" fmla="*/ 0 h 882"/>
              <a:gd name="T8" fmla="*/ 18 w 345"/>
              <a:gd name="T9" fmla="*/ 598 h 882"/>
              <a:gd name="T10" fmla="*/ 48 w 345"/>
              <a:gd name="T11" fmla="*/ 845 h 882"/>
              <a:gd name="T12" fmla="*/ 11 w 345"/>
              <a:gd name="T13" fmla="*/ 882 h 882"/>
              <a:gd name="T14" fmla="*/ 30 w 345"/>
              <a:gd name="T15" fmla="*/ 833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882">
                <a:moveTo>
                  <a:pt x="30" y="833"/>
                </a:moveTo>
                <a:cubicBezTo>
                  <a:pt x="30" y="791"/>
                  <a:pt x="15" y="657"/>
                  <a:pt x="0" y="587"/>
                </a:cubicBezTo>
                <a:cubicBezTo>
                  <a:pt x="231" y="509"/>
                  <a:pt x="311" y="84"/>
                  <a:pt x="325" y="0"/>
                </a:cubicBezTo>
                <a:cubicBezTo>
                  <a:pt x="345" y="0"/>
                  <a:pt x="345" y="0"/>
                  <a:pt x="345" y="0"/>
                </a:cubicBezTo>
                <a:cubicBezTo>
                  <a:pt x="339" y="39"/>
                  <a:pt x="263" y="515"/>
                  <a:pt x="18" y="598"/>
                </a:cubicBezTo>
                <a:cubicBezTo>
                  <a:pt x="33" y="668"/>
                  <a:pt x="48" y="802"/>
                  <a:pt x="48" y="845"/>
                </a:cubicBezTo>
                <a:cubicBezTo>
                  <a:pt x="48" y="869"/>
                  <a:pt x="32" y="879"/>
                  <a:pt x="11" y="882"/>
                </a:cubicBezTo>
                <a:cubicBezTo>
                  <a:pt x="11" y="882"/>
                  <a:pt x="30" y="871"/>
                  <a:pt x="30" y="833"/>
                </a:cubicBezTo>
                <a:close/>
              </a:path>
            </a:pathLst>
          </a:custGeom>
          <a:solidFill>
            <a:srgbClr val="0011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57">
            <a:extLst>
              <a:ext uri="{FF2B5EF4-FFF2-40B4-BE49-F238E27FC236}">
                <a16:creationId xmlns:a16="http://schemas.microsoft.com/office/drawing/2014/main" id="{D89E7015-C923-4565-B7E6-A37825058A9A}"/>
              </a:ext>
            </a:extLst>
          </p:cNvPr>
          <p:cNvSpPr>
            <a:spLocks/>
          </p:cNvSpPr>
          <p:nvPr/>
        </p:nvSpPr>
        <p:spPr bwMode="auto">
          <a:xfrm>
            <a:off x="10206977" y="3666180"/>
            <a:ext cx="39960" cy="53280"/>
          </a:xfrm>
          <a:custGeom>
            <a:avLst/>
            <a:gdLst>
              <a:gd name="T0" fmla="*/ 7 w 20"/>
              <a:gd name="T1" fmla="*/ 0 h 27"/>
              <a:gd name="T2" fmla="*/ 5 w 20"/>
              <a:gd name="T3" fmla="*/ 27 h 27"/>
              <a:gd name="T4" fmla="*/ 20 w 20"/>
              <a:gd name="T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27">
                <a:moveTo>
                  <a:pt x="7" y="0"/>
                </a:moveTo>
                <a:cubicBezTo>
                  <a:pt x="7" y="0"/>
                  <a:pt x="0" y="14"/>
                  <a:pt x="5" y="27"/>
                </a:cubicBezTo>
                <a:cubicBezTo>
                  <a:pt x="16" y="27"/>
                  <a:pt x="20" y="27"/>
                  <a:pt x="20" y="27"/>
                </a:cubicBezTo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58">
            <a:extLst>
              <a:ext uri="{FF2B5EF4-FFF2-40B4-BE49-F238E27FC236}">
                <a16:creationId xmlns:a16="http://schemas.microsoft.com/office/drawing/2014/main" id="{E34EA2E3-D367-4984-92A0-5E48125A46B4}"/>
              </a:ext>
            </a:extLst>
          </p:cNvPr>
          <p:cNvSpPr>
            <a:spLocks/>
          </p:cNvSpPr>
          <p:nvPr/>
        </p:nvSpPr>
        <p:spPr bwMode="auto">
          <a:xfrm>
            <a:off x="9481037" y="5574269"/>
            <a:ext cx="66600" cy="496171"/>
          </a:xfrm>
          <a:custGeom>
            <a:avLst/>
            <a:gdLst>
              <a:gd name="T0" fmla="*/ 16 w 33"/>
              <a:gd name="T1" fmla="*/ 247 h 247"/>
              <a:gd name="T2" fmla="*/ 0 w 33"/>
              <a:gd name="T3" fmla="*/ 230 h 247"/>
              <a:gd name="T4" fmla="*/ 0 w 33"/>
              <a:gd name="T5" fmla="*/ 16 h 247"/>
              <a:gd name="T6" fmla="*/ 16 w 33"/>
              <a:gd name="T7" fmla="*/ 0 h 247"/>
              <a:gd name="T8" fmla="*/ 33 w 33"/>
              <a:gd name="T9" fmla="*/ 16 h 247"/>
              <a:gd name="T10" fmla="*/ 33 w 33"/>
              <a:gd name="T11" fmla="*/ 230 h 247"/>
              <a:gd name="T12" fmla="*/ 16 w 33"/>
              <a:gd name="T13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247">
                <a:moveTo>
                  <a:pt x="16" y="247"/>
                </a:moveTo>
                <a:cubicBezTo>
                  <a:pt x="8" y="247"/>
                  <a:pt x="0" y="239"/>
                  <a:pt x="0" y="23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25" y="0"/>
                  <a:pt x="33" y="7"/>
                  <a:pt x="33" y="16"/>
                </a:cubicBezTo>
                <a:cubicBezTo>
                  <a:pt x="33" y="230"/>
                  <a:pt x="33" y="230"/>
                  <a:pt x="33" y="230"/>
                </a:cubicBezTo>
                <a:cubicBezTo>
                  <a:pt x="33" y="239"/>
                  <a:pt x="25" y="247"/>
                  <a:pt x="16" y="247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59">
            <a:extLst>
              <a:ext uri="{FF2B5EF4-FFF2-40B4-BE49-F238E27FC236}">
                <a16:creationId xmlns:a16="http://schemas.microsoft.com/office/drawing/2014/main" id="{93B76E0C-81FC-480C-8C10-E0A05BEF75BE}"/>
              </a:ext>
            </a:extLst>
          </p:cNvPr>
          <p:cNvSpPr>
            <a:spLocks/>
          </p:cNvSpPr>
          <p:nvPr/>
        </p:nvSpPr>
        <p:spPr bwMode="auto">
          <a:xfrm>
            <a:off x="9214637" y="5511000"/>
            <a:ext cx="596069" cy="93240"/>
          </a:xfrm>
          <a:custGeom>
            <a:avLst/>
            <a:gdLst>
              <a:gd name="T0" fmla="*/ 248 w 295"/>
              <a:gd name="T1" fmla="*/ 0 h 47"/>
              <a:gd name="T2" fmla="*/ 159 w 295"/>
              <a:gd name="T3" fmla="*/ 0 h 47"/>
              <a:gd name="T4" fmla="*/ 47 w 295"/>
              <a:gd name="T5" fmla="*/ 0 h 47"/>
              <a:gd name="T6" fmla="*/ 0 w 295"/>
              <a:gd name="T7" fmla="*/ 47 h 47"/>
              <a:gd name="T8" fmla="*/ 295 w 295"/>
              <a:gd name="T9" fmla="*/ 47 h 47"/>
              <a:gd name="T10" fmla="*/ 248 w 295"/>
              <a:gd name="T1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" h="47">
                <a:moveTo>
                  <a:pt x="248" y="0"/>
                </a:moveTo>
                <a:cubicBezTo>
                  <a:pt x="159" y="0"/>
                  <a:pt x="159" y="0"/>
                  <a:pt x="159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295" y="47"/>
                  <a:pt x="295" y="47"/>
                  <a:pt x="295" y="47"/>
                </a:cubicBezTo>
                <a:cubicBezTo>
                  <a:pt x="295" y="21"/>
                  <a:pt x="274" y="0"/>
                  <a:pt x="248" y="0"/>
                </a:cubicBezTo>
                <a:close/>
              </a:path>
            </a:pathLst>
          </a:custGeom>
          <a:solidFill>
            <a:srgbClr val="50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60">
            <a:extLst>
              <a:ext uri="{FF2B5EF4-FFF2-40B4-BE49-F238E27FC236}">
                <a16:creationId xmlns:a16="http://schemas.microsoft.com/office/drawing/2014/main" id="{4A90B28F-BA0E-4152-88ED-C1B7A73FE577}"/>
              </a:ext>
            </a:extLst>
          </p:cNvPr>
          <p:cNvSpPr>
            <a:spLocks/>
          </p:cNvSpPr>
          <p:nvPr/>
        </p:nvSpPr>
        <p:spPr bwMode="auto">
          <a:xfrm>
            <a:off x="9274577" y="5511000"/>
            <a:ext cx="536129" cy="93240"/>
          </a:xfrm>
          <a:custGeom>
            <a:avLst/>
            <a:gdLst>
              <a:gd name="T0" fmla="*/ 99 w 265"/>
              <a:gd name="T1" fmla="*/ 4 h 47"/>
              <a:gd name="T2" fmla="*/ 188 w 265"/>
              <a:gd name="T3" fmla="*/ 4 h 47"/>
              <a:gd name="T4" fmla="*/ 234 w 265"/>
              <a:gd name="T5" fmla="*/ 47 h 47"/>
              <a:gd name="T6" fmla="*/ 265 w 265"/>
              <a:gd name="T7" fmla="*/ 47 h 47"/>
              <a:gd name="T8" fmla="*/ 218 w 265"/>
              <a:gd name="T9" fmla="*/ 0 h 47"/>
              <a:gd name="T10" fmla="*/ 163 w 265"/>
              <a:gd name="T11" fmla="*/ 0 h 47"/>
              <a:gd name="T12" fmla="*/ 17 w 265"/>
              <a:gd name="T13" fmla="*/ 0 h 47"/>
              <a:gd name="T14" fmla="*/ 0 w 265"/>
              <a:gd name="T15" fmla="*/ 4 h 47"/>
              <a:gd name="T16" fmla="*/ 99 w 265"/>
              <a:gd name="T17" fmla="*/ 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47">
                <a:moveTo>
                  <a:pt x="99" y="4"/>
                </a:moveTo>
                <a:cubicBezTo>
                  <a:pt x="188" y="4"/>
                  <a:pt x="188" y="4"/>
                  <a:pt x="188" y="4"/>
                </a:cubicBezTo>
                <a:cubicBezTo>
                  <a:pt x="212" y="4"/>
                  <a:pt x="232" y="23"/>
                  <a:pt x="234" y="47"/>
                </a:cubicBezTo>
                <a:cubicBezTo>
                  <a:pt x="265" y="47"/>
                  <a:pt x="265" y="47"/>
                  <a:pt x="265" y="47"/>
                </a:cubicBezTo>
                <a:cubicBezTo>
                  <a:pt x="265" y="21"/>
                  <a:pt x="244" y="0"/>
                  <a:pt x="2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2"/>
                  <a:pt x="0" y="4"/>
                </a:cubicBezTo>
                <a:lnTo>
                  <a:pt x="99" y="4"/>
                </a:ln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61">
            <a:extLst>
              <a:ext uri="{FF2B5EF4-FFF2-40B4-BE49-F238E27FC236}">
                <a16:creationId xmlns:a16="http://schemas.microsoft.com/office/drawing/2014/main" id="{D53B64BA-990C-4F37-A70E-9466B491EB8C}"/>
              </a:ext>
            </a:extLst>
          </p:cNvPr>
          <p:cNvSpPr>
            <a:spLocks/>
          </p:cNvSpPr>
          <p:nvPr/>
        </p:nvSpPr>
        <p:spPr bwMode="auto">
          <a:xfrm>
            <a:off x="9294557" y="5967209"/>
            <a:ext cx="439560" cy="149851"/>
          </a:xfrm>
          <a:custGeom>
            <a:avLst/>
            <a:gdLst>
              <a:gd name="T0" fmla="*/ 199 w 217"/>
              <a:gd name="T1" fmla="*/ 73 h 75"/>
              <a:gd name="T2" fmla="*/ 187 w 217"/>
              <a:gd name="T3" fmla="*/ 68 h 75"/>
              <a:gd name="T4" fmla="*/ 108 w 217"/>
              <a:gd name="T5" fmla="*/ 33 h 75"/>
              <a:gd name="T6" fmla="*/ 30 w 217"/>
              <a:gd name="T7" fmla="*/ 68 h 75"/>
              <a:gd name="T8" fmla="*/ 7 w 217"/>
              <a:gd name="T9" fmla="*/ 69 h 75"/>
              <a:gd name="T10" fmla="*/ 6 w 217"/>
              <a:gd name="T11" fmla="*/ 46 h 75"/>
              <a:gd name="T12" fmla="*/ 108 w 217"/>
              <a:gd name="T13" fmla="*/ 0 h 75"/>
              <a:gd name="T14" fmla="*/ 211 w 217"/>
              <a:gd name="T15" fmla="*/ 46 h 75"/>
              <a:gd name="T16" fmla="*/ 210 w 217"/>
              <a:gd name="T17" fmla="*/ 69 h 75"/>
              <a:gd name="T18" fmla="*/ 199 w 217"/>
              <a:gd name="T19" fmla="*/ 73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" h="75">
                <a:moveTo>
                  <a:pt x="199" y="73"/>
                </a:moveTo>
                <a:cubicBezTo>
                  <a:pt x="195" y="73"/>
                  <a:pt x="191" y="71"/>
                  <a:pt x="187" y="68"/>
                </a:cubicBezTo>
                <a:cubicBezTo>
                  <a:pt x="167" y="46"/>
                  <a:pt x="138" y="33"/>
                  <a:pt x="108" y="33"/>
                </a:cubicBezTo>
                <a:cubicBezTo>
                  <a:pt x="78" y="33"/>
                  <a:pt x="50" y="46"/>
                  <a:pt x="30" y="68"/>
                </a:cubicBezTo>
                <a:cubicBezTo>
                  <a:pt x="24" y="75"/>
                  <a:pt x="13" y="75"/>
                  <a:pt x="7" y="69"/>
                </a:cubicBezTo>
                <a:cubicBezTo>
                  <a:pt x="0" y="63"/>
                  <a:pt x="0" y="53"/>
                  <a:pt x="6" y="46"/>
                </a:cubicBezTo>
                <a:cubicBezTo>
                  <a:pt x="32" y="17"/>
                  <a:pt x="69" y="0"/>
                  <a:pt x="108" y="0"/>
                </a:cubicBezTo>
                <a:cubicBezTo>
                  <a:pt x="148" y="0"/>
                  <a:pt x="185" y="17"/>
                  <a:pt x="211" y="46"/>
                </a:cubicBezTo>
                <a:cubicBezTo>
                  <a:pt x="217" y="53"/>
                  <a:pt x="217" y="63"/>
                  <a:pt x="210" y="69"/>
                </a:cubicBezTo>
                <a:cubicBezTo>
                  <a:pt x="207" y="72"/>
                  <a:pt x="203" y="73"/>
                  <a:pt x="199" y="73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Oval 62">
            <a:extLst>
              <a:ext uri="{FF2B5EF4-FFF2-40B4-BE49-F238E27FC236}">
                <a16:creationId xmlns:a16="http://schemas.microsoft.com/office/drawing/2014/main" id="{44441394-22F5-4984-A6A8-94333BCD0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557" y="6097080"/>
            <a:ext cx="69929" cy="73260"/>
          </a:xfrm>
          <a:prstGeom prst="ellipse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Oval 63">
            <a:extLst>
              <a:ext uri="{FF2B5EF4-FFF2-40B4-BE49-F238E27FC236}">
                <a16:creationId xmlns:a16="http://schemas.microsoft.com/office/drawing/2014/main" id="{B1F2087B-DF75-4C3A-997A-19084396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857" y="6097080"/>
            <a:ext cx="73260" cy="73260"/>
          </a:xfrm>
          <a:prstGeom prst="ellipse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64">
            <a:extLst>
              <a:ext uri="{FF2B5EF4-FFF2-40B4-BE49-F238E27FC236}">
                <a16:creationId xmlns:a16="http://schemas.microsoft.com/office/drawing/2014/main" id="{633F7319-55E2-4532-91FC-0A6CED978505}"/>
              </a:ext>
            </a:extLst>
          </p:cNvPr>
          <p:cNvSpPr>
            <a:spLocks/>
          </p:cNvSpPr>
          <p:nvPr/>
        </p:nvSpPr>
        <p:spPr bwMode="auto">
          <a:xfrm>
            <a:off x="9404448" y="5028149"/>
            <a:ext cx="109889" cy="336331"/>
          </a:xfrm>
          <a:custGeom>
            <a:avLst/>
            <a:gdLst>
              <a:gd name="T0" fmla="*/ 19 w 54"/>
              <a:gd name="T1" fmla="*/ 1 h 167"/>
              <a:gd name="T2" fmla="*/ 0 w 54"/>
              <a:gd name="T3" fmla="*/ 1 h 167"/>
              <a:gd name="T4" fmla="*/ 28 w 54"/>
              <a:gd name="T5" fmla="*/ 39 h 167"/>
              <a:gd name="T6" fmla="*/ 28 w 54"/>
              <a:gd name="T7" fmla="*/ 128 h 167"/>
              <a:gd name="T8" fmla="*/ 0 w 54"/>
              <a:gd name="T9" fmla="*/ 166 h 167"/>
              <a:gd name="T10" fmla="*/ 19 w 54"/>
              <a:gd name="T11" fmla="*/ 166 h 167"/>
              <a:gd name="T12" fmla="*/ 54 w 54"/>
              <a:gd name="T13" fmla="*/ 128 h 167"/>
              <a:gd name="T14" fmla="*/ 54 w 54"/>
              <a:gd name="T15" fmla="*/ 39 h 167"/>
              <a:gd name="T16" fmla="*/ 19 w 54"/>
              <a:gd name="T17" fmla="*/ 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167">
                <a:moveTo>
                  <a:pt x="19" y="1"/>
                </a:moveTo>
                <a:cubicBezTo>
                  <a:pt x="19" y="1"/>
                  <a:pt x="10" y="0"/>
                  <a:pt x="0" y="1"/>
                </a:cubicBezTo>
                <a:cubicBezTo>
                  <a:pt x="15" y="5"/>
                  <a:pt x="28" y="22"/>
                  <a:pt x="28" y="39"/>
                </a:cubicBezTo>
                <a:cubicBezTo>
                  <a:pt x="28" y="128"/>
                  <a:pt x="28" y="128"/>
                  <a:pt x="28" y="128"/>
                </a:cubicBezTo>
                <a:cubicBezTo>
                  <a:pt x="28" y="146"/>
                  <a:pt x="16" y="163"/>
                  <a:pt x="0" y="166"/>
                </a:cubicBezTo>
                <a:cubicBezTo>
                  <a:pt x="10" y="167"/>
                  <a:pt x="19" y="166"/>
                  <a:pt x="19" y="166"/>
                </a:cubicBezTo>
                <a:cubicBezTo>
                  <a:pt x="38" y="166"/>
                  <a:pt x="54" y="149"/>
                  <a:pt x="54" y="128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18"/>
                  <a:pt x="38" y="1"/>
                  <a:pt x="19" y="1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65">
            <a:extLst>
              <a:ext uri="{FF2B5EF4-FFF2-40B4-BE49-F238E27FC236}">
                <a16:creationId xmlns:a16="http://schemas.microsoft.com/office/drawing/2014/main" id="{17D21CE9-5566-4AE3-BE6D-95897C1296CA}"/>
              </a:ext>
            </a:extLst>
          </p:cNvPr>
          <p:cNvSpPr>
            <a:spLocks/>
          </p:cNvSpPr>
          <p:nvPr/>
        </p:nvSpPr>
        <p:spPr bwMode="auto">
          <a:xfrm>
            <a:off x="9214637" y="5031480"/>
            <a:ext cx="259740" cy="329671"/>
          </a:xfrm>
          <a:custGeom>
            <a:avLst/>
            <a:gdLst>
              <a:gd name="T0" fmla="*/ 129 w 129"/>
              <a:gd name="T1" fmla="*/ 127 h 165"/>
              <a:gd name="T2" fmla="*/ 94 w 129"/>
              <a:gd name="T3" fmla="*/ 165 h 165"/>
              <a:gd name="T4" fmla="*/ 64 w 129"/>
              <a:gd name="T5" fmla="*/ 164 h 165"/>
              <a:gd name="T6" fmla="*/ 35 w 129"/>
              <a:gd name="T7" fmla="*/ 165 h 165"/>
              <a:gd name="T8" fmla="*/ 0 w 129"/>
              <a:gd name="T9" fmla="*/ 127 h 165"/>
              <a:gd name="T10" fmla="*/ 0 w 129"/>
              <a:gd name="T11" fmla="*/ 38 h 165"/>
              <a:gd name="T12" fmla="*/ 35 w 129"/>
              <a:gd name="T13" fmla="*/ 0 h 165"/>
              <a:gd name="T14" fmla="*/ 64 w 129"/>
              <a:gd name="T15" fmla="*/ 2 h 165"/>
              <a:gd name="T16" fmla="*/ 94 w 129"/>
              <a:gd name="T17" fmla="*/ 0 h 165"/>
              <a:gd name="T18" fmla="*/ 129 w 129"/>
              <a:gd name="T19" fmla="*/ 38 h 165"/>
              <a:gd name="T20" fmla="*/ 129 w 129"/>
              <a:gd name="T21" fmla="*/ 127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65">
                <a:moveTo>
                  <a:pt x="129" y="127"/>
                </a:moveTo>
                <a:cubicBezTo>
                  <a:pt x="129" y="148"/>
                  <a:pt x="113" y="165"/>
                  <a:pt x="94" y="165"/>
                </a:cubicBezTo>
                <a:cubicBezTo>
                  <a:pt x="94" y="165"/>
                  <a:pt x="75" y="164"/>
                  <a:pt x="64" y="164"/>
                </a:cubicBezTo>
                <a:cubicBezTo>
                  <a:pt x="54" y="164"/>
                  <a:pt x="35" y="165"/>
                  <a:pt x="35" y="165"/>
                </a:cubicBezTo>
                <a:cubicBezTo>
                  <a:pt x="16" y="165"/>
                  <a:pt x="0" y="148"/>
                  <a:pt x="0" y="12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6" y="0"/>
                  <a:pt x="35" y="0"/>
                </a:cubicBezTo>
                <a:cubicBezTo>
                  <a:pt x="35" y="0"/>
                  <a:pt x="51" y="2"/>
                  <a:pt x="64" y="2"/>
                </a:cubicBezTo>
                <a:cubicBezTo>
                  <a:pt x="78" y="2"/>
                  <a:pt x="94" y="0"/>
                  <a:pt x="94" y="0"/>
                </a:cubicBezTo>
                <a:cubicBezTo>
                  <a:pt x="113" y="0"/>
                  <a:pt x="129" y="17"/>
                  <a:pt x="129" y="38"/>
                </a:cubicBezTo>
                <a:lnTo>
                  <a:pt x="129" y="127"/>
                </a:lnTo>
                <a:close/>
              </a:path>
            </a:pathLst>
          </a:custGeom>
          <a:solidFill>
            <a:srgbClr val="737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66">
            <a:extLst>
              <a:ext uri="{FF2B5EF4-FFF2-40B4-BE49-F238E27FC236}">
                <a16:creationId xmlns:a16="http://schemas.microsoft.com/office/drawing/2014/main" id="{9C1EF42E-3CB0-46F7-B7F9-EE4682E25E7A}"/>
              </a:ext>
            </a:extLst>
          </p:cNvPr>
          <p:cNvSpPr>
            <a:spLocks/>
          </p:cNvSpPr>
          <p:nvPr/>
        </p:nvSpPr>
        <p:spPr bwMode="auto">
          <a:xfrm>
            <a:off x="9384468" y="5031480"/>
            <a:ext cx="89909" cy="329671"/>
          </a:xfrm>
          <a:custGeom>
            <a:avLst/>
            <a:gdLst>
              <a:gd name="T0" fmla="*/ 10 w 45"/>
              <a:gd name="T1" fmla="*/ 0 h 165"/>
              <a:gd name="T2" fmla="*/ 1 w 45"/>
              <a:gd name="T3" fmla="*/ 1 h 165"/>
              <a:gd name="T4" fmla="*/ 29 w 45"/>
              <a:gd name="T5" fmla="*/ 38 h 165"/>
              <a:gd name="T6" fmla="*/ 29 w 45"/>
              <a:gd name="T7" fmla="*/ 127 h 165"/>
              <a:gd name="T8" fmla="*/ 0 w 45"/>
              <a:gd name="T9" fmla="*/ 165 h 165"/>
              <a:gd name="T10" fmla="*/ 10 w 45"/>
              <a:gd name="T11" fmla="*/ 165 h 165"/>
              <a:gd name="T12" fmla="*/ 45 w 45"/>
              <a:gd name="T13" fmla="*/ 127 h 165"/>
              <a:gd name="T14" fmla="*/ 45 w 45"/>
              <a:gd name="T15" fmla="*/ 38 h 165"/>
              <a:gd name="T16" fmla="*/ 10 w 45"/>
              <a:gd name="T17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65">
                <a:moveTo>
                  <a:pt x="10" y="0"/>
                </a:moveTo>
                <a:cubicBezTo>
                  <a:pt x="10" y="0"/>
                  <a:pt x="6" y="0"/>
                  <a:pt x="1" y="1"/>
                </a:cubicBezTo>
                <a:cubicBezTo>
                  <a:pt x="17" y="4"/>
                  <a:pt x="29" y="20"/>
                  <a:pt x="29" y="3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9" y="146"/>
                  <a:pt x="17" y="162"/>
                  <a:pt x="0" y="165"/>
                </a:cubicBezTo>
                <a:cubicBezTo>
                  <a:pt x="6" y="165"/>
                  <a:pt x="10" y="165"/>
                  <a:pt x="10" y="165"/>
                </a:cubicBezTo>
                <a:cubicBezTo>
                  <a:pt x="29" y="165"/>
                  <a:pt x="45" y="148"/>
                  <a:pt x="45" y="127"/>
                </a:cubicBezTo>
                <a:cubicBezTo>
                  <a:pt x="45" y="38"/>
                  <a:pt x="45" y="38"/>
                  <a:pt x="45" y="38"/>
                </a:cubicBezTo>
                <a:cubicBezTo>
                  <a:pt x="45" y="17"/>
                  <a:pt x="29" y="0"/>
                  <a:pt x="10" y="0"/>
                </a:cubicBezTo>
                <a:close/>
              </a:path>
            </a:pathLst>
          </a:custGeom>
          <a:solidFill>
            <a:srgbClr val="50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67">
            <a:extLst>
              <a:ext uri="{FF2B5EF4-FFF2-40B4-BE49-F238E27FC236}">
                <a16:creationId xmlns:a16="http://schemas.microsoft.com/office/drawing/2014/main" id="{431FD20B-0095-4C48-AE68-49F65C7DAC65}"/>
              </a:ext>
            </a:extLst>
          </p:cNvPr>
          <p:cNvSpPr>
            <a:spLocks/>
          </p:cNvSpPr>
          <p:nvPr/>
        </p:nvSpPr>
        <p:spPr bwMode="auto">
          <a:xfrm>
            <a:off x="9287897" y="5174669"/>
            <a:ext cx="49949" cy="396271"/>
          </a:xfrm>
          <a:custGeom>
            <a:avLst/>
            <a:gdLst>
              <a:gd name="T0" fmla="*/ 13 w 25"/>
              <a:gd name="T1" fmla="*/ 197 h 197"/>
              <a:gd name="T2" fmla="*/ 0 w 25"/>
              <a:gd name="T3" fmla="*/ 185 h 197"/>
              <a:gd name="T4" fmla="*/ 0 w 25"/>
              <a:gd name="T5" fmla="*/ 12 h 197"/>
              <a:gd name="T6" fmla="*/ 13 w 25"/>
              <a:gd name="T7" fmla="*/ 0 h 197"/>
              <a:gd name="T8" fmla="*/ 25 w 25"/>
              <a:gd name="T9" fmla="*/ 12 h 197"/>
              <a:gd name="T10" fmla="*/ 25 w 25"/>
              <a:gd name="T11" fmla="*/ 185 h 197"/>
              <a:gd name="T12" fmla="*/ 13 w 25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97">
                <a:moveTo>
                  <a:pt x="13" y="197"/>
                </a:moveTo>
                <a:cubicBezTo>
                  <a:pt x="6" y="197"/>
                  <a:pt x="0" y="192"/>
                  <a:pt x="0" y="18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3" y="0"/>
                </a:cubicBezTo>
                <a:cubicBezTo>
                  <a:pt x="19" y="0"/>
                  <a:pt x="25" y="5"/>
                  <a:pt x="25" y="12"/>
                </a:cubicBezTo>
                <a:cubicBezTo>
                  <a:pt x="25" y="185"/>
                  <a:pt x="25" y="185"/>
                  <a:pt x="25" y="185"/>
                </a:cubicBezTo>
                <a:cubicBezTo>
                  <a:pt x="25" y="192"/>
                  <a:pt x="19" y="197"/>
                  <a:pt x="13" y="197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68">
            <a:extLst>
              <a:ext uri="{FF2B5EF4-FFF2-40B4-BE49-F238E27FC236}">
                <a16:creationId xmlns:a16="http://schemas.microsoft.com/office/drawing/2014/main" id="{271F6364-6345-4B1B-BEC0-902C1A9F59FB}"/>
              </a:ext>
            </a:extLst>
          </p:cNvPr>
          <p:cNvSpPr>
            <a:spLocks/>
          </p:cNvSpPr>
          <p:nvPr/>
        </p:nvSpPr>
        <p:spPr bwMode="auto">
          <a:xfrm>
            <a:off x="9184668" y="4388789"/>
            <a:ext cx="406260" cy="466200"/>
          </a:xfrm>
          <a:custGeom>
            <a:avLst/>
            <a:gdLst>
              <a:gd name="T0" fmla="*/ 197 w 201"/>
              <a:gd name="T1" fmla="*/ 100 h 233"/>
              <a:gd name="T2" fmla="*/ 165 w 201"/>
              <a:gd name="T3" fmla="*/ 68 h 233"/>
              <a:gd name="T4" fmla="*/ 165 w 201"/>
              <a:gd name="T5" fmla="*/ 63 h 233"/>
              <a:gd name="T6" fmla="*/ 172 w 201"/>
              <a:gd name="T7" fmla="*/ 56 h 233"/>
              <a:gd name="T8" fmla="*/ 171 w 201"/>
              <a:gd name="T9" fmla="*/ 50 h 233"/>
              <a:gd name="T10" fmla="*/ 144 w 201"/>
              <a:gd name="T11" fmla="*/ 34 h 233"/>
              <a:gd name="T12" fmla="*/ 137 w 201"/>
              <a:gd name="T13" fmla="*/ 29 h 233"/>
              <a:gd name="T14" fmla="*/ 108 w 201"/>
              <a:gd name="T15" fmla="*/ 0 h 233"/>
              <a:gd name="T16" fmla="*/ 3 w 201"/>
              <a:gd name="T17" fmla="*/ 69 h 233"/>
              <a:gd name="T18" fmla="*/ 13 w 201"/>
              <a:gd name="T19" fmla="*/ 84 h 233"/>
              <a:gd name="T20" fmla="*/ 0 w 201"/>
              <a:gd name="T21" fmla="*/ 93 h 233"/>
              <a:gd name="T22" fmla="*/ 196 w 201"/>
              <a:gd name="T23" fmla="*/ 113 h 233"/>
              <a:gd name="T24" fmla="*/ 197 w 201"/>
              <a:gd name="T25" fmla="*/ 10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1" h="233">
                <a:moveTo>
                  <a:pt x="197" y="100"/>
                </a:moveTo>
                <a:cubicBezTo>
                  <a:pt x="183" y="92"/>
                  <a:pt x="165" y="68"/>
                  <a:pt x="165" y="68"/>
                </a:cubicBezTo>
                <a:cubicBezTo>
                  <a:pt x="164" y="67"/>
                  <a:pt x="164" y="64"/>
                  <a:pt x="165" y="63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74" y="55"/>
                  <a:pt x="174" y="52"/>
                  <a:pt x="171" y="50"/>
                </a:cubicBezTo>
                <a:cubicBezTo>
                  <a:pt x="144" y="34"/>
                  <a:pt x="144" y="34"/>
                  <a:pt x="144" y="34"/>
                </a:cubicBezTo>
                <a:cubicBezTo>
                  <a:pt x="141" y="33"/>
                  <a:pt x="139" y="31"/>
                  <a:pt x="137" y="29"/>
                </a:cubicBezTo>
                <a:cubicBezTo>
                  <a:pt x="108" y="0"/>
                  <a:pt x="108" y="0"/>
                  <a:pt x="108" y="0"/>
                </a:cubicBezTo>
                <a:cubicBezTo>
                  <a:pt x="3" y="69"/>
                  <a:pt x="3" y="69"/>
                  <a:pt x="3" y="69"/>
                </a:cubicBezTo>
                <a:cubicBezTo>
                  <a:pt x="13" y="84"/>
                  <a:pt x="13" y="84"/>
                  <a:pt x="13" y="8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59" y="233"/>
                  <a:pt x="196" y="113"/>
                </a:cubicBezTo>
                <a:cubicBezTo>
                  <a:pt x="200" y="109"/>
                  <a:pt x="201" y="102"/>
                  <a:pt x="197" y="100"/>
                </a:cubicBezTo>
                <a:close/>
              </a:path>
            </a:pathLst>
          </a:custGeom>
          <a:solidFill>
            <a:srgbClr val="61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69">
            <a:extLst>
              <a:ext uri="{FF2B5EF4-FFF2-40B4-BE49-F238E27FC236}">
                <a16:creationId xmlns:a16="http://schemas.microsoft.com/office/drawing/2014/main" id="{4F4AF6EE-5EED-4149-AEC1-E9C96FDAA320}"/>
              </a:ext>
            </a:extLst>
          </p:cNvPr>
          <p:cNvSpPr>
            <a:spLocks/>
          </p:cNvSpPr>
          <p:nvPr/>
        </p:nvSpPr>
        <p:spPr bwMode="auto">
          <a:xfrm>
            <a:off x="9158028" y="4335509"/>
            <a:ext cx="289709" cy="379620"/>
          </a:xfrm>
          <a:custGeom>
            <a:avLst/>
            <a:gdLst>
              <a:gd name="T0" fmla="*/ 10 w 144"/>
              <a:gd name="T1" fmla="*/ 65 h 189"/>
              <a:gd name="T2" fmla="*/ 65 w 144"/>
              <a:gd name="T3" fmla="*/ 14 h 189"/>
              <a:gd name="T4" fmla="*/ 128 w 144"/>
              <a:gd name="T5" fmla="*/ 15 h 189"/>
              <a:gd name="T6" fmla="*/ 102 w 144"/>
              <a:gd name="T7" fmla="*/ 46 h 189"/>
              <a:gd name="T8" fmla="*/ 85 w 144"/>
              <a:gd name="T9" fmla="*/ 72 h 189"/>
              <a:gd name="T10" fmla="*/ 115 w 144"/>
              <a:gd name="T11" fmla="*/ 101 h 189"/>
              <a:gd name="T12" fmla="*/ 109 w 144"/>
              <a:gd name="T13" fmla="*/ 110 h 189"/>
              <a:gd name="T14" fmla="*/ 103 w 144"/>
              <a:gd name="T15" fmla="*/ 111 h 189"/>
              <a:gd name="T16" fmla="*/ 72 w 144"/>
              <a:gd name="T17" fmla="*/ 110 h 189"/>
              <a:gd name="T18" fmla="*/ 83 w 144"/>
              <a:gd name="T19" fmla="*/ 136 h 189"/>
              <a:gd name="T20" fmla="*/ 106 w 144"/>
              <a:gd name="T21" fmla="*/ 144 h 189"/>
              <a:gd name="T22" fmla="*/ 107 w 144"/>
              <a:gd name="T23" fmla="*/ 188 h 189"/>
              <a:gd name="T24" fmla="*/ 32 w 144"/>
              <a:gd name="T25" fmla="*/ 161 h 189"/>
              <a:gd name="T26" fmla="*/ 5 w 144"/>
              <a:gd name="T27" fmla="*/ 83 h 189"/>
              <a:gd name="T28" fmla="*/ 10 w 144"/>
              <a:gd name="T29" fmla="*/ 6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189">
                <a:moveTo>
                  <a:pt x="10" y="65"/>
                </a:moveTo>
                <a:cubicBezTo>
                  <a:pt x="21" y="43"/>
                  <a:pt x="32" y="26"/>
                  <a:pt x="65" y="14"/>
                </a:cubicBezTo>
                <a:cubicBezTo>
                  <a:pt x="100" y="0"/>
                  <a:pt x="123" y="7"/>
                  <a:pt x="128" y="15"/>
                </a:cubicBezTo>
                <a:cubicBezTo>
                  <a:pt x="144" y="39"/>
                  <a:pt x="117" y="41"/>
                  <a:pt x="102" y="46"/>
                </a:cubicBezTo>
                <a:cubicBezTo>
                  <a:pt x="76" y="53"/>
                  <a:pt x="80" y="67"/>
                  <a:pt x="85" y="72"/>
                </a:cubicBezTo>
                <a:cubicBezTo>
                  <a:pt x="115" y="101"/>
                  <a:pt x="115" y="101"/>
                  <a:pt x="115" y="101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07" y="112"/>
                  <a:pt x="105" y="112"/>
                  <a:pt x="103" y="111"/>
                </a:cubicBezTo>
                <a:cubicBezTo>
                  <a:pt x="97" y="107"/>
                  <a:pt x="81" y="98"/>
                  <a:pt x="72" y="110"/>
                </a:cubicBezTo>
                <a:cubicBezTo>
                  <a:pt x="63" y="123"/>
                  <a:pt x="75" y="133"/>
                  <a:pt x="83" y="136"/>
                </a:cubicBezTo>
                <a:cubicBezTo>
                  <a:pt x="91" y="139"/>
                  <a:pt x="100" y="137"/>
                  <a:pt x="106" y="144"/>
                </a:cubicBezTo>
                <a:cubicBezTo>
                  <a:pt x="109" y="148"/>
                  <a:pt x="126" y="168"/>
                  <a:pt x="107" y="188"/>
                </a:cubicBezTo>
                <a:cubicBezTo>
                  <a:pt x="73" y="189"/>
                  <a:pt x="49" y="176"/>
                  <a:pt x="32" y="161"/>
                </a:cubicBezTo>
                <a:cubicBezTo>
                  <a:pt x="11" y="141"/>
                  <a:pt x="0" y="112"/>
                  <a:pt x="5" y="83"/>
                </a:cubicBezTo>
                <a:cubicBezTo>
                  <a:pt x="6" y="77"/>
                  <a:pt x="8" y="71"/>
                  <a:pt x="10" y="65"/>
                </a:cubicBezTo>
                <a:close/>
              </a:path>
            </a:pathLst>
          </a:custGeom>
          <a:solidFill>
            <a:srgbClr val="301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70">
            <a:extLst>
              <a:ext uri="{FF2B5EF4-FFF2-40B4-BE49-F238E27FC236}">
                <a16:creationId xmlns:a16="http://schemas.microsoft.com/office/drawing/2014/main" id="{AA712B81-6D59-46C3-A4F9-B744961455A7}"/>
              </a:ext>
            </a:extLst>
          </p:cNvPr>
          <p:cNvSpPr>
            <a:spLocks/>
          </p:cNvSpPr>
          <p:nvPr/>
        </p:nvSpPr>
        <p:spPr bwMode="auto">
          <a:xfrm>
            <a:off x="9424428" y="4468709"/>
            <a:ext cx="26640" cy="23311"/>
          </a:xfrm>
          <a:custGeom>
            <a:avLst/>
            <a:gdLst>
              <a:gd name="T0" fmla="*/ 11 w 12"/>
              <a:gd name="T1" fmla="*/ 3 h 12"/>
              <a:gd name="T2" fmla="*/ 9 w 12"/>
              <a:gd name="T3" fmla="*/ 10 h 12"/>
              <a:gd name="T4" fmla="*/ 2 w 12"/>
              <a:gd name="T5" fmla="*/ 9 h 12"/>
              <a:gd name="T6" fmla="*/ 4 w 12"/>
              <a:gd name="T7" fmla="*/ 1 h 12"/>
              <a:gd name="T8" fmla="*/ 11 w 12"/>
              <a:gd name="T9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2">
                <a:moveTo>
                  <a:pt x="11" y="3"/>
                </a:moveTo>
                <a:cubicBezTo>
                  <a:pt x="12" y="6"/>
                  <a:pt x="12" y="9"/>
                  <a:pt x="9" y="10"/>
                </a:cubicBezTo>
                <a:cubicBezTo>
                  <a:pt x="7" y="12"/>
                  <a:pt x="3" y="11"/>
                  <a:pt x="2" y="9"/>
                </a:cubicBezTo>
                <a:cubicBezTo>
                  <a:pt x="0" y="6"/>
                  <a:pt x="1" y="3"/>
                  <a:pt x="4" y="1"/>
                </a:cubicBezTo>
                <a:cubicBezTo>
                  <a:pt x="6" y="0"/>
                  <a:pt x="9" y="1"/>
                  <a:pt x="11" y="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71">
            <a:extLst>
              <a:ext uri="{FF2B5EF4-FFF2-40B4-BE49-F238E27FC236}">
                <a16:creationId xmlns:a16="http://schemas.microsoft.com/office/drawing/2014/main" id="{CB23E86A-EA6B-4630-92E3-0BA41D62B77D}"/>
              </a:ext>
            </a:extLst>
          </p:cNvPr>
          <p:cNvSpPr>
            <a:spLocks/>
          </p:cNvSpPr>
          <p:nvPr/>
        </p:nvSpPr>
        <p:spPr bwMode="auto">
          <a:xfrm>
            <a:off x="9511008" y="4548629"/>
            <a:ext cx="43289" cy="36631"/>
          </a:xfrm>
          <a:custGeom>
            <a:avLst/>
            <a:gdLst>
              <a:gd name="T0" fmla="*/ 13 w 22"/>
              <a:gd name="T1" fmla="*/ 0 h 18"/>
              <a:gd name="T2" fmla="*/ 0 w 22"/>
              <a:gd name="T3" fmla="*/ 18 h 18"/>
              <a:gd name="T4" fmla="*/ 22 w 22"/>
              <a:gd name="T5" fmla="*/ 8 h 18"/>
              <a:gd name="T6" fmla="*/ 13 w 22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18">
                <a:moveTo>
                  <a:pt x="13" y="0"/>
                </a:moveTo>
                <a:cubicBezTo>
                  <a:pt x="10" y="8"/>
                  <a:pt x="0" y="18"/>
                  <a:pt x="0" y="18"/>
                </a:cubicBezTo>
                <a:cubicBezTo>
                  <a:pt x="0" y="18"/>
                  <a:pt x="16" y="15"/>
                  <a:pt x="22" y="8"/>
                </a:cubicBezTo>
                <a:lnTo>
                  <a:pt x="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2EE09C5-58FC-4378-AE0C-7CC67271B38A}"/>
              </a:ext>
            </a:extLst>
          </p:cNvPr>
          <p:cNvSpPr txBox="1"/>
          <p:nvPr/>
        </p:nvSpPr>
        <p:spPr>
          <a:xfrm>
            <a:off x="519816" y="5993793"/>
            <a:ext cx="227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Cai Mingshi @unoiou.com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9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71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Segoe UI</vt:lpstr>
      <vt:lpstr>Segoe UI Light</vt:lpstr>
      <vt:lpstr>Segoe UI Semibold</vt:lpstr>
      <vt:lpstr>Office 主题​​</vt:lpstr>
      <vt:lpstr>Summarization &amp; Plans</vt:lpstr>
      <vt:lpstr>Summarization of 2018</vt:lpstr>
      <vt:lpstr>Plans in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Mingshi</dc:creator>
  <cp:lastModifiedBy>Cai Mingshi</cp:lastModifiedBy>
  <cp:revision>1</cp:revision>
  <dcterms:created xsi:type="dcterms:W3CDTF">2019-01-10T18:05:35Z</dcterms:created>
  <dcterms:modified xsi:type="dcterms:W3CDTF">2019-01-11T05:32:29Z</dcterms:modified>
</cp:coreProperties>
</file>