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D8078-27CF-4E1D-9C33-D1D6866FC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年终总结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F02CA3-8988-4E4F-82B1-2B79971C1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陈典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2019.01.11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8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047A2-F107-4318-998A-839D7EB5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9D2BE-D436-4757-8B29-F7F551ED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2286000"/>
            <a:ext cx="9601200" cy="35814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写完了小论文，并发表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参与了小米多轮对话项目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暑期实习，找工作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毕业论文开题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78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87017-DA97-4D5C-B7DA-24CCB996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年上半年计划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08F68-742E-445D-AB34-5AB176D43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2286000"/>
            <a:ext cx="9601200" cy="35814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毕业论文：实验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撰写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91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51904-F70D-4277-A09F-830BCF089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THANKS!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DF0B76-3F23-4A4A-8B31-50014180B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陈典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2019.01.11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14937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29</TotalTime>
  <Words>47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微软雅黑</vt:lpstr>
      <vt:lpstr>微软雅黑 Light</vt:lpstr>
      <vt:lpstr>Franklin Gothic Book</vt:lpstr>
      <vt:lpstr>裁剪</vt:lpstr>
      <vt:lpstr>2018年终总结 </vt:lpstr>
      <vt:lpstr>2018年总结</vt:lpstr>
      <vt:lpstr>2019年上半年计划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2017年终总结</dc:title>
  <dc:creator>Dian C</dc:creator>
  <cp:lastModifiedBy>Dian C</cp:lastModifiedBy>
  <cp:revision>5</cp:revision>
  <dcterms:created xsi:type="dcterms:W3CDTF">2018-01-30T02:37:36Z</dcterms:created>
  <dcterms:modified xsi:type="dcterms:W3CDTF">2019-01-09T12:29:18Z</dcterms:modified>
</cp:coreProperties>
</file>