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1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27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0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5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6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6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7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1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93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7DE6118-2437-4B30-8E3C-4D2BE6020583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32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C00FD-DE00-4EF0-9AD5-854F7A9A62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年终总结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DA9547-34B0-4E4E-B9D8-67EF6BBA4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韩玮光</a:t>
            </a:r>
            <a:endParaRPr lang="en-US" altLang="zh-CN" dirty="0"/>
          </a:p>
          <a:p>
            <a:r>
              <a:rPr lang="en-US" altLang="zh-CN" dirty="0"/>
              <a:t>2019-1-11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85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0F9E6-2105-42C1-832F-85C463E8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3E6E8-ED29-4E19-80DF-A7555CE1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44929"/>
            <a:ext cx="9720073" cy="4023360"/>
          </a:xfrm>
        </p:spPr>
        <p:txBody>
          <a:bodyPr>
            <a:normAutofit/>
          </a:bodyPr>
          <a:lstStyle/>
          <a:p>
            <a:r>
              <a:rPr lang="zh-CN" altLang="en-US" dirty="0"/>
              <a:t>完成了博士课程</a:t>
            </a:r>
            <a:endParaRPr lang="en-US" altLang="zh-CN" dirty="0"/>
          </a:p>
          <a:p>
            <a:r>
              <a:rPr lang="zh-CN" altLang="en-US" dirty="0"/>
              <a:t>投稿</a:t>
            </a:r>
            <a:r>
              <a:rPr lang="en-US" altLang="zh-CN" dirty="0" err="1"/>
              <a:t>Neruocomputing</a:t>
            </a:r>
            <a:r>
              <a:rPr lang="zh-CN" altLang="en-US" dirty="0"/>
              <a:t>，</a:t>
            </a:r>
            <a:r>
              <a:rPr lang="en-US" altLang="zh-CN" dirty="0"/>
              <a:t>Domain Adaption for Commonsense Machine Comprehension</a:t>
            </a:r>
          </a:p>
          <a:p>
            <a:r>
              <a:rPr lang="zh-CN" altLang="en-US" dirty="0"/>
              <a:t>阅读论文</a:t>
            </a:r>
            <a:endParaRPr lang="en-US" altLang="zh-CN" dirty="0"/>
          </a:p>
          <a:p>
            <a:pPr lvl="1"/>
            <a:r>
              <a:rPr lang="zh-CN" altLang="en-US" dirty="0"/>
              <a:t>开放域阅读理解的相关技术</a:t>
            </a:r>
            <a:endParaRPr lang="en-US" altLang="zh-CN" dirty="0"/>
          </a:p>
          <a:p>
            <a:pPr lvl="1"/>
            <a:r>
              <a:rPr lang="zh-CN" altLang="en-US" dirty="0"/>
              <a:t>上下文感知的表示学习</a:t>
            </a:r>
            <a:endParaRPr lang="en-US" altLang="zh-CN" dirty="0"/>
          </a:p>
          <a:p>
            <a:r>
              <a:rPr lang="zh-CN" altLang="en-US" dirty="0"/>
              <a:t>参与阅读理解组的解决方案的讨论并提供建议</a:t>
            </a:r>
            <a:endParaRPr lang="en-US" altLang="zh-CN" dirty="0"/>
          </a:p>
          <a:p>
            <a:r>
              <a:rPr lang="zh-CN" altLang="en-US" dirty="0"/>
              <a:t>审稿：华南理工学报、</a:t>
            </a:r>
            <a:r>
              <a:rPr lang="en-US" altLang="zh-CN" dirty="0"/>
              <a:t>WWW Journal</a:t>
            </a:r>
            <a:r>
              <a:rPr lang="zh-CN" altLang="en-US" dirty="0"/>
              <a:t>、基金评审</a:t>
            </a:r>
            <a:endParaRPr lang="en-US" altLang="zh-CN" dirty="0"/>
          </a:p>
          <a:p>
            <a:r>
              <a:rPr lang="zh-CN" altLang="en-US" dirty="0"/>
              <a:t>新服务的购置和配置</a:t>
            </a:r>
            <a:endParaRPr lang="en-US" altLang="zh-CN" dirty="0"/>
          </a:p>
          <a:p>
            <a:r>
              <a:rPr lang="zh-CN" altLang="en-US" dirty="0"/>
              <a:t>参与基金的编写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40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E142E-E900-46CD-B8AE-57AF0D50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F5573-0A70-41FB-95F4-C442337BF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机器阅读理解</a:t>
            </a:r>
            <a:endParaRPr lang="en-US" altLang="zh-CN" dirty="0"/>
          </a:p>
          <a:p>
            <a:pPr lvl="1"/>
            <a:r>
              <a:rPr lang="zh-CN" altLang="en-US" dirty="0"/>
              <a:t>基于查询重写的开放域阅读理解模型研究</a:t>
            </a:r>
            <a:endParaRPr lang="en-US" altLang="zh-CN" dirty="0"/>
          </a:p>
          <a:p>
            <a:pPr lvl="1"/>
            <a:r>
              <a:rPr lang="zh-CN" altLang="en-US" dirty="0"/>
              <a:t>基于上下文感知的检索方法</a:t>
            </a:r>
            <a:endParaRPr lang="en-US" altLang="zh-CN" dirty="0"/>
          </a:p>
          <a:p>
            <a:r>
              <a:rPr lang="zh-CN" altLang="en-US" dirty="0"/>
              <a:t>预训练语言模型在机器阅读理解领域的应用</a:t>
            </a:r>
          </a:p>
        </p:txBody>
      </p:sp>
    </p:spTree>
    <p:extLst>
      <p:ext uri="{BB962C8B-B14F-4D97-AF65-F5344CB8AC3E}">
        <p14:creationId xmlns:p14="http://schemas.microsoft.com/office/powerpoint/2010/main" val="196922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thanksâçå¾çæç´¢ç»æ">
            <a:extLst>
              <a:ext uri="{FF2B5EF4-FFF2-40B4-BE49-F238E27FC236}">
                <a16:creationId xmlns:a16="http://schemas.microsoft.com/office/drawing/2014/main" id="{1CA89D6B-C01C-40B7-9760-723B8B60E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62125"/>
            <a:ext cx="7620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56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</TotalTime>
  <Words>96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积分</vt:lpstr>
      <vt:lpstr>2018年终总结</vt:lpstr>
      <vt:lpstr>总结</vt:lpstr>
      <vt:lpstr>展望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2018年终总结</dc:title>
  <dc:creator>玮光 韩</dc:creator>
  <cp:lastModifiedBy>玮光 韩</cp:lastModifiedBy>
  <cp:revision>7</cp:revision>
  <dcterms:created xsi:type="dcterms:W3CDTF">2019-01-11T02:51:37Z</dcterms:created>
  <dcterms:modified xsi:type="dcterms:W3CDTF">2019-01-11T05:16:09Z</dcterms:modified>
</cp:coreProperties>
</file>