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1" r:id="rId2"/>
    <p:sldId id="375" r:id="rId3"/>
    <p:sldId id="387" r:id="rId4"/>
    <p:sldId id="388" r:id="rId5"/>
    <p:sldId id="390" r:id="rId6"/>
    <p:sldId id="379" r:id="rId7"/>
    <p:sldId id="382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DE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0" autoAdjust="0"/>
    <p:restoredTop sz="87650" autoAdjust="0"/>
  </p:normalViewPr>
  <p:slideViewPr>
    <p:cSldViewPr>
      <p:cViewPr varScale="1">
        <p:scale>
          <a:sx n="39" d="100"/>
          <a:sy n="39" d="100"/>
        </p:scale>
        <p:origin x="22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29FA0F-FC94-4D3F-87CA-C721807324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666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9FA0F-FC94-4D3F-87CA-C72180732414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42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043569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70827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52060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9948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D06C-7D10-48EB-9505-9CAC3E5DAFA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3792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9FA0F-FC94-4D3F-87CA-C72180732414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19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D31C0-40FF-4F6E-8E5B-B78EC4633A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C31AF-5CFB-4B3A-B915-56D6F71EB8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BD7F8-548E-4AED-80A3-0DD0F58C1D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9C3B09C-CDE7-4145-A041-19F7316A36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52CC3-2AA4-42F6-965D-1CED68D05A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94ABF-7423-437E-930D-2457A7C773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56713-97AF-4B39-B832-AA50774072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48EED-8C4A-49E7-ADF2-11EA258392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4628F-8035-4E25-BF0C-4ED73B5403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1E947-0E4B-42C4-BE18-C7B54EF5AD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747CD-E248-4AC6-8CA3-88A28EA6C7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8DB38-A185-49A5-8FE0-3A4CA4D055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029AA2-0131-48D4-9F70-42EEABA61A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762000" y="533400"/>
            <a:ext cx="7772400" cy="5715000"/>
          </a:xfrm>
          <a:prstGeom prst="wedgeRoundRectCallout">
            <a:avLst>
              <a:gd name="adj1" fmla="val -50057"/>
              <a:gd name="adj2" fmla="val 29124"/>
              <a:gd name="adj3" fmla="val 16667"/>
            </a:avLst>
          </a:prstGeo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0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年终</a:t>
            </a:r>
            <a:r>
              <a:rPr lang="zh-CN" altLang="en-US" sz="10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汇报</a:t>
            </a:r>
            <a:r>
              <a:rPr lang="en-US" altLang="zh-CN" sz="10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7200" dirty="0"/>
              <a:t/>
            </a:r>
            <a:br>
              <a:rPr lang="zh-CN" altLang="en-US" sz="7200" dirty="0"/>
            </a:br>
            <a:r>
              <a:rPr lang="zh-CN" altLang="en-US" sz="6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6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望</a:t>
            </a:r>
            <a:r>
              <a:rPr lang="en-US" altLang="zh-CN" sz="6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6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2019-1-11</a:t>
            </a:r>
            <a:endParaRPr lang="zh-CN" altLang="en-US" sz="6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381000" y="11430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录用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论文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Incorporating Word </a:t>
            </a:r>
            <a:r>
              <a:rPr lang="en-US" altLang="zh-CN" sz="2800" b="1" dirty="0" err="1"/>
              <a:t>Embeddings</a:t>
            </a:r>
            <a:r>
              <a:rPr lang="en-US" altLang="zh-CN" sz="2800" b="1" dirty="0"/>
              <a:t> into Topic Modeling of </a:t>
            </a:r>
            <a:r>
              <a:rPr lang="en-US" altLang="zh-CN" sz="2800" b="1" dirty="0" smtClean="0"/>
              <a:t>Short Texts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lvl="1"/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利用词向量强化主题模型在短文本上的表现，在主题连贯性和短文本分类任务上提高了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6%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学年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82565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381000" y="11430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投稿论文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2800" b="1" dirty="0"/>
              <a:t> Generation of topic evolution graphs from short text streams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lvl="1"/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Transformer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语言模型和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关联主题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生成主题演化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图谱，反映出主题随时间顺延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与相关演化关系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本学年总结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352281"/>
            <a:ext cx="4528724" cy="351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381000" y="11430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构思论文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2800" b="1" dirty="0"/>
              <a:t>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基于图神经网络的因果关系推理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lvl="1"/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将图（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Graph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）的一阶逻辑和概率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图因果推理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结合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本学年总结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3236277"/>
            <a:ext cx="5994400" cy="324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381000" y="11430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参与小米项目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2800" b="1" dirty="0" smtClean="0"/>
              <a:t>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短文本关键词抽取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参与中核项目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低级别事件分类算法研究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本学年总结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800937"/>
              </p:ext>
            </p:extLst>
          </p:nvPr>
        </p:nvGraphicFramePr>
        <p:xfrm>
          <a:off x="2057400" y="4495800"/>
          <a:ext cx="5676900" cy="220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4" imgW="9952200" imgH="3866400" progId="Photoshop.Image.13">
                  <p:embed/>
                </p:oleObj>
              </mc:Choice>
              <mc:Fallback>
                <p:oleObj name="Image" r:id="rId4" imgW="9952200" imgH="3866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4495800"/>
                        <a:ext cx="5676900" cy="2205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3121564" y="1752600"/>
            <a:ext cx="3129471" cy="16996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97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2"/>
          <p:cNvSpPr txBox="1">
            <a:spLocks/>
          </p:cNvSpPr>
          <p:nvPr/>
        </p:nvSpPr>
        <p:spPr>
          <a:xfrm>
            <a:off x="381000" y="11430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457200" y="381000"/>
            <a:ext cx="8229600" cy="642938"/>
          </a:xfrm>
          <a:prstGeom prst="rect">
            <a:avLst/>
          </a:prstGeom>
          <a:solidFill>
            <a:srgbClr val="EBF1DE"/>
          </a:solidFill>
        </p:spPr>
        <p:txBody>
          <a:bodyPr/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下学年计划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3400" y="1295400"/>
            <a:ext cx="86106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修改投稿论文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/>
            </a:pP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再投稿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1-2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篇论文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/>
            </a:pP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完成学位论文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AutoNum type="arabicPeriod"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0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2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4" descr="http://img1.imgtn.bdimg.com/it/u=542395793,687905266&amp;fm=214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762000" y="533400"/>
            <a:ext cx="7772400" cy="5715000"/>
          </a:xfrm>
          <a:prstGeom prst="wedgeRoundRectCallout">
            <a:avLst>
              <a:gd name="adj1" fmla="val -50057"/>
              <a:gd name="adj2" fmla="val 29124"/>
              <a:gd name="adj3" fmla="val 16667"/>
            </a:avLst>
          </a:prstGeo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altLang="zh-CN" sz="10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6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3">
            <a:lumMod val="20000"/>
            <a:lumOff val="80000"/>
          </a:schemeClr>
        </a:solidFill>
      </a:spPr>
      <a:bodyPr/>
      <a:lstStyle>
        <a:defPPr>
          <a:defRPr sz="3200" b="1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3053</TotalTime>
  <Words>163</Words>
  <Application>Microsoft Office PowerPoint</Application>
  <PresentationFormat>全屏显示(4:3)</PresentationFormat>
  <Paragraphs>35</Paragraphs>
  <Slides>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默认设计模板</vt:lpstr>
      <vt:lpstr>Image</vt:lpstr>
      <vt:lpstr>年终汇报  高望 2019-1-11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喵楽嗰咪</dc:creator>
  <cp:lastModifiedBy>User</cp:lastModifiedBy>
  <cp:revision>216</cp:revision>
  <cp:lastPrinted>1601-01-01T00:00:00Z</cp:lastPrinted>
  <dcterms:created xsi:type="dcterms:W3CDTF">2014-11-19T01:38:48Z</dcterms:created>
  <dcterms:modified xsi:type="dcterms:W3CDTF">2019-01-10T18:56:34Z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