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7" r:id="rId2"/>
    <p:sldId id="378" r:id="rId3"/>
    <p:sldId id="419" r:id="rId4"/>
    <p:sldId id="421" r:id="rId5"/>
    <p:sldId id="420" r:id="rId6"/>
    <p:sldId id="418" r:id="rId7"/>
  </p:sldIdLst>
  <p:sldSz cx="9144000" cy="5715000" type="screen16x10"/>
  <p:notesSz cx="6858000" cy="9144000"/>
  <p:custDataLst>
    <p:tags r:id="rId10"/>
  </p:custDataLst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84E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26" autoAdjust="0"/>
    <p:restoredTop sz="98896" autoAdjust="0"/>
  </p:normalViewPr>
  <p:slideViewPr>
    <p:cSldViewPr snapToGrid="0" snapToObjects="1">
      <p:cViewPr varScale="1">
        <p:scale>
          <a:sx n="97" d="100"/>
          <a:sy n="97" d="100"/>
        </p:scale>
        <p:origin x="216" y="872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  <a:pPr/>
              <a:t>2019/1/11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028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6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3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9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  <a:pPr/>
              <a:t>2019/1/11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387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B3F2F7-D8C9-4E43-8D7C-873B3821DA85}" type="datetime1">
              <a:rPr lang="zh-CN" altLang="en-US"/>
              <a:pPr/>
              <a:t>2019/1/11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49A5DF-8B1F-43DD-BA44-60E67D5F9AA0}" type="slidenum">
              <a:rPr lang="zh-CN" altLang="en-US"/>
              <a:pPr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04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7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5538627" y="54481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ontent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71" r:id="rId5"/>
    <p:sldLayoutId id="2147483701" r:id="rId6"/>
    <p:sldLayoutId id="2147483707" r:id="rId7"/>
    <p:sldLayoutId id="2147483702" r:id="rId8"/>
    <p:sldLayoutId id="2147483718" r:id="rId9"/>
    <p:sldLayoutId id="2147483719" r:id="rId10"/>
    <p:sldLayoutId id="214748371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2794264" y="1949392"/>
            <a:ext cx="646166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学期总结汇报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3393649" y="2884263"/>
            <a:ext cx="2346262" cy="79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汇报人：魏春荣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75258">
            <a:off x="7827865" y="2138066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3661" y="2541765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4.72222E-6 -1.1111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2750" y="132672"/>
            <a:ext cx="2709897" cy="1009262"/>
            <a:chOff x="0" y="523613"/>
            <a:chExt cx="2709897" cy="10092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89846"/>
              <a:ext cx="2709897" cy="843029"/>
            </a:xfrm>
            <a:prstGeom prst="rect">
              <a:avLst/>
            </a:prstGeom>
          </p:spPr>
        </p:pic>
        <p:sp>
          <p:nvSpPr>
            <p:cNvPr id="44" name="TextBox 28"/>
            <p:cNvSpPr txBox="1"/>
            <p:nvPr/>
          </p:nvSpPr>
          <p:spPr>
            <a:xfrm>
              <a:off x="751302" y="5236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617" y="3712032"/>
            <a:ext cx="5649341" cy="268561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812647" y="1642153"/>
            <a:ext cx="3925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学期工作介绍</a:t>
            </a:r>
            <a:endParaRPr kumimoji="1" lang="en-US" altLang="zh-CN" sz="3200" dirty="0" smtClean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新年计划</a:t>
            </a:r>
            <a:endParaRPr kumimoji="1" lang="en-US" altLang="zh-CN" sz="3200" dirty="0" smtClean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结语</a:t>
            </a:r>
            <a:endParaRPr kumimoji="1" lang="zh-CN" altLang="en-US" sz="32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773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C:\Users\ABC\Desktop\GR-010 (2).pn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1709">
            <a:off x="8463334" y="33575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0000" y="332495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7"/>
          <p:cNvSpPr/>
          <p:nvPr/>
        </p:nvSpPr>
        <p:spPr>
          <a:xfrm>
            <a:off x="146230" y="134412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学期工作介绍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00" y="674994"/>
            <a:ext cx="8763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6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5.55556E-7 4.44444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7402" y="332494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402708" y="134412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674993"/>
            <a:ext cx="8890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25755" y="1116071"/>
            <a:ext cx="96415" cy="3867333"/>
            <a:chOff x="3225404" y="829867"/>
            <a:chExt cx="96440" cy="386834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cxnSp>
          <p:nvCxnSpPr>
            <p:cNvPr id="65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椭圆 15"/>
            <p:cNvSpPr>
              <a:spLocks noChangeArrowheads="1"/>
            </p:cNvSpPr>
            <p:nvPr/>
          </p:nvSpPr>
          <p:spPr bwMode="auto">
            <a:xfrm>
              <a:off x="3225404" y="2715817"/>
              <a:ext cx="96440" cy="96440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16"/>
            <p:cNvSpPr>
              <a:spLocks noChangeArrowheads="1"/>
            </p:cNvSpPr>
            <p:nvPr/>
          </p:nvSpPr>
          <p:spPr bwMode="auto">
            <a:xfrm>
              <a:off x="3225404" y="3974306"/>
              <a:ext cx="96440" cy="96441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67590" y="1341635"/>
            <a:ext cx="957015" cy="3444176"/>
            <a:chOff x="1966912" y="1055490"/>
            <a:chExt cx="957264" cy="3445073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0" name="泪滴形 7"/>
            <p:cNvSpPr>
              <a:spLocks/>
            </p:cNvSpPr>
            <p:nvPr/>
          </p:nvSpPr>
          <p:spPr bwMode="auto">
            <a:xfrm rot="2700000">
              <a:off x="1967509" y="1054894"/>
              <a:ext cx="956072" cy="957263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pFill/>
            <a:ln w="31750"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7"/>
            <p:cNvSpPr txBox="1">
              <a:spLocks noChangeArrowheads="1"/>
            </p:cNvSpPr>
            <p:nvPr/>
          </p:nvSpPr>
          <p:spPr bwMode="auto">
            <a:xfrm>
              <a:off x="2213858" y="1275606"/>
              <a:ext cx="657266" cy="430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泪滴形 9"/>
            <p:cNvSpPr>
              <a:spLocks/>
            </p:cNvSpPr>
            <p:nvPr/>
          </p:nvSpPr>
          <p:spPr bwMode="auto">
            <a:xfrm rot="2700000">
              <a:off x="1966912" y="2286000"/>
              <a:ext cx="957263" cy="957263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pFill/>
            <a:ln w="31750"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8"/>
            <p:cNvSpPr txBox="1">
              <a:spLocks noChangeArrowheads="1"/>
            </p:cNvSpPr>
            <p:nvPr/>
          </p:nvSpPr>
          <p:spPr bwMode="auto">
            <a:xfrm>
              <a:off x="2215761" y="2555977"/>
              <a:ext cx="657266" cy="430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泪滴形 12"/>
            <p:cNvSpPr>
              <a:spLocks/>
            </p:cNvSpPr>
            <p:nvPr/>
          </p:nvSpPr>
          <p:spPr bwMode="auto">
            <a:xfrm rot="2700000">
              <a:off x="1966912" y="3543300"/>
              <a:ext cx="957263" cy="957263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pFill/>
            <a:ln w="31750"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9"/>
            <p:cNvSpPr txBox="1">
              <a:spLocks noChangeArrowheads="1"/>
            </p:cNvSpPr>
            <p:nvPr/>
          </p:nvSpPr>
          <p:spPr bwMode="auto">
            <a:xfrm>
              <a:off x="2215761" y="3795886"/>
              <a:ext cx="657266" cy="430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TextBox 10"/>
          <p:cNvSpPr txBox="1">
            <a:spLocks noChangeArrowheads="1"/>
          </p:cNvSpPr>
          <p:nvPr/>
        </p:nvSpPr>
        <p:spPr bwMode="auto">
          <a:xfrm>
            <a:off x="3567052" y="2913278"/>
            <a:ext cx="52065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感谢实验室的小伙伴们，感谢大家每周的辛苦分享，学习、生活和找工作时的帮助。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10"/>
          <p:cNvSpPr txBox="1">
            <a:spLocks noChangeArrowheads="1"/>
          </p:cNvSpPr>
          <p:nvPr/>
        </p:nvSpPr>
        <p:spPr bwMode="auto">
          <a:xfrm>
            <a:off x="3567052" y="4248753"/>
            <a:ext cx="489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期待实验室越来越好，一起加油！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3" descr="C:\Users\ABC\Desktop\GR-010 (2).pn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1709">
            <a:off x="8463334" y="33575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ABC\Desktop\GR-010 (2).png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8443" y="450904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473992" y="1624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结语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3567053" y="1538563"/>
            <a:ext cx="53570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感谢彭老师、田老师为实验室的付出，提供这么好的学习研究环境，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参与到实验室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的项目，为找工作提供很大优势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也感谢老师提供的实验室一起出游的机会，大家都玩得很嗨！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27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5.55556E-7 4.44444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2070309" y="1946106"/>
            <a:ext cx="6461668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非常感谢您的观看</a:t>
            </a:r>
            <a:endParaRPr lang="zh-CN" alt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75258">
            <a:off x="7826297" y="224419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3660" y="2647892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59465" y="273377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701824" y="3100022"/>
            <a:ext cx="2346262" cy="79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汇报人：魏春荣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12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-1.66667E-6 -2.2222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5a66be615cf86f4a881e8c9f67316202dfa52"/>
</p:tagLst>
</file>

<file path=ppt/theme/theme1.xml><?xml version="1.0" encoding="utf-8"?>
<a:theme xmlns:a="http://schemas.openxmlformats.org/drawingml/2006/main" name="第一PPT，www.1ppt.com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125</Words>
  <Application>Microsoft Macintosh PowerPoint</Application>
  <PresentationFormat>全屏显示(16:10)</PresentationFormat>
  <Paragraphs>25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Lato Light</vt:lpstr>
      <vt:lpstr>Lato Regular</vt:lpstr>
      <vt:lpstr>SimHei</vt:lpstr>
      <vt:lpstr>方正兰亭黑_GBK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</dc:title>
  <dc:creator>第一PPT</dc:creator>
  <cp:keywords>www.1ppt.com</cp:keywords>
  <cp:lastModifiedBy>占 旭宽</cp:lastModifiedBy>
  <cp:revision>1200</cp:revision>
  <dcterms:created xsi:type="dcterms:W3CDTF">2015-06-05T17:51:08Z</dcterms:created>
  <dcterms:modified xsi:type="dcterms:W3CDTF">2019-01-11T04:34:24Z</dcterms:modified>
</cp:coreProperties>
</file>