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1" r:id="rId3"/>
    <p:sldId id="313" r:id="rId5"/>
    <p:sldId id="314" r:id="rId6"/>
    <p:sldId id="302" r:id="rId7"/>
    <p:sldId id="315" r:id="rId8"/>
    <p:sldId id="317" r:id="rId9"/>
    <p:sldId id="316" r:id="rId10"/>
    <p:sldId id="318" r:id="rId11"/>
    <p:sldId id="31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62F"/>
    <a:srgbClr val="C12915"/>
    <a:srgbClr val="F6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6196" autoAdjust="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6DAA6-E36D-422D-A80D-F502B5B6D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5A034-4C0B-44D5-B772-FCA58FFE94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5A034-4C0B-44D5-B772-FCA58FFE9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5A034-4C0B-44D5-B772-FCA58FFE9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，在秋招过程中，有幸拿了</a:t>
            </a:r>
            <a:r>
              <a:rPr lang="zh-CN" altLang="en-US" b="1" dirty="0" smtClean="0">
                <a:solidFill>
                  <a:srgbClr val="7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海康威视，苏宁易购，华为，中电</a:t>
            </a:r>
            <a:r>
              <a:rPr lang="en-US" altLang="zh-CN" b="1" dirty="0" smtClean="0">
                <a:solidFill>
                  <a:srgbClr val="7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32</a:t>
            </a:r>
            <a:r>
              <a:rPr lang="zh-CN" altLang="en-US" b="1" dirty="0" smtClean="0">
                <a:solidFill>
                  <a:srgbClr val="7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所，公安部交通管理科学研究所，上海银行</a:t>
            </a:r>
            <a:r>
              <a:rPr lang="zh-CN" altLang="en-US"/>
              <a:t>。。这几个单位的</a:t>
            </a:r>
            <a:r>
              <a:rPr lang="en-US" altLang="zh-CN"/>
              <a:t>offer</a:t>
            </a:r>
            <a:r>
              <a:rPr lang="zh-CN" altLang="en-US"/>
              <a:t>，最后签约的是华为</a:t>
            </a:r>
            <a:endParaRPr lang="zh-CN" altLang="en-US"/>
          </a:p>
          <a:p>
            <a:r>
              <a:rPr lang="zh-CN" altLang="en-US"/>
              <a:t>，在参与</a:t>
            </a:r>
            <a:r>
              <a:rPr lang="zh-CN" altLang="en-US">
                <a:sym typeface="+mn-ea"/>
              </a:rPr>
              <a:t>实验室</a:t>
            </a:r>
            <a:r>
              <a:rPr lang="zh-CN" altLang="en-US"/>
              <a:t>项目的过程中，不仅收获了专业知识，我觉得更加培养了我的学习能力，遇到问题，解决问题的能力；这里也跟师弟师妹们说，好好把田老师，彭老师安排的实验室的每一个项目做好，你的付出一定配得上你的收获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新的一年充满未知和挑战，当然首要任务顺利完成毕业，力所能及的参与实验室建设，项目。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祝大家猪年大吉，也祝实验室在彭老师和田老师的带领下越发壮大。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原创设计师QQ598969553      _2"/>
          <p:cNvSpPr>
            <a:spLocks noChangeArrowheads="1"/>
          </p:cNvSpPr>
          <p:nvPr/>
        </p:nvSpPr>
        <p:spPr bwMode="auto">
          <a:xfrm>
            <a:off x="3907971" y="5547258"/>
            <a:ext cx="4746172" cy="412750"/>
          </a:xfrm>
          <a:prstGeom prst="rect">
            <a:avLst/>
          </a:prstGeom>
          <a:noFill/>
          <a:ln>
            <a:noFill/>
          </a:ln>
        </p:spPr>
        <p:txBody>
          <a:bodyPr wrap="square" lIns="106599" tIns="53297" rIns="106599" bIns="53297" anchor="ctr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：黄阳阳    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2019.01.11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原创设计师QQ598969553      _3"/>
          <p:cNvSpPr/>
          <p:nvPr/>
        </p:nvSpPr>
        <p:spPr>
          <a:xfrm>
            <a:off x="2591588" y="4335547"/>
            <a:ext cx="7320042" cy="69236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lstStyle/>
          <a:p>
            <a:pPr algn="ctr"/>
            <a:endParaRPr lang="zh-CN" altLang="en-US"/>
          </a:p>
        </p:txBody>
      </p:sp>
      <p:sp>
        <p:nvSpPr>
          <p:cNvPr id="15" name="原创设计师QQ598969553      _4"/>
          <p:cNvSpPr>
            <a:spLocks noChangeArrowheads="1"/>
          </p:cNvSpPr>
          <p:nvPr/>
        </p:nvSpPr>
        <p:spPr bwMode="auto">
          <a:xfrm>
            <a:off x="3270328" y="4428047"/>
            <a:ext cx="6269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E946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年终</a:t>
            </a:r>
            <a:r>
              <a:rPr lang="zh-CN" altLang="en-US" sz="3200" b="1" dirty="0" smtClean="0">
                <a:solidFill>
                  <a:srgbClr val="E946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  <a:endParaRPr lang="zh-CN" altLang="en-US" sz="3200" dirty="0">
              <a:solidFill>
                <a:srgbClr val="E9462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原创设计师QQ598969553      _5"/>
          <p:cNvSpPr/>
          <p:nvPr/>
        </p:nvSpPr>
        <p:spPr>
          <a:xfrm>
            <a:off x="2591588" y="4233375"/>
            <a:ext cx="1079310" cy="77499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89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190500" dist="762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lstStyle/>
          <a:p>
            <a:pPr algn="ctr"/>
            <a:endParaRPr lang="zh-CN" altLang="en-US"/>
          </a:p>
        </p:txBody>
      </p:sp>
      <p:grpSp>
        <p:nvGrpSpPr>
          <p:cNvPr id="18" name="原创设计师QQ598969553      _7"/>
          <p:cNvGrpSpPr/>
          <p:nvPr/>
        </p:nvGrpSpPr>
        <p:grpSpPr>
          <a:xfrm>
            <a:off x="10665258" y="2696496"/>
            <a:ext cx="592919" cy="610254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195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21" name="原创设计师QQ598969553      _8"/>
          <p:cNvGrpSpPr/>
          <p:nvPr/>
        </p:nvGrpSpPr>
        <p:grpSpPr>
          <a:xfrm>
            <a:off x="9669619" y="2727860"/>
            <a:ext cx="595408" cy="610254"/>
            <a:chOff x="1827622" y="1343919"/>
            <a:chExt cx="2313672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998942" y="1424741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4" name="原创设计师QQ598969553      _9"/>
          <p:cNvGrpSpPr/>
          <p:nvPr/>
        </p:nvGrpSpPr>
        <p:grpSpPr>
          <a:xfrm>
            <a:off x="7852299" y="1547790"/>
            <a:ext cx="320800" cy="330179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908448" y="1438884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" name="原创设计师QQ598969553      _10"/>
          <p:cNvGrpSpPr/>
          <p:nvPr/>
        </p:nvGrpSpPr>
        <p:grpSpPr>
          <a:xfrm>
            <a:off x="1667862" y="2674490"/>
            <a:ext cx="592919" cy="610254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28" name="椭圆 2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195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0" name="原创设计师QQ598969553      _11"/>
          <p:cNvGrpSpPr/>
          <p:nvPr/>
        </p:nvGrpSpPr>
        <p:grpSpPr>
          <a:xfrm>
            <a:off x="2405943" y="2632026"/>
            <a:ext cx="592919" cy="610254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31" name="椭圆 3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908448" y="1438884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3" name="原创设计师QQ598969553      _12"/>
          <p:cNvGrpSpPr/>
          <p:nvPr/>
        </p:nvGrpSpPr>
        <p:grpSpPr>
          <a:xfrm>
            <a:off x="4629222" y="1591679"/>
            <a:ext cx="320800" cy="330179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34" name="椭圆 3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908448" y="1438884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原创设计师QQ598969553      _13"/>
          <p:cNvGrpSpPr/>
          <p:nvPr/>
        </p:nvGrpSpPr>
        <p:grpSpPr>
          <a:xfrm>
            <a:off x="3062442" y="3311319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37" name="椭圆 3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195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46" name="原创设计师QQ598969553      _14"/>
          <p:cNvGrpSpPr/>
          <p:nvPr/>
        </p:nvGrpSpPr>
        <p:grpSpPr>
          <a:xfrm>
            <a:off x="9176008" y="3405737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47" name="椭圆 4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195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49" name="原创设计师QQ598969553      _15"/>
          <p:cNvGrpSpPr/>
          <p:nvPr/>
        </p:nvGrpSpPr>
        <p:grpSpPr>
          <a:xfrm>
            <a:off x="10787339" y="2514006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50" name="椭圆 4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195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52" name="原创设计师QQ598969553      _16"/>
          <p:cNvGrpSpPr/>
          <p:nvPr/>
        </p:nvGrpSpPr>
        <p:grpSpPr>
          <a:xfrm>
            <a:off x="2514741" y="2208879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53" name="椭圆 5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195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55" name="原创设计师QQ598969553      _17"/>
          <p:cNvGrpSpPr/>
          <p:nvPr/>
        </p:nvGrpSpPr>
        <p:grpSpPr>
          <a:xfrm>
            <a:off x="2852248" y="1511794"/>
            <a:ext cx="2128987" cy="2191219"/>
            <a:chOff x="2852248" y="1024579"/>
            <a:chExt cx="2128987" cy="2191219"/>
          </a:xfrm>
        </p:grpSpPr>
        <p:pic>
          <p:nvPicPr>
            <p:cNvPr id="56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248" y="1024579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文本框 31"/>
            <p:cNvSpPr txBox="1">
              <a:spLocks noChangeArrowheads="1"/>
            </p:cNvSpPr>
            <p:nvPr/>
          </p:nvSpPr>
          <p:spPr bwMode="auto">
            <a:xfrm>
              <a:off x="3423038" y="1306409"/>
              <a:ext cx="946150" cy="16603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7000"/>
                </a:lnSpc>
              </a:pPr>
              <a:r>
                <a:rPr lang="en-US" altLang="zh-CN" sz="9700" kern="0" dirty="0">
                  <a:solidFill>
                    <a:srgbClr val="E9462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9700" kern="0" dirty="0">
                <a:solidFill>
                  <a:srgbClr val="E9462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原创设计师QQ598969553      _18"/>
          <p:cNvGrpSpPr/>
          <p:nvPr/>
        </p:nvGrpSpPr>
        <p:grpSpPr>
          <a:xfrm>
            <a:off x="4477630" y="1548306"/>
            <a:ext cx="2128987" cy="2191219"/>
            <a:chOff x="4477630" y="1061091"/>
            <a:chExt cx="2128987" cy="2191219"/>
          </a:xfrm>
        </p:grpSpPr>
        <p:pic>
          <p:nvPicPr>
            <p:cNvPr id="59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630" y="1061091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文本框 31"/>
            <p:cNvSpPr txBox="1">
              <a:spLocks noChangeArrowheads="1"/>
            </p:cNvSpPr>
            <p:nvPr/>
          </p:nvSpPr>
          <p:spPr bwMode="auto">
            <a:xfrm>
              <a:off x="5131118" y="1336570"/>
              <a:ext cx="946150" cy="1680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7000"/>
                </a:lnSpc>
              </a:pPr>
              <a:r>
                <a:rPr lang="en-US" altLang="zh-CN" sz="9700" kern="0" dirty="0">
                  <a:solidFill>
                    <a:srgbClr val="E9462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</a:t>
              </a:r>
              <a:endParaRPr lang="zh-CN" altLang="en-US" sz="9700" b="0" dirty="0">
                <a:solidFill>
                  <a:srgbClr val="E9462F"/>
                </a:solidFill>
                <a:ea typeface="方正兰亭大黑_GBK" pitchFamily="2" charset="-122"/>
              </a:endParaRPr>
            </a:p>
          </p:txBody>
        </p:sp>
      </p:grpSp>
      <p:grpSp>
        <p:nvGrpSpPr>
          <p:cNvPr id="61" name="原创设计师QQ598969553      _19"/>
          <p:cNvGrpSpPr/>
          <p:nvPr/>
        </p:nvGrpSpPr>
        <p:grpSpPr>
          <a:xfrm>
            <a:off x="6103012" y="1548306"/>
            <a:ext cx="2128987" cy="2191219"/>
            <a:chOff x="6103012" y="1061091"/>
            <a:chExt cx="2128987" cy="2191219"/>
          </a:xfrm>
        </p:grpSpPr>
        <p:pic>
          <p:nvPicPr>
            <p:cNvPr id="62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12" y="1061091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文本框 31"/>
            <p:cNvSpPr txBox="1">
              <a:spLocks noChangeArrowheads="1"/>
            </p:cNvSpPr>
            <p:nvPr/>
          </p:nvSpPr>
          <p:spPr bwMode="auto">
            <a:xfrm>
              <a:off x="6805240" y="1269554"/>
              <a:ext cx="946150" cy="1680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7000"/>
                </a:lnSpc>
              </a:pPr>
              <a:r>
                <a:rPr lang="en-US" altLang="zh-CN" sz="9700" kern="0" dirty="0">
                  <a:solidFill>
                    <a:srgbClr val="E9462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9700" b="0" dirty="0">
                <a:solidFill>
                  <a:srgbClr val="E9462F"/>
                </a:solidFill>
                <a:ea typeface="方正兰亭大黑_GBK" pitchFamily="2" charset="-122"/>
              </a:endParaRPr>
            </a:p>
          </p:txBody>
        </p:sp>
      </p:grpSp>
      <p:grpSp>
        <p:nvGrpSpPr>
          <p:cNvPr id="64" name="原创设计师QQ598969553      _20"/>
          <p:cNvGrpSpPr/>
          <p:nvPr/>
        </p:nvGrpSpPr>
        <p:grpSpPr>
          <a:xfrm>
            <a:off x="7728394" y="1554508"/>
            <a:ext cx="2128987" cy="2191219"/>
            <a:chOff x="7728394" y="1067293"/>
            <a:chExt cx="2128987" cy="2191219"/>
          </a:xfrm>
        </p:grpSpPr>
        <p:pic>
          <p:nvPicPr>
            <p:cNvPr id="65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8394" y="1067293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文本框 31"/>
            <p:cNvSpPr txBox="1">
              <a:spLocks noChangeArrowheads="1"/>
            </p:cNvSpPr>
            <p:nvPr/>
          </p:nvSpPr>
          <p:spPr bwMode="auto">
            <a:xfrm>
              <a:off x="8363268" y="1371495"/>
              <a:ext cx="946150" cy="158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814195">
                <a:defRPr/>
              </a:pPr>
              <a:r>
                <a:rPr lang="en-US" altLang="zh-CN" sz="9700" kern="0" dirty="0">
                  <a:solidFill>
                    <a:srgbClr val="E9462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8</a:t>
              </a:r>
              <a:endParaRPr lang="zh-CN" altLang="en-US" sz="9700" kern="0" dirty="0">
                <a:solidFill>
                  <a:srgbClr val="E9462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6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16" y="17705564"/>
            <a:ext cx="1976768" cy="511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56797 -0.00162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8" y="-9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34"/>
          <p:cNvSpPr>
            <a:spLocks noChangeShapeType="1"/>
          </p:cNvSpPr>
          <p:nvPr/>
        </p:nvSpPr>
        <p:spPr bwMode="auto">
          <a:xfrm flipV="1">
            <a:off x="5026234" y="3578364"/>
            <a:ext cx="4471994" cy="10696"/>
          </a:xfrm>
          <a:prstGeom prst="lin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760000"/>
            </a:solidFill>
            <a:round/>
          </a:ln>
        </p:spPr>
        <p:txBody>
          <a:bodyPr wrap="none" lIns="104455" tIns="52227" rIns="104455" bIns="52227" anchor="ctr"/>
          <a:lstStyle/>
          <a:p>
            <a:endParaRPr lang="zh-CN" altLang="en-US" sz="17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4701482" y="4787876"/>
            <a:ext cx="4182857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760000"/>
            </a:solidFill>
            <a:round/>
          </a:ln>
        </p:spPr>
        <p:txBody>
          <a:bodyPr wrap="none" lIns="104455" tIns="52227" rIns="104455" bIns="52227" anchor="ctr"/>
          <a:lstStyle/>
          <a:p>
            <a:endParaRPr lang="zh-CN" altLang="en-US" sz="17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56"/>
          <p:cNvSpPr>
            <a:spLocks noChangeShapeType="1"/>
          </p:cNvSpPr>
          <p:nvPr/>
        </p:nvSpPr>
        <p:spPr bwMode="auto">
          <a:xfrm>
            <a:off x="4683339" y="2442754"/>
            <a:ext cx="4182857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760000"/>
            </a:solidFill>
            <a:round/>
          </a:ln>
        </p:spPr>
        <p:txBody>
          <a:bodyPr wrap="none" lIns="104455" tIns="52227" rIns="104455" bIns="52227" anchor="ctr"/>
          <a:lstStyle/>
          <a:p>
            <a:endParaRPr lang="zh-CN" altLang="en-US" sz="17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延期 8"/>
          <p:cNvSpPr/>
          <p:nvPr/>
        </p:nvSpPr>
        <p:spPr>
          <a:xfrm>
            <a:off x="-7535" y="2508920"/>
            <a:ext cx="3319293" cy="1811608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-1" fmla="*/ 0 w 3204064"/>
              <a:gd name="connsiteY0-2" fmla="*/ 0 h 1887198"/>
              <a:gd name="connsiteX1-3" fmla="*/ 2051737 w 3204064"/>
              <a:gd name="connsiteY1-4" fmla="*/ 14990 h 1887198"/>
              <a:gd name="connsiteX2-5" fmla="*/ 3204064 w 3204064"/>
              <a:gd name="connsiteY2-6" fmla="*/ 951094 h 1887198"/>
              <a:gd name="connsiteX3-7" fmla="*/ 2051737 w 3204064"/>
              <a:gd name="connsiteY3-8" fmla="*/ 1887198 h 1887198"/>
              <a:gd name="connsiteX4-9" fmla="*/ 899410 w 3204064"/>
              <a:gd name="connsiteY4-10" fmla="*/ 1887198 h 1887198"/>
              <a:gd name="connsiteX5-11" fmla="*/ 0 w 3204064"/>
              <a:gd name="connsiteY5-12" fmla="*/ 0 h 1887198"/>
              <a:gd name="connsiteX0-13" fmla="*/ 0 w 3204064"/>
              <a:gd name="connsiteY0-14" fmla="*/ 0 h 1887198"/>
              <a:gd name="connsiteX1-15" fmla="*/ 2051737 w 3204064"/>
              <a:gd name="connsiteY1-16" fmla="*/ 14990 h 1887198"/>
              <a:gd name="connsiteX2-17" fmla="*/ 3204064 w 3204064"/>
              <a:gd name="connsiteY2-18" fmla="*/ 951094 h 1887198"/>
              <a:gd name="connsiteX3-19" fmla="*/ 2051737 w 3204064"/>
              <a:gd name="connsiteY3-20" fmla="*/ 1887198 h 1887198"/>
              <a:gd name="connsiteX4-21" fmla="*/ 29980 w 3204064"/>
              <a:gd name="connsiteY4-22" fmla="*/ 1887198 h 1887198"/>
              <a:gd name="connsiteX5-23" fmla="*/ 0 w 3204064"/>
              <a:gd name="connsiteY5-24" fmla="*/ 0 h 1887198"/>
              <a:gd name="connsiteX0-25" fmla="*/ 0 w 3189073"/>
              <a:gd name="connsiteY0-26" fmla="*/ 0 h 1872208"/>
              <a:gd name="connsiteX1-27" fmla="*/ 2036746 w 3189073"/>
              <a:gd name="connsiteY1-28" fmla="*/ 0 h 1872208"/>
              <a:gd name="connsiteX2-29" fmla="*/ 3189073 w 3189073"/>
              <a:gd name="connsiteY2-30" fmla="*/ 936104 h 1872208"/>
              <a:gd name="connsiteX3-31" fmla="*/ 2036746 w 3189073"/>
              <a:gd name="connsiteY3-32" fmla="*/ 1872208 h 1872208"/>
              <a:gd name="connsiteX4-33" fmla="*/ 14989 w 3189073"/>
              <a:gd name="connsiteY4-34" fmla="*/ 1872208 h 1872208"/>
              <a:gd name="connsiteX5-35" fmla="*/ 0 w 3189073"/>
              <a:gd name="connsiteY5-36" fmla="*/ 0 h 1872208"/>
              <a:gd name="connsiteX0-37" fmla="*/ 0 w 3848302"/>
              <a:gd name="connsiteY0-38" fmla="*/ 14991 h 1872208"/>
              <a:gd name="connsiteX1-39" fmla="*/ 2695975 w 3848302"/>
              <a:gd name="connsiteY1-40" fmla="*/ 0 h 1872208"/>
              <a:gd name="connsiteX2-41" fmla="*/ 3848302 w 3848302"/>
              <a:gd name="connsiteY2-42" fmla="*/ 936104 h 1872208"/>
              <a:gd name="connsiteX3-43" fmla="*/ 2695975 w 3848302"/>
              <a:gd name="connsiteY3-44" fmla="*/ 1872208 h 1872208"/>
              <a:gd name="connsiteX4-45" fmla="*/ 674218 w 3848302"/>
              <a:gd name="connsiteY4-46" fmla="*/ 1872208 h 1872208"/>
              <a:gd name="connsiteX5-47" fmla="*/ 0 w 3848302"/>
              <a:gd name="connsiteY5-48" fmla="*/ 14991 h 1872208"/>
              <a:gd name="connsiteX0-49" fmla="*/ 0 w 3848302"/>
              <a:gd name="connsiteY0-50" fmla="*/ 14991 h 1902188"/>
              <a:gd name="connsiteX1-51" fmla="*/ 2695975 w 3848302"/>
              <a:gd name="connsiteY1-52" fmla="*/ 0 h 1902188"/>
              <a:gd name="connsiteX2-53" fmla="*/ 3848302 w 3848302"/>
              <a:gd name="connsiteY2-54" fmla="*/ 936104 h 1902188"/>
              <a:gd name="connsiteX3-55" fmla="*/ 2695975 w 3848302"/>
              <a:gd name="connsiteY3-56" fmla="*/ 1872208 h 1902188"/>
              <a:gd name="connsiteX4-57" fmla="*/ 31469 w 3848302"/>
              <a:gd name="connsiteY4-58" fmla="*/ 1902188 h 1902188"/>
              <a:gd name="connsiteX5-59" fmla="*/ 0 w 3848302"/>
              <a:gd name="connsiteY5-60" fmla="*/ 14991 h 1902188"/>
              <a:gd name="connsiteX0-61" fmla="*/ 0 w 3864784"/>
              <a:gd name="connsiteY0-62" fmla="*/ 29981 h 1902188"/>
              <a:gd name="connsiteX1-63" fmla="*/ 2712457 w 3864784"/>
              <a:gd name="connsiteY1-64" fmla="*/ 0 h 1902188"/>
              <a:gd name="connsiteX2-65" fmla="*/ 3864784 w 3864784"/>
              <a:gd name="connsiteY2-66" fmla="*/ 936104 h 1902188"/>
              <a:gd name="connsiteX3-67" fmla="*/ 2712457 w 3864784"/>
              <a:gd name="connsiteY3-68" fmla="*/ 1872208 h 1902188"/>
              <a:gd name="connsiteX4-69" fmla="*/ 47951 w 3864784"/>
              <a:gd name="connsiteY4-70" fmla="*/ 1902188 h 1902188"/>
              <a:gd name="connsiteX5-71" fmla="*/ 0 w 3864784"/>
              <a:gd name="connsiteY5-72" fmla="*/ 29981 h 1902188"/>
              <a:gd name="connsiteX0-73" fmla="*/ 0 w 3831822"/>
              <a:gd name="connsiteY0-74" fmla="*/ 14990 h 1902188"/>
              <a:gd name="connsiteX1-75" fmla="*/ 2679495 w 3831822"/>
              <a:gd name="connsiteY1-76" fmla="*/ 0 h 1902188"/>
              <a:gd name="connsiteX2-77" fmla="*/ 3831822 w 3831822"/>
              <a:gd name="connsiteY2-78" fmla="*/ 936104 h 1902188"/>
              <a:gd name="connsiteX3-79" fmla="*/ 2679495 w 3831822"/>
              <a:gd name="connsiteY3-80" fmla="*/ 1872208 h 1902188"/>
              <a:gd name="connsiteX4-81" fmla="*/ 14989 w 3831822"/>
              <a:gd name="connsiteY4-82" fmla="*/ 1902188 h 1902188"/>
              <a:gd name="connsiteX5-83" fmla="*/ 0 w 3831822"/>
              <a:gd name="connsiteY5-84" fmla="*/ 14990 h 19021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8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8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997548" y="1783103"/>
            <a:ext cx="822949" cy="82294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340444" y="2948946"/>
            <a:ext cx="822949" cy="82294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97548" y="4114790"/>
            <a:ext cx="822949" cy="82294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5372208" y="3136361"/>
            <a:ext cx="2242820" cy="514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104455" tIns="52227" rIns="104455" bIns="52227">
            <a:spAutoFit/>
          </a:bodyPr>
          <a:lstStyle/>
          <a:p>
            <a:pPr eaLnBrk="0" hangingPunct="0"/>
            <a:r>
              <a:rPr lang="zh-CN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年度工作总结</a:t>
            </a:r>
            <a:endParaRPr lang="zh-CN" sz="26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auto">
          <a:xfrm>
            <a:off x="4978877" y="4335175"/>
            <a:ext cx="1564640" cy="514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104455" tIns="52227" rIns="104455" bIns="52227">
            <a:spAutoFit/>
          </a:bodyPr>
          <a:lstStyle/>
          <a:p>
            <a:pPr eaLnBrk="0" hangingPunct="0"/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新年展望</a:t>
            </a:r>
            <a:endParaRPr lang="zh-CN" altLang="en-US" sz="26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55"/>
          <p:cNvSpPr>
            <a:spLocks noChangeArrowheads="1"/>
          </p:cNvSpPr>
          <p:nvPr/>
        </p:nvSpPr>
        <p:spPr bwMode="auto">
          <a:xfrm>
            <a:off x="4960734" y="1990054"/>
            <a:ext cx="2259588" cy="51590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104455" tIns="52227" rIns="104455" bIns="52227">
            <a:spAutoFit/>
          </a:bodyPr>
          <a:lstStyle/>
          <a:p>
            <a:pPr eaLnBrk="0" hangingPunct="0"/>
            <a:r>
              <a:rPr lang="zh-CN" altLang="en-US" sz="2665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  <a:endParaRPr lang="en-US" altLang="zh-CN" sz="26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2" grpId="0" animBg="1"/>
          <p:bldP spid="28" grpId="0" animBg="1"/>
          <p:bldP spid="10" grpId="0" animBg="1"/>
          <p:bldP spid="11" grpId="0" animBg="1"/>
          <p:bldP spid="12" grpId="0" animBg="1"/>
          <p:bldP spid="19" grpId="0"/>
          <p:bldP spid="21" grpId="0"/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2" grpId="0" animBg="1"/>
          <p:bldP spid="28" grpId="0" animBg="1"/>
          <p:bldP spid="10" grpId="0" animBg="1"/>
          <p:bldP spid="11" grpId="0" animBg="1"/>
          <p:bldP spid="12" grpId="0" animBg="1"/>
          <p:bldP spid="19" grpId="0"/>
          <p:bldP spid="21" grpId="0"/>
          <p:bldP spid="2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延期 8"/>
          <p:cNvSpPr/>
          <p:nvPr/>
        </p:nvSpPr>
        <p:spPr>
          <a:xfrm>
            <a:off x="-7535" y="2440341"/>
            <a:ext cx="3319293" cy="1811608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-1" fmla="*/ 0 w 3204064"/>
              <a:gd name="connsiteY0-2" fmla="*/ 0 h 1887198"/>
              <a:gd name="connsiteX1-3" fmla="*/ 2051737 w 3204064"/>
              <a:gd name="connsiteY1-4" fmla="*/ 14990 h 1887198"/>
              <a:gd name="connsiteX2-5" fmla="*/ 3204064 w 3204064"/>
              <a:gd name="connsiteY2-6" fmla="*/ 951094 h 1887198"/>
              <a:gd name="connsiteX3-7" fmla="*/ 2051737 w 3204064"/>
              <a:gd name="connsiteY3-8" fmla="*/ 1887198 h 1887198"/>
              <a:gd name="connsiteX4-9" fmla="*/ 899410 w 3204064"/>
              <a:gd name="connsiteY4-10" fmla="*/ 1887198 h 1887198"/>
              <a:gd name="connsiteX5-11" fmla="*/ 0 w 3204064"/>
              <a:gd name="connsiteY5-12" fmla="*/ 0 h 1887198"/>
              <a:gd name="connsiteX0-13" fmla="*/ 0 w 3204064"/>
              <a:gd name="connsiteY0-14" fmla="*/ 0 h 1887198"/>
              <a:gd name="connsiteX1-15" fmla="*/ 2051737 w 3204064"/>
              <a:gd name="connsiteY1-16" fmla="*/ 14990 h 1887198"/>
              <a:gd name="connsiteX2-17" fmla="*/ 3204064 w 3204064"/>
              <a:gd name="connsiteY2-18" fmla="*/ 951094 h 1887198"/>
              <a:gd name="connsiteX3-19" fmla="*/ 2051737 w 3204064"/>
              <a:gd name="connsiteY3-20" fmla="*/ 1887198 h 1887198"/>
              <a:gd name="connsiteX4-21" fmla="*/ 29980 w 3204064"/>
              <a:gd name="connsiteY4-22" fmla="*/ 1887198 h 1887198"/>
              <a:gd name="connsiteX5-23" fmla="*/ 0 w 3204064"/>
              <a:gd name="connsiteY5-24" fmla="*/ 0 h 1887198"/>
              <a:gd name="connsiteX0-25" fmla="*/ 0 w 3189073"/>
              <a:gd name="connsiteY0-26" fmla="*/ 0 h 1872208"/>
              <a:gd name="connsiteX1-27" fmla="*/ 2036746 w 3189073"/>
              <a:gd name="connsiteY1-28" fmla="*/ 0 h 1872208"/>
              <a:gd name="connsiteX2-29" fmla="*/ 3189073 w 3189073"/>
              <a:gd name="connsiteY2-30" fmla="*/ 936104 h 1872208"/>
              <a:gd name="connsiteX3-31" fmla="*/ 2036746 w 3189073"/>
              <a:gd name="connsiteY3-32" fmla="*/ 1872208 h 1872208"/>
              <a:gd name="connsiteX4-33" fmla="*/ 14989 w 3189073"/>
              <a:gd name="connsiteY4-34" fmla="*/ 1872208 h 1872208"/>
              <a:gd name="connsiteX5-35" fmla="*/ 0 w 3189073"/>
              <a:gd name="connsiteY5-36" fmla="*/ 0 h 1872208"/>
              <a:gd name="connsiteX0-37" fmla="*/ 0 w 3848302"/>
              <a:gd name="connsiteY0-38" fmla="*/ 14991 h 1872208"/>
              <a:gd name="connsiteX1-39" fmla="*/ 2695975 w 3848302"/>
              <a:gd name="connsiteY1-40" fmla="*/ 0 h 1872208"/>
              <a:gd name="connsiteX2-41" fmla="*/ 3848302 w 3848302"/>
              <a:gd name="connsiteY2-42" fmla="*/ 936104 h 1872208"/>
              <a:gd name="connsiteX3-43" fmla="*/ 2695975 w 3848302"/>
              <a:gd name="connsiteY3-44" fmla="*/ 1872208 h 1872208"/>
              <a:gd name="connsiteX4-45" fmla="*/ 674218 w 3848302"/>
              <a:gd name="connsiteY4-46" fmla="*/ 1872208 h 1872208"/>
              <a:gd name="connsiteX5-47" fmla="*/ 0 w 3848302"/>
              <a:gd name="connsiteY5-48" fmla="*/ 14991 h 1872208"/>
              <a:gd name="connsiteX0-49" fmla="*/ 0 w 3848302"/>
              <a:gd name="connsiteY0-50" fmla="*/ 14991 h 1902188"/>
              <a:gd name="connsiteX1-51" fmla="*/ 2695975 w 3848302"/>
              <a:gd name="connsiteY1-52" fmla="*/ 0 h 1902188"/>
              <a:gd name="connsiteX2-53" fmla="*/ 3848302 w 3848302"/>
              <a:gd name="connsiteY2-54" fmla="*/ 936104 h 1902188"/>
              <a:gd name="connsiteX3-55" fmla="*/ 2695975 w 3848302"/>
              <a:gd name="connsiteY3-56" fmla="*/ 1872208 h 1902188"/>
              <a:gd name="connsiteX4-57" fmla="*/ 31469 w 3848302"/>
              <a:gd name="connsiteY4-58" fmla="*/ 1902188 h 1902188"/>
              <a:gd name="connsiteX5-59" fmla="*/ 0 w 3848302"/>
              <a:gd name="connsiteY5-60" fmla="*/ 14991 h 1902188"/>
              <a:gd name="connsiteX0-61" fmla="*/ 0 w 3864784"/>
              <a:gd name="connsiteY0-62" fmla="*/ 29981 h 1902188"/>
              <a:gd name="connsiteX1-63" fmla="*/ 2712457 w 3864784"/>
              <a:gd name="connsiteY1-64" fmla="*/ 0 h 1902188"/>
              <a:gd name="connsiteX2-65" fmla="*/ 3864784 w 3864784"/>
              <a:gd name="connsiteY2-66" fmla="*/ 936104 h 1902188"/>
              <a:gd name="connsiteX3-67" fmla="*/ 2712457 w 3864784"/>
              <a:gd name="connsiteY3-68" fmla="*/ 1872208 h 1902188"/>
              <a:gd name="connsiteX4-69" fmla="*/ 47951 w 3864784"/>
              <a:gd name="connsiteY4-70" fmla="*/ 1902188 h 1902188"/>
              <a:gd name="connsiteX5-71" fmla="*/ 0 w 3864784"/>
              <a:gd name="connsiteY5-72" fmla="*/ 29981 h 1902188"/>
              <a:gd name="connsiteX0-73" fmla="*/ 0 w 3831822"/>
              <a:gd name="connsiteY0-74" fmla="*/ 14990 h 1902188"/>
              <a:gd name="connsiteX1-75" fmla="*/ 2679495 w 3831822"/>
              <a:gd name="connsiteY1-76" fmla="*/ 0 h 1902188"/>
              <a:gd name="connsiteX2-77" fmla="*/ 3831822 w 3831822"/>
              <a:gd name="connsiteY2-78" fmla="*/ 936104 h 1902188"/>
              <a:gd name="connsiteX3-79" fmla="*/ 2679495 w 3831822"/>
              <a:gd name="connsiteY3-80" fmla="*/ 1872208 h 1902188"/>
              <a:gd name="connsiteX4-81" fmla="*/ 14989 w 3831822"/>
              <a:gd name="connsiteY4-82" fmla="*/ 1902188 h 1902188"/>
              <a:gd name="connsiteX5-83" fmla="*/ 0 w 3831822"/>
              <a:gd name="connsiteY5-84" fmla="*/ 14990 h 19021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8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endParaRPr lang="zh-CN" altLang="en-US" sz="38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340444" y="2880367"/>
            <a:ext cx="822949" cy="82294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5226502" y="3067782"/>
            <a:ext cx="2259588" cy="51590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104455" tIns="52227" rIns="104455" bIns="52227">
            <a:spAutoFit/>
          </a:bodyPr>
          <a:lstStyle/>
          <a:p>
            <a:pPr eaLnBrk="0" hangingPunct="0"/>
            <a:r>
              <a:rPr lang="zh-CN" altLang="en-US" sz="2665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  <a:endParaRPr lang="en-US" altLang="zh-CN" sz="26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5094813" y="3520481"/>
            <a:ext cx="4182857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760000"/>
            </a:solidFill>
            <a:round/>
          </a:ln>
        </p:spPr>
        <p:txBody>
          <a:bodyPr wrap="none" lIns="104455" tIns="52227" rIns="104455" bIns="52227" anchor="ctr"/>
          <a:lstStyle/>
          <a:p>
            <a:endParaRPr lang="zh-CN" altLang="en-US" sz="17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9" grpId="0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9" grpId="0"/>
          <p:bldP spid="20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原创设计师QQ598969553      _1"/>
          <p:cNvGrpSpPr/>
          <p:nvPr/>
        </p:nvGrpSpPr>
        <p:grpSpPr>
          <a:xfrm>
            <a:off x="302275" y="171548"/>
            <a:ext cx="908694" cy="767099"/>
            <a:chOff x="4639325" y="3822798"/>
            <a:chExt cx="908694" cy="767099"/>
          </a:xfrm>
        </p:grpSpPr>
        <p:sp>
          <p:nvSpPr>
            <p:cNvPr id="9" name="椭圆 8"/>
            <p:cNvSpPr/>
            <p:nvPr/>
          </p:nvSpPr>
          <p:spPr>
            <a:xfrm>
              <a:off x="4639325" y="3912960"/>
              <a:ext cx="332726" cy="332726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791724" y="4014561"/>
              <a:ext cx="383525" cy="383525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80288" y="3822798"/>
              <a:ext cx="383525" cy="383525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859596" y="3901474"/>
              <a:ext cx="688423" cy="688423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</p:grpSp>
      <p:sp>
        <p:nvSpPr>
          <p:cNvPr id="6" name="原创设计师QQ598969553      _2"/>
          <p:cNvSpPr/>
          <p:nvPr/>
        </p:nvSpPr>
        <p:spPr>
          <a:xfrm>
            <a:off x="657405" y="40976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zh-CN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原创设计师QQ598969553      _3"/>
          <p:cNvSpPr txBox="1"/>
          <p:nvPr/>
        </p:nvSpPr>
        <p:spPr>
          <a:xfrm>
            <a:off x="1210968" y="444142"/>
            <a:ext cx="177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年度工作概述</a:t>
            </a:r>
            <a:endParaRPr lang="zh-CN" altLang="en-US" sz="2000" b="1" dirty="0">
              <a:solidFill>
                <a:prstClr val="black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59" name="原创设计师QQ598969553      _4"/>
          <p:cNvSpPr/>
          <p:nvPr/>
        </p:nvSpPr>
        <p:spPr>
          <a:xfrm>
            <a:off x="-26775" y="3399361"/>
            <a:ext cx="12232850" cy="3426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defTabSz="412750">
              <a:defRPr sz="3200">
                <a:solidFill>
                  <a:srgbClr val="FFFFFF"/>
                </a:solidFill>
              </a:defRPr>
            </a:pPr>
            <a:endParaRPr sz="1600" b="1" kern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sym typeface="Helvetica Light"/>
            </a:endParaRPr>
          </a:p>
        </p:txBody>
      </p:sp>
      <p:grpSp>
        <p:nvGrpSpPr>
          <p:cNvPr id="60" name="原创设计师QQ598969553      _5"/>
          <p:cNvGrpSpPr/>
          <p:nvPr/>
        </p:nvGrpSpPr>
        <p:grpSpPr>
          <a:xfrm>
            <a:off x="3675654" y="1952279"/>
            <a:ext cx="2329705" cy="2261578"/>
            <a:chOff x="-40" y="1000296"/>
            <a:chExt cx="3879578" cy="4523153"/>
          </a:xfrm>
        </p:grpSpPr>
        <p:sp>
          <p:nvSpPr>
            <p:cNvPr id="61" name="Shape 2701"/>
            <p:cNvSpPr/>
            <p:nvPr/>
          </p:nvSpPr>
          <p:spPr>
            <a:xfrm flipV="1">
              <a:off x="1939788" y="2374860"/>
              <a:ext cx="2" cy="1357417"/>
            </a:xfrm>
            <a:prstGeom prst="line">
              <a:avLst/>
            </a:prstGeom>
            <a:noFill/>
            <a:ln w="25400" cap="flat">
              <a:solidFill>
                <a:srgbClr val="A09FA1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2286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2702"/>
            <p:cNvSpPr/>
            <p:nvPr/>
          </p:nvSpPr>
          <p:spPr>
            <a:xfrm rot="10800000">
              <a:off x="657229" y="3618651"/>
              <a:ext cx="2565045" cy="190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" y="0"/>
                  </a:moveTo>
                  <a:lnTo>
                    <a:pt x="21600" y="0"/>
                  </a:lnTo>
                  <a:lnTo>
                    <a:pt x="21600" y="10440"/>
                  </a:lnTo>
                  <a:lnTo>
                    <a:pt x="10926" y="21600"/>
                  </a:lnTo>
                  <a:lnTo>
                    <a:pt x="0" y="1025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E9462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sym typeface="Helvetica Light"/>
              </a:endParaRPr>
            </a:p>
          </p:txBody>
        </p:sp>
        <p:sp>
          <p:nvSpPr>
            <p:cNvPr id="64" name="Shape 2704"/>
            <p:cNvSpPr/>
            <p:nvPr/>
          </p:nvSpPr>
          <p:spPr>
            <a:xfrm>
              <a:off x="-40" y="1000296"/>
              <a:ext cx="3879578" cy="1032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/>
            <a:p>
              <a:pPr algn="ctr" defTabSz="228600">
                <a:lnSpc>
                  <a:spcPct val="120000"/>
                </a:lnSpc>
                <a:defRPr sz="1800"/>
              </a:pPr>
              <a:r>
                <a:rPr lang="zh-CN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ea typeface="宋体" panose="02010600030101010101" pitchFamily="2" charset="-122"/>
                  <a:cs typeface="STIXGeneral-Regular"/>
                  <a:sym typeface="STIXGeneral-Regular"/>
                </a:rPr>
                <a:t>参加小米歌曲文案生成项目，完成初版并上线</a:t>
              </a:r>
              <a:endParaRPr 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宋体" panose="02010600030101010101" pitchFamily="2" charset="-122"/>
                <a:cs typeface="STIXGeneral-Regular"/>
                <a:sym typeface="STIXGeneral-Regular"/>
              </a:endParaRPr>
            </a:p>
          </p:txBody>
        </p:sp>
        <p:sp>
          <p:nvSpPr>
            <p:cNvPr id="65" name="Shape 2705"/>
            <p:cNvSpPr/>
            <p:nvPr/>
          </p:nvSpPr>
          <p:spPr>
            <a:xfrm>
              <a:off x="1255100" y="4444318"/>
              <a:ext cx="1369390" cy="614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5800">
                  <a:solidFill>
                    <a:srgbClr val="F9FAFC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algn="ctr" defTabSz="412750">
                <a:defRPr sz="1800">
                  <a:solidFill>
                    <a:srgbClr val="000000"/>
                  </a:solidFill>
                </a:defRPr>
              </a:pPr>
              <a:r>
                <a:rPr lang="en-US" altLang="zh-CN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3</a:t>
              </a:r>
              <a:r>
                <a:rPr lang="zh-CN" alt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月</a:t>
              </a:r>
              <a:r>
                <a:rPr lang="en-US" altLang="zh-CN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-9</a:t>
              </a:r>
              <a:r>
                <a:rPr lang="zh-CN" alt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月</a:t>
              </a:r>
              <a:endParaRPr sz="2000" b="1" kern="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6" name="原创设计师QQ598969553      _6"/>
          <p:cNvGrpSpPr/>
          <p:nvPr/>
        </p:nvGrpSpPr>
        <p:grpSpPr>
          <a:xfrm>
            <a:off x="6518589" y="3260617"/>
            <a:ext cx="2603157" cy="2471731"/>
            <a:chOff x="-663369" y="0"/>
            <a:chExt cx="5206312" cy="4943461"/>
          </a:xfrm>
        </p:grpSpPr>
        <p:sp>
          <p:nvSpPr>
            <p:cNvPr id="67" name="Shape 2707"/>
            <p:cNvSpPr/>
            <p:nvPr/>
          </p:nvSpPr>
          <p:spPr>
            <a:xfrm flipH="1">
              <a:off x="1939788" y="1818290"/>
              <a:ext cx="2" cy="1357417"/>
            </a:xfrm>
            <a:prstGeom prst="line">
              <a:avLst/>
            </a:prstGeom>
            <a:noFill/>
            <a:ln w="25400" cap="flat">
              <a:solidFill>
                <a:srgbClr val="A09FA1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2286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8" name="Shape 2708"/>
            <p:cNvSpPr/>
            <p:nvPr/>
          </p:nvSpPr>
          <p:spPr>
            <a:xfrm>
              <a:off x="657305" y="0"/>
              <a:ext cx="2565043" cy="1904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" y="0"/>
                  </a:moveTo>
                  <a:lnTo>
                    <a:pt x="21600" y="0"/>
                  </a:lnTo>
                  <a:lnTo>
                    <a:pt x="21600" y="10440"/>
                  </a:lnTo>
                  <a:lnTo>
                    <a:pt x="10926" y="21600"/>
                  </a:lnTo>
                  <a:lnTo>
                    <a:pt x="0" y="1025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E9462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sym typeface="Helvetica Light"/>
              </a:endParaRPr>
            </a:p>
          </p:txBody>
        </p:sp>
        <p:sp>
          <p:nvSpPr>
            <p:cNvPr id="69" name="Shape 2709"/>
            <p:cNvSpPr/>
            <p:nvPr/>
          </p:nvSpPr>
          <p:spPr>
            <a:xfrm>
              <a:off x="-663369" y="4298301"/>
              <a:ext cx="5206312" cy="645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lnSpc>
                  <a:spcPct val="150000"/>
                </a:lnSpc>
                <a:defRPr sz="26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ea typeface="宋体" panose="02010600030101010101" pitchFamily="2" charset="-122"/>
                </a:rPr>
                <a:t>复习知识点，积极备战秋招</a:t>
              </a:r>
              <a:endPara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Shape 2711"/>
            <p:cNvSpPr/>
            <p:nvPr/>
          </p:nvSpPr>
          <p:spPr>
            <a:xfrm>
              <a:off x="1114929" y="312765"/>
              <a:ext cx="1649729" cy="614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5800">
                  <a:solidFill>
                    <a:srgbClr val="F9FAFC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algn="ctr" defTabSz="412750">
                <a:defRPr sz="1800">
                  <a:solidFill>
                    <a:srgbClr val="000000"/>
                  </a:solidFill>
                </a:defRPr>
              </a:pPr>
              <a:r>
                <a:rPr lang="en-US" altLang="zh-CN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9</a:t>
              </a:r>
              <a:r>
                <a:rPr lang="zh-CN" alt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月</a:t>
              </a:r>
              <a:r>
                <a:rPr lang="en-US" altLang="zh-CN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-11</a:t>
              </a:r>
              <a:r>
                <a:rPr lang="zh-CN" alt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月</a:t>
              </a:r>
              <a:endParaRPr sz="2000" b="1" kern="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72" name="原创设计师QQ598969553      _7"/>
          <p:cNvGrpSpPr/>
          <p:nvPr/>
        </p:nvGrpSpPr>
        <p:grpSpPr>
          <a:xfrm>
            <a:off x="398492" y="3260617"/>
            <a:ext cx="2717800" cy="2231406"/>
            <a:chOff x="-778072" y="-1"/>
            <a:chExt cx="5435596" cy="4462810"/>
          </a:xfrm>
        </p:grpSpPr>
        <p:sp>
          <p:nvSpPr>
            <p:cNvPr id="73" name="Shape 2713"/>
            <p:cNvSpPr/>
            <p:nvPr/>
          </p:nvSpPr>
          <p:spPr>
            <a:xfrm flipH="1">
              <a:off x="1939788" y="1818290"/>
              <a:ext cx="2" cy="1357417"/>
            </a:xfrm>
            <a:prstGeom prst="line">
              <a:avLst/>
            </a:prstGeom>
            <a:noFill/>
            <a:ln w="25400" cap="flat">
              <a:solidFill>
                <a:srgbClr val="A09FA1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2286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4" name="Shape 2714"/>
            <p:cNvSpPr/>
            <p:nvPr/>
          </p:nvSpPr>
          <p:spPr>
            <a:xfrm>
              <a:off x="657305" y="-1"/>
              <a:ext cx="2565043" cy="190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" y="0"/>
                  </a:moveTo>
                  <a:lnTo>
                    <a:pt x="21600" y="0"/>
                  </a:lnTo>
                  <a:lnTo>
                    <a:pt x="21600" y="10440"/>
                  </a:lnTo>
                  <a:lnTo>
                    <a:pt x="10926" y="21600"/>
                  </a:lnTo>
                  <a:lnTo>
                    <a:pt x="0" y="1025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E9462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sym typeface="Helvetica Light"/>
              </a:endParaRPr>
            </a:p>
          </p:txBody>
        </p:sp>
        <p:sp>
          <p:nvSpPr>
            <p:cNvPr id="75" name="Shape 2715"/>
            <p:cNvSpPr/>
            <p:nvPr/>
          </p:nvSpPr>
          <p:spPr>
            <a:xfrm>
              <a:off x="1939728" y="3449264"/>
              <a:ext cx="130" cy="553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defTabSz="457200">
                <a:lnSpc>
                  <a:spcPct val="150000"/>
                </a:lnSpc>
                <a:defRPr sz="26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endParaRPr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76" name="Shape 2716"/>
            <p:cNvSpPr/>
            <p:nvPr/>
          </p:nvSpPr>
          <p:spPr>
            <a:xfrm>
              <a:off x="-778072" y="3430299"/>
              <a:ext cx="5435596" cy="1032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/>
            <a:p>
              <a:pPr algn="ctr" defTabSz="228600">
                <a:lnSpc>
                  <a:spcPct val="120000"/>
                </a:lnSpc>
                <a:defRPr sz="1800"/>
              </a:pPr>
              <a:r>
                <a:rPr lang="zh-CN" altLang="en-US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ea typeface="STIXGeneral-Regular"/>
                  <a:cs typeface="STIXGeneral-Regular"/>
                  <a:sym typeface="STIXGeneral-Regular"/>
                </a:rPr>
                <a:t>继上一年，参与网络舆情监控系统项目的开发与维护</a:t>
              </a:r>
              <a:endParaRPr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STIXGeneral-Regular"/>
                <a:cs typeface="STIXGeneral-Regular"/>
                <a:sym typeface="STIXGeneral-Regular"/>
              </a:endParaRPr>
            </a:p>
          </p:txBody>
        </p:sp>
        <p:sp>
          <p:nvSpPr>
            <p:cNvPr id="77" name="Shape 2717"/>
            <p:cNvSpPr/>
            <p:nvPr/>
          </p:nvSpPr>
          <p:spPr>
            <a:xfrm>
              <a:off x="1122548" y="312766"/>
              <a:ext cx="1634489" cy="614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5800">
                  <a:solidFill>
                    <a:srgbClr val="F9FAFC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algn="ctr" defTabSz="412750">
                <a:defRPr sz="1800">
                  <a:solidFill>
                    <a:srgbClr val="000000"/>
                  </a:solidFill>
                </a:defRPr>
              </a:pPr>
              <a:r>
                <a:rPr lang="en-US" altLang="zh-CN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</a:t>
              </a:r>
              <a:r>
                <a:rPr lang="zh-CN" alt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月</a:t>
              </a:r>
              <a:r>
                <a:rPr lang="en-US" altLang="zh-CN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-3</a:t>
              </a:r>
              <a:r>
                <a:rPr lang="zh-CN" alt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月</a:t>
              </a:r>
              <a:endParaRPr sz="2000" b="1" kern="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78" name="原创设计师QQ598969553      _8"/>
          <p:cNvGrpSpPr/>
          <p:nvPr/>
        </p:nvGrpSpPr>
        <p:grpSpPr>
          <a:xfrm>
            <a:off x="8357493" y="1640550"/>
            <a:ext cx="3359150" cy="2573307"/>
            <a:chOff x="-2163581" y="376836"/>
            <a:chExt cx="6718297" cy="5146613"/>
          </a:xfrm>
        </p:grpSpPr>
        <p:sp>
          <p:nvSpPr>
            <p:cNvPr id="79" name="Shape 2719"/>
            <p:cNvSpPr/>
            <p:nvPr/>
          </p:nvSpPr>
          <p:spPr>
            <a:xfrm flipV="1">
              <a:off x="1939788" y="2374860"/>
              <a:ext cx="2" cy="1357417"/>
            </a:xfrm>
            <a:prstGeom prst="line">
              <a:avLst/>
            </a:prstGeom>
            <a:noFill/>
            <a:ln w="25400" cap="flat">
              <a:solidFill>
                <a:srgbClr val="A09FA1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2286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0" name="Shape 2720"/>
            <p:cNvSpPr/>
            <p:nvPr/>
          </p:nvSpPr>
          <p:spPr>
            <a:xfrm rot="10800000">
              <a:off x="682629" y="3618651"/>
              <a:ext cx="2565045" cy="190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" y="0"/>
                  </a:moveTo>
                  <a:lnTo>
                    <a:pt x="21600" y="0"/>
                  </a:lnTo>
                  <a:lnTo>
                    <a:pt x="21600" y="10440"/>
                  </a:lnTo>
                  <a:lnTo>
                    <a:pt x="10926" y="21600"/>
                  </a:lnTo>
                  <a:lnTo>
                    <a:pt x="0" y="1025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E9462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sym typeface="Helvetica Light"/>
              </a:endParaRPr>
            </a:p>
          </p:txBody>
        </p:sp>
        <p:sp>
          <p:nvSpPr>
            <p:cNvPr id="81" name="Shape 2721"/>
            <p:cNvSpPr/>
            <p:nvPr/>
          </p:nvSpPr>
          <p:spPr>
            <a:xfrm>
              <a:off x="-2163581" y="376836"/>
              <a:ext cx="6718297" cy="1291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lnSpc>
                  <a:spcPct val="150000"/>
                </a:lnSpc>
                <a:defRPr sz="26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sym typeface="+mn-ea"/>
                </a:rPr>
                <a:t>着手毕业论文构思，</a:t>
              </a:r>
              <a:r>
                <a:rPr lang="zh-CN" altLang="en-US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完成论文开题，并进行论文初步设计</a:t>
              </a:r>
              <a:endParaRPr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3" name="Shape 2723"/>
            <p:cNvSpPr/>
            <p:nvPr/>
          </p:nvSpPr>
          <p:spPr>
            <a:xfrm>
              <a:off x="860727" y="4443881"/>
              <a:ext cx="2208939" cy="615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5800">
                  <a:solidFill>
                    <a:srgbClr val="F9FAFC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algn="ctr" defTabSz="412750">
                <a:defRPr sz="1800">
                  <a:solidFill>
                    <a:srgbClr val="000000"/>
                  </a:solidFill>
                </a:defRPr>
              </a:pPr>
              <a:r>
                <a:rPr 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11</a:t>
              </a:r>
              <a:r>
                <a:rPr lang="zh-CN" alt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月</a:t>
              </a:r>
              <a:r>
                <a:rPr lang="en-US" altLang="zh-CN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-1</a:t>
              </a:r>
              <a:r>
                <a:rPr lang="zh-CN" altLang="en-US" sz="2000" b="1" kern="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月</a:t>
              </a:r>
              <a:endParaRPr sz="2000" b="1" kern="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34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16" y="17705564"/>
            <a:ext cx="1976768" cy="511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 advAuto="0"/>
      <p:bldP spid="60" grpId="0" bldLvl="0" animBg="1" advAuto="0"/>
      <p:bldP spid="66" grpId="0" bldLvl="0" animBg="1" advAuto="0"/>
      <p:bldP spid="72" grpId="0" bldLvl="0" animBg="1" advAuto="0"/>
      <p:bldP spid="78" grpId="0" bldLvl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延期 8"/>
          <p:cNvSpPr/>
          <p:nvPr/>
        </p:nvSpPr>
        <p:spPr>
          <a:xfrm>
            <a:off x="-7535" y="2440341"/>
            <a:ext cx="3319293" cy="1811608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-1" fmla="*/ 0 w 3204064"/>
              <a:gd name="connsiteY0-2" fmla="*/ 0 h 1887198"/>
              <a:gd name="connsiteX1-3" fmla="*/ 2051737 w 3204064"/>
              <a:gd name="connsiteY1-4" fmla="*/ 14990 h 1887198"/>
              <a:gd name="connsiteX2-5" fmla="*/ 3204064 w 3204064"/>
              <a:gd name="connsiteY2-6" fmla="*/ 951094 h 1887198"/>
              <a:gd name="connsiteX3-7" fmla="*/ 2051737 w 3204064"/>
              <a:gd name="connsiteY3-8" fmla="*/ 1887198 h 1887198"/>
              <a:gd name="connsiteX4-9" fmla="*/ 899410 w 3204064"/>
              <a:gd name="connsiteY4-10" fmla="*/ 1887198 h 1887198"/>
              <a:gd name="connsiteX5-11" fmla="*/ 0 w 3204064"/>
              <a:gd name="connsiteY5-12" fmla="*/ 0 h 1887198"/>
              <a:gd name="connsiteX0-13" fmla="*/ 0 w 3204064"/>
              <a:gd name="connsiteY0-14" fmla="*/ 0 h 1887198"/>
              <a:gd name="connsiteX1-15" fmla="*/ 2051737 w 3204064"/>
              <a:gd name="connsiteY1-16" fmla="*/ 14990 h 1887198"/>
              <a:gd name="connsiteX2-17" fmla="*/ 3204064 w 3204064"/>
              <a:gd name="connsiteY2-18" fmla="*/ 951094 h 1887198"/>
              <a:gd name="connsiteX3-19" fmla="*/ 2051737 w 3204064"/>
              <a:gd name="connsiteY3-20" fmla="*/ 1887198 h 1887198"/>
              <a:gd name="connsiteX4-21" fmla="*/ 29980 w 3204064"/>
              <a:gd name="connsiteY4-22" fmla="*/ 1887198 h 1887198"/>
              <a:gd name="connsiteX5-23" fmla="*/ 0 w 3204064"/>
              <a:gd name="connsiteY5-24" fmla="*/ 0 h 1887198"/>
              <a:gd name="connsiteX0-25" fmla="*/ 0 w 3189073"/>
              <a:gd name="connsiteY0-26" fmla="*/ 0 h 1872208"/>
              <a:gd name="connsiteX1-27" fmla="*/ 2036746 w 3189073"/>
              <a:gd name="connsiteY1-28" fmla="*/ 0 h 1872208"/>
              <a:gd name="connsiteX2-29" fmla="*/ 3189073 w 3189073"/>
              <a:gd name="connsiteY2-30" fmla="*/ 936104 h 1872208"/>
              <a:gd name="connsiteX3-31" fmla="*/ 2036746 w 3189073"/>
              <a:gd name="connsiteY3-32" fmla="*/ 1872208 h 1872208"/>
              <a:gd name="connsiteX4-33" fmla="*/ 14989 w 3189073"/>
              <a:gd name="connsiteY4-34" fmla="*/ 1872208 h 1872208"/>
              <a:gd name="connsiteX5-35" fmla="*/ 0 w 3189073"/>
              <a:gd name="connsiteY5-36" fmla="*/ 0 h 1872208"/>
              <a:gd name="connsiteX0-37" fmla="*/ 0 w 3848302"/>
              <a:gd name="connsiteY0-38" fmla="*/ 14991 h 1872208"/>
              <a:gd name="connsiteX1-39" fmla="*/ 2695975 w 3848302"/>
              <a:gd name="connsiteY1-40" fmla="*/ 0 h 1872208"/>
              <a:gd name="connsiteX2-41" fmla="*/ 3848302 w 3848302"/>
              <a:gd name="connsiteY2-42" fmla="*/ 936104 h 1872208"/>
              <a:gd name="connsiteX3-43" fmla="*/ 2695975 w 3848302"/>
              <a:gd name="connsiteY3-44" fmla="*/ 1872208 h 1872208"/>
              <a:gd name="connsiteX4-45" fmla="*/ 674218 w 3848302"/>
              <a:gd name="connsiteY4-46" fmla="*/ 1872208 h 1872208"/>
              <a:gd name="connsiteX5-47" fmla="*/ 0 w 3848302"/>
              <a:gd name="connsiteY5-48" fmla="*/ 14991 h 1872208"/>
              <a:gd name="connsiteX0-49" fmla="*/ 0 w 3848302"/>
              <a:gd name="connsiteY0-50" fmla="*/ 14991 h 1902188"/>
              <a:gd name="connsiteX1-51" fmla="*/ 2695975 w 3848302"/>
              <a:gd name="connsiteY1-52" fmla="*/ 0 h 1902188"/>
              <a:gd name="connsiteX2-53" fmla="*/ 3848302 w 3848302"/>
              <a:gd name="connsiteY2-54" fmla="*/ 936104 h 1902188"/>
              <a:gd name="connsiteX3-55" fmla="*/ 2695975 w 3848302"/>
              <a:gd name="connsiteY3-56" fmla="*/ 1872208 h 1902188"/>
              <a:gd name="connsiteX4-57" fmla="*/ 31469 w 3848302"/>
              <a:gd name="connsiteY4-58" fmla="*/ 1902188 h 1902188"/>
              <a:gd name="connsiteX5-59" fmla="*/ 0 w 3848302"/>
              <a:gd name="connsiteY5-60" fmla="*/ 14991 h 1902188"/>
              <a:gd name="connsiteX0-61" fmla="*/ 0 w 3864784"/>
              <a:gd name="connsiteY0-62" fmla="*/ 29981 h 1902188"/>
              <a:gd name="connsiteX1-63" fmla="*/ 2712457 w 3864784"/>
              <a:gd name="connsiteY1-64" fmla="*/ 0 h 1902188"/>
              <a:gd name="connsiteX2-65" fmla="*/ 3864784 w 3864784"/>
              <a:gd name="connsiteY2-66" fmla="*/ 936104 h 1902188"/>
              <a:gd name="connsiteX3-67" fmla="*/ 2712457 w 3864784"/>
              <a:gd name="connsiteY3-68" fmla="*/ 1872208 h 1902188"/>
              <a:gd name="connsiteX4-69" fmla="*/ 47951 w 3864784"/>
              <a:gd name="connsiteY4-70" fmla="*/ 1902188 h 1902188"/>
              <a:gd name="connsiteX5-71" fmla="*/ 0 w 3864784"/>
              <a:gd name="connsiteY5-72" fmla="*/ 29981 h 1902188"/>
              <a:gd name="connsiteX0-73" fmla="*/ 0 w 3831822"/>
              <a:gd name="connsiteY0-74" fmla="*/ 14990 h 1902188"/>
              <a:gd name="connsiteX1-75" fmla="*/ 2679495 w 3831822"/>
              <a:gd name="connsiteY1-76" fmla="*/ 0 h 1902188"/>
              <a:gd name="connsiteX2-77" fmla="*/ 3831822 w 3831822"/>
              <a:gd name="connsiteY2-78" fmla="*/ 936104 h 1902188"/>
              <a:gd name="connsiteX3-79" fmla="*/ 2679495 w 3831822"/>
              <a:gd name="connsiteY3-80" fmla="*/ 1872208 h 1902188"/>
              <a:gd name="connsiteX4-81" fmla="*/ 14989 w 3831822"/>
              <a:gd name="connsiteY4-82" fmla="*/ 1902188 h 1902188"/>
              <a:gd name="connsiteX5-83" fmla="*/ 0 w 3831822"/>
              <a:gd name="connsiteY5-84" fmla="*/ 14990 h 19021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8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endParaRPr lang="zh-CN" altLang="en-US" sz="38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340444" y="2880367"/>
            <a:ext cx="822949" cy="82294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5226502" y="3067782"/>
            <a:ext cx="2242820" cy="514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104455" tIns="52227" rIns="104455" bIns="52227">
            <a:spAutoFit/>
          </a:bodyPr>
          <a:lstStyle/>
          <a:p>
            <a:pPr eaLnBrk="0" hangingPunct="0"/>
            <a:r>
              <a:rPr lang="zh-CN" altLang="en-US" sz="2665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年度工作总结</a:t>
            </a:r>
            <a:endParaRPr lang="en-US" altLang="zh-CN" sz="26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5094813" y="3520481"/>
            <a:ext cx="4182857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760000"/>
            </a:solidFill>
            <a:round/>
          </a:ln>
        </p:spPr>
        <p:txBody>
          <a:bodyPr wrap="none" lIns="104455" tIns="52227" rIns="104455" bIns="52227" anchor="ctr"/>
          <a:lstStyle/>
          <a:p>
            <a:endParaRPr lang="zh-CN" altLang="en-US" sz="17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9" grpId="0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9" grpId="0"/>
          <p:bldP spid="20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68"/>
          <p:cNvSpPr/>
          <p:nvPr/>
        </p:nvSpPr>
        <p:spPr>
          <a:xfrm>
            <a:off x="1075690" y="2120265"/>
            <a:ext cx="2020570" cy="112585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270" tIns="50135" rIns="100270" bIns="50135" rtlCol="0" anchor="ctr"/>
          <a:lstStyle/>
          <a:p>
            <a:pPr algn="ctr"/>
            <a:r>
              <a:rPr lang="zh-CN" altLang="en-US" sz="2000" b="1" dirty="0">
                <a:solidFill>
                  <a:srgbClr val="760000"/>
                </a:solidFill>
                <a:latin typeface="Agency FB" panose="020B0503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秋招收获</a:t>
            </a:r>
            <a:endParaRPr lang="zh-CN" altLang="en-US" sz="2000" b="1" dirty="0">
              <a:solidFill>
                <a:srgbClr val="760000"/>
              </a:solidFill>
              <a:latin typeface="Agency FB" panose="020B0503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91533" y="3245968"/>
            <a:ext cx="1538899" cy="2152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同心圆 70"/>
          <p:cNvSpPr/>
          <p:nvPr/>
        </p:nvSpPr>
        <p:spPr>
          <a:xfrm>
            <a:off x="1279323" y="1920262"/>
            <a:ext cx="1562143" cy="1540986"/>
          </a:xfrm>
          <a:prstGeom prst="donut">
            <a:avLst>
              <a:gd name="adj" fmla="val 13848"/>
            </a:avLst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41625" y="2227580"/>
            <a:ext cx="2924175" cy="1155700"/>
          </a:xfrm>
          <a:prstGeom prst="rect">
            <a:avLst/>
          </a:prstGeom>
          <a:noFill/>
        </p:spPr>
        <p:txBody>
          <a:bodyPr wrap="square" lIns="100270" tIns="50135" rIns="100270" bIns="50135" rtlCol="0">
            <a:spAutoFit/>
          </a:bodyPr>
          <a:lstStyle/>
          <a:p>
            <a:endParaRPr lang="zh-CN" altLang="en-US" sz="1715" b="1" dirty="0" smtClean="0">
              <a:solidFill>
                <a:srgbClr val="76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15" b="1" dirty="0" smtClean="0">
                <a:solidFill>
                  <a:srgbClr val="7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签约华为</a:t>
            </a:r>
            <a:endParaRPr lang="zh-CN" altLang="en-US" sz="1715" b="1" dirty="0" smtClean="0">
              <a:solidFill>
                <a:srgbClr val="76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15" b="1" dirty="0" smtClean="0">
              <a:solidFill>
                <a:srgbClr val="76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15" b="1" dirty="0" smtClean="0">
              <a:solidFill>
                <a:srgbClr val="76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5765800" y="2757170"/>
            <a:ext cx="1501775" cy="112585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270" tIns="50135" rIns="100270" bIns="50135" rtlCol="0" anchor="ctr"/>
          <a:lstStyle/>
          <a:p>
            <a:pPr algn="ctr"/>
            <a:r>
              <a:rPr lang="zh-CN" altLang="en-US" sz="2400" b="1" dirty="0">
                <a:solidFill>
                  <a:srgbClr val="760000"/>
                </a:solidFill>
                <a:latin typeface="Agency FB" panose="020B0503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项目成长</a:t>
            </a:r>
            <a:endParaRPr lang="zh-CN" altLang="en-US" sz="2400" b="1" dirty="0">
              <a:solidFill>
                <a:srgbClr val="760000"/>
              </a:solidFill>
              <a:latin typeface="Agency FB" panose="020B0503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91534" y="3883285"/>
            <a:ext cx="5955251" cy="2152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5765715" y="2557579"/>
            <a:ext cx="1562143" cy="1540986"/>
          </a:xfrm>
          <a:prstGeom prst="donut">
            <a:avLst>
              <a:gd name="adj" fmla="val 13848"/>
            </a:avLst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04613" y="3137706"/>
            <a:ext cx="3694430" cy="363220"/>
          </a:xfrm>
          <a:prstGeom prst="rect">
            <a:avLst/>
          </a:prstGeom>
          <a:noFill/>
        </p:spPr>
        <p:txBody>
          <a:bodyPr wrap="none" lIns="100270" tIns="50135" rIns="100270" bIns="50135" rtlCol="0">
            <a:spAutoFit/>
          </a:bodyPr>
          <a:lstStyle/>
          <a:p>
            <a:r>
              <a:rPr lang="zh-CN" altLang="en-US" sz="1715" b="1" dirty="0" smtClean="0">
                <a:solidFill>
                  <a:srgbClr val="7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专业知识，学习能力，解决问题能力</a:t>
            </a:r>
            <a:endParaRPr lang="zh-CN" altLang="en-US" sz="1715" b="1" dirty="0" smtClean="0">
              <a:solidFill>
                <a:srgbClr val="76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原创设计师QQ598969553      _1"/>
          <p:cNvGrpSpPr/>
          <p:nvPr/>
        </p:nvGrpSpPr>
        <p:grpSpPr>
          <a:xfrm>
            <a:off x="302275" y="171548"/>
            <a:ext cx="908694" cy="767099"/>
            <a:chOff x="4639325" y="3822798"/>
            <a:chExt cx="908694" cy="767099"/>
          </a:xfrm>
        </p:grpSpPr>
        <p:sp>
          <p:nvSpPr>
            <p:cNvPr id="17" name="椭圆 16"/>
            <p:cNvSpPr/>
            <p:nvPr/>
          </p:nvSpPr>
          <p:spPr>
            <a:xfrm>
              <a:off x="4639325" y="3912960"/>
              <a:ext cx="332726" cy="332726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791724" y="4014561"/>
              <a:ext cx="383525" cy="383525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780288" y="3822798"/>
              <a:ext cx="383525" cy="383525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859596" y="3901474"/>
              <a:ext cx="688423" cy="688423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1" name="原创设计师QQ598969553      _2"/>
          <p:cNvSpPr/>
          <p:nvPr/>
        </p:nvSpPr>
        <p:spPr>
          <a:xfrm>
            <a:off x="657405" y="40976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原创设计师QQ598969553      _3"/>
          <p:cNvSpPr txBox="1"/>
          <p:nvPr/>
        </p:nvSpPr>
        <p:spPr>
          <a:xfrm>
            <a:off x="1210968" y="444142"/>
            <a:ext cx="177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年度工作总结</a:t>
            </a:r>
            <a:endParaRPr lang="zh-CN" altLang="en-US" sz="2000" b="1" dirty="0">
              <a:solidFill>
                <a:prstClr val="black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70" grpId="0" animBg="1"/>
      <p:bldP spid="71" grpId="0" animBg="1"/>
      <p:bldP spid="72" grpId="0"/>
      <p:bldP spid="73" grpId="0" bldLvl="0" animBg="1"/>
      <p:bldP spid="74" grpId="0" animBg="1"/>
      <p:bldP spid="75" grpId="0" animBg="1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延期 8"/>
          <p:cNvSpPr/>
          <p:nvPr/>
        </p:nvSpPr>
        <p:spPr>
          <a:xfrm>
            <a:off x="-7535" y="2440341"/>
            <a:ext cx="3319293" cy="1811608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-1" fmla="*/ 0 w 3204064"/>
              <a:gd name="connsiteY0-2" fmla="*/ 0 h 1887198"/>
              <a:gd name="connsiteX1-3" fmla="*/ 2051737 w 3204064"/>
              <a:gd name="connsiteY1-4" fmla="*/ 14990 h 1887198"/>
              <a:gd name="connsiteX2-5" fmla="*/ 3204064 w 3204064"/>
              <a:gd name="connsiteY2-6" fmla="*/ 951094 h 1887198"/>
              <a:gd name="connsiteX3-7" fmla="*/ 2051737 w 3204064"/>
              <a:gd name="connsiteY3-8" fmla="*/ 1887198 h 1887198"/>
              <a:gd name="connsiteX4-9" fmla="*/ 899410 w 3204064"/>
              <a:gd name="connsiteY4-10" fmla="*/ 1887198 h 1887198"/>
              <a:gd name="connsiteX5-11" fmla="*/ 0 w 3204064"/>
              <a:gd name="connsiteY5-12" fmla="*/ 0 h 1887198"/>
              <a:gd name="connsiteX0-13" fmla="*/ 0 w 3204064"/>
              <a:gd name="connsiteY0-14" fmla="*/ 0 h 1887198"/>
              <a:gd name="connsiteX1-15" fmla="*/ 2051737 w 3204064"/>
              <a:gd name="connsiteY1-16" fmla="*/ 14990 h 1887198"/>
              <a:gd name="connsiteX2-17" fmla="*/ 3204064 w 3204064"/>
              <a:gd name="connsiteY2-18" fmla="*/ 951094 h 1887198"/>
              <a:gd name="connsiteX3-19" fmla="*/ 2051737 w 3204064"/>
              <a:gd name="connsiteY3-20" fmla="*/ 1887198 h 1887198"/>
              <a:gd name="connsiteX4-21" fmla="*/ 29980 w 3204064"/>
              <a:gd name="connsiteY4-22" fmla="*/ 1887198 h 1887198"/>
              <a:gd name="connsiteX5-23" fmla="*/ 0 w 3204064"/>
              <a:gd name="connsiteY5-24" fmla="*/ 0 h 1887198"/>
              <a:gd name="connsiteX0-25" fmla="*/ 0 w 3189073"/>
              <a:gd name="connsiteY0-26" fmla="*/ 0 h 1872208"/>
              <a:gd name="connsiteX1-27" fmla="*/ 2036746 w 3189073"/>
              <a:gd name="connsiteY1-28" fmla="*/ 0 h 1872208"/>
              <a:gd name="connsiteX2-29" fmla="*/ 3189073 w 3189073"/>
              <a:gd name="connsiteY2-30" fmla="*/ 936104 h 1872208"/>
              <a:gd name="connsiteX3-31" fmla="*/ 2036746 w 3189073"/>
              <a:gd name="connsiteY3-32" fmla="*/ 1872208 h 1872208"/>
              <a:gd name="connsiteX4-33" fmla="*/ 14989 w 3189073"/>
              <a:gd name="connsiteY4-34" fmla="*/ 1872208 h 1872208"/>
              <a:gd name="connsiteX5-35" fmla="*/ 0 w 3189073"/>
              <a:gd name="connsiteY5-36" fmla="*/ 0 h 1872208"/>
              <a:gd name="connsiteX0-37" fmla="*/ 0 w 3848302"/>
              <a:gd name="connsiteY0-38" fmla="*/ 14991 h 1872208"/>
              <a:gd name="connsiteX1-39" fmla="*/ 2695975 w 3848302"/>
              <a:gd name="connsiteY1-40" fmla="*/ 0 h 1872208"/>
              <a:gd name="connsiteX2-41" fmla="*/ 3848302 w 3848302"/>
              <a:gd name="connsiteY2-42" fmla="*/ 936104 h 1872208"/>
              <a:gd name="connsiteX3-43" fmla="*/ 2695975 w 3848302"/>
              <a:gd name="connsiteY3-44" fmla="*/ 1872208 h 1872208"/>
              <a:gd name="connsiteX4-45" fmla="*/ 674218 w 3848302"/>
              <a:gd name="connsiteY4-46" fmla="*/ 1872208 h 1872208"/>
              <a:gd name="connsiteX5-47" fmla="*/ 0 w 3848302"/>
              <a:gd name="connsiteY5-48" fmla="*/ 14991 h 1872208"/>
              <a:gd name="connsiteX0-49" fmla="*/ 0 w 3848302"/>
              <a:gd name="connsiteY0-50" fmla="*/ 14991 h 1902188"/>
              <a:gd name="connsiteX1-51" fmla="*/ 2695975 w 3848302"/>
              <a:gd name="connsiteY1-52" fmla="*/ 0 h 1902188"/>
              <a:gd name="connsiteX2-53" fmla="*/ 3848302 w 3848302"/>
              <a:gd name="connsiteY2-54" fmla="*/ 936104 h 1902188"/>
              <a:gd name="connsiteX3-55" fmla="*/ 2695975 w 3848302"/>
              <a:gd name="connsiteY3-56" fmla="*/ 1872208 h 1902188"/>
              <a:gd name="connsiteX4-57" fmla="*/ 31469 w 3848302"/>
              <a:gd name="connsiteY4-58" fmla="*/ 1902188 h 1902188"/>
              <a:gd name="connsiteX5-59" fmla="*/ 0 w 3848302"/>
              <a:gd name="connsiteY5-60" fmla="*/ 14991 h 1902188"/>
              <a:gd name="connsiteX0-61" fmla="*/ 0 w 3864784"/>
              <a:gd name="connsiteY0-62" fmla="*/ 29981 h 1902188"/>
              <a:gd name="connsiteX1-63" fmla="*/ 2712457 w 3864784"/>
              <a:gd name="connsiteY1-64" fmla="*/ 0 h 1902188"/>
              <a:gd name="connsiteX2-65" fmla="*/ 3864784 w 3864784"/>
              <a:gd name="connsiteY2-66" fmla="*/ 936104 h 1902188"/>
              <a:gd name="connsiteX3-67" fmla="*/ 2712457 w 3864784"/>
              <a:gd name="connsiteY3-68" fmla="*/ 1872208 h 1902188"/>
              <a:gd name="connsiteX4-69" fmla="*/ 47951 w 3864784"/>
              <a:gd name="connsiteY4-70" fmla="*/ 1902188 h 1902188"/>
              <a:gd name="connsiteX5-71" fmla="*/ 0 w 3864784"/>
              <a:gd name="connsiteY5-72" fmla="*/ 29981 h 1902188"/>
              <a:gd name="connsiteX0-73" fmla="*/ 0 w 3831822"/>
              <a:gd name="connsiteY0-74" fmla="*/ 14990 h 1902188"/>
              <a:gd name="connsiteX1-75" fmla="*/ 2679495 w 3831822"/>
              <a:gd name="connsiteY1-76" fmla="*/ 0 h 1902188"/>
              <a:gd name="connsiteX2-77" fmla="*/ 3831822 w 3831822"/>
              <a:gd name="connsiteY2-78" fmla="*/ 936104 h 1902188"/>
              <a:gd name="connsiteX3-79" fmla="*/ 2679495 w 3831822"/>
              <a:gd name="connsiteY3-80" fmla="*/ 1872208 h 1902188"/>
              <a:gd name="connsiteX4-81" fmla="*/ 14989 w 3831822"/>
              <a:gd name="connsiteY4-82" fmla="*/ 1902188 h 1902188"/>
              <a:gd name="connsiteX5-83" fmla="*/ 0 w 3831822"/>
              <a:gd name="connsiteY5-84" fmla="*/ 14990 h 19021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8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endParaRPr lang="zh-CN" altLang="en-US" sz="38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340444" y="2880367"/>
            <a:ext cx="822949" cy="82294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5226502" y="3067782"/>
            <a:ext cx="1564640" cy="514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104455" tIns="52227" rIns="104455" bIns="52227">
            <a:spAutoFit/>
          </a:bodyPr>
          <a:lstStyle/>
          <a:p>
            <a:pPr eaLnBrk="0" hangingPunct="0"/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新年展望</a:t>
            </a:r>
            <a:endParaRPr lang="zh-CN" altLang="en-US" sz="26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5094813" y="3520481"/>
            <a:ext cx="4182857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760000"/>
            </a:solidFill>
            <a:round/>
          </a:ln>
        </p:spPr>
        <p:txBody>
          <a:bodyPr wrap="none" lIns="104455" tIns="52227" rIns="104455" bIns="52227" anchor="ctr"/>
          <a:lstStyle/>
          <a:p>
            <a:endParaRPr lang="zh-CN" altLang="en-US" sz="17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9" grpId="0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9" grpId="0"/>
          <p:bldP spid="20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原创设计师QQ598969553      _1"/>
          <p:cNvGrpSpPr/>
          <p:nvPr/>
        </p:nvGrpSpPr>
        <p:grpSpPr>
          <a:xfrm>
            <a:off x="302275" y="171548"/>
            <a:ext cx="908694" cy="767099"/>
            <a:chOff x="4639325" y="3822798"/>
            <a:chExt cx="908694" cy="767099"/>
          </a:xfrm>
        </p:grpSpPr>
        <p:sp>
          <p:nvSpPr>
            <p:cNvPr id="26" name="椭圆 25"/>
            <p:cNvSpPr/>
            <p:nvPr/>
          </p:nvSpPr>
          <p:spPr>
            <a:xfrm>
              <a:off x="4639325" y="3912960"/>
              <a:ext cx="332726" cy="332726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791724" y="4014561"/>
              <a:ext cx="383525" cy="383525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80288" y="3822798"/>
              <a:ext cx="383525" cy="383525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859596" y="3901474"/>
              <a:ext cx="688423" cy="688423"/>
            </a:xfrm>
            <a:prstGeom prst="ellipse">
              <a:avLst/>
            </a:prstGeom>
            <a:gradFill flip="none" rotWithShape="1">
              <a:gsLst>
                <a:gs pos="18000">
                  <a:srgbClr val="C6C6C6"/>
                </a:gs>
                <a:gs pos="0">
                  <a:schemeClr val="bg1">
                    <a:lumMod val="75000"/>
                  </a:schemeClr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9525" cap="flat" cmpd="sng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32" name="原创设计师QQ598969553      _2"/>
          <p:cNvSpPr/>
          <p:nvPr/>
        </p:nvSpPr>
        <p:spPr>
          <a:xfrm>
            <a:off x="657405" y="40976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原创设计师QQ598969553      _3"/>
          <p:cNvSpPr txBox="1"/>
          <p:nvPr/>
        </p:nvSpPr>
        <p:spPr>
          <a:xfrm>
            <a:off x="1210945" y="443865"/>
            <a:ext cx="1702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新年展望</a:t>
            </a:r>
            <a:endParaRPr lang="zh-CN" altLang="en-US" sz="2000" b="1" dirty="0">
              <a:solidFill>
                <a:prstClr val="black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3" name="Group 38"/>
          <p:cNvGrpSpPr/>
          <p:nvPr/>
        </p:nvGrpSpPr>
        <p:grpSpPr>
          <a:xfrm>
            <a:off x="3893933" y="1954894"/>
            <a:ext cx="3984127" cy="3964625"/>
            <a:chOff x="3685337" y="1514384"/>
            <a:chExt cx="4821324" cy="4797721"/>
          </a:xfrm>
        </p:grpSpPr>
        <p:sp>
          <p:nvSpPr>
            <p:cNvPr id="4" name="Freeform 39"/>
            <p:cNvSpPr/>
            <p:nvPr/>
          </p:nvSpPr>
          <p:spPr>
            <a:xfrm>
              <a:off x="4112274" y="1770540"/>
              <a:ext cx="4137890" cy="4137892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246775 w 4551680"/>
                <a:gd name="connsiteY1" fmla="*/ 1137920 h 4551680"/>
                <a:gd name="connsiteX2" fmla="*/ 4246775 w 4551680"/>
                <a:gd name="connsiteY2" fmla="*/ 3413760 h 4551680"/>
                <a:gd name="connsiteX3" fmla="*/ 2275840 w 4551680"/>
                <a:gd name="connsiteY3" fmla="*/ 2275840 h 4551680"/>
                <a:gd name="connsiteX4" fmla="*/ 2275840 w 4551680"/>
                <a:gd name="connsiteY4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3088919" y="0"/>
                    <a:pt x="3840236" y="433773"/>
                    <a:pt x="4246775" y="1137920"/>
                  </a:cubicBezTo>
                  <a:cubicBezTo>
                    <a:pt x="4653315" y="1842067"/>
                    <a:pt x="4653315" y="2709613"/>
                    <a:pt x="4246775" y="3413760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64613" tIns="1030449" rIns="593211" bIns="2298279" numCol="1" spcCol="1270" anchor="ctr" anchorCtr="0">
              <a:noAutofit/>
            </a:bodyPr>
            <a:p>
              <a:pPr algn="just" defTabSz="2310765">
                <a:lnSpc>
                  <a:spcPct val="120000"/>
                </a:lnSpc>
                <a:spcAft>
                  <a:spcPct val="35000"/>
                </a:spcAft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Freeform 40"/>
            <p:cNvSpPr/>
            <p:nvPr/>
          </p:nvSpPr>
          <p:spPr>
            <a:xfrm>
              <a:off x="4027053" y="1918321"/>
              <a:ext cx="4137890" cy="4137892"/>
            </a:xfrm>
            <a:custGeom>
              <a:avLst/>
              <a:gdLst>
                <a:gd name="connsiteX0" fmla="*/ 4246775 w 4551680"/>
                <a:gd name="connsiteY0" fmla="*/ 3413760 h 4551680"/>
                <a:gd name="connsiteX1" fmla="*/ 2275840 w 4551680"/>
                <a:gd name="connsiteY1" fmla="*/ 4551680 h 4551680"/>
                <a:gd name="connsiteX2" fmla="*/ 304905 w 4551680"/>
                <a:gd name="connsiteY2" fmla="*/ 3413760 h 4551680"/>
                <a:gd name="connsiteX3" fmla="*/ 2275840 w 4551680"/>
                <a:gd name="connsiteY3" fmla="*/ 2275840 h 4551680"/>
                <a:gd name="connsiteX4" fmla="*/ 424677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4246775" y="3413760"/>
                  </a:moveTo>
                  <a:cubicBezTo>
                    <a:pt x="3840235" y="4117907"/>
                    <a:pt x="3088919" y="4551680"/>
                    <a:pt x="2275840" y="4551680"/>
                  </a:cubicBezTo>
                  <a:cubicBezTo>
                    <a:pt x="1462761" y="4551680"/>
                    <a:pt x="711444" y="4117907"/>
                    <a:pt x="304905" y="3413760"/>
                  </a:cubicBezTo>
                  <a:lnTo>
                    <a:pt x="2275840" y="2275840"/>
                  </a:lnTo>
                  <a:lnTo>
                    <a:pt x="4246775" y="341376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156" tIns="3035389" rIns="1111974" bIns="488897" numCol="1" spcCol="1270" anchor="ctr" anchorCtr="0">
              <a:noAutofit/>
            </a:bodyPr>
            <a:p>
              <a:pPr algn="just" defTabSz="2887980">
                <a:lnSpc>
                  <a:spcPct val="120000"/>
                </a:lnSpc>
                <a:spcAft>
                  <a:spcPct val="35000"/>
                </a:spcAft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41"/>
            <p:cNvSpPr/>
            <p:nvPr/>
          </p:nvSpPr>
          <p:spPr>
            <a:xfrm>
              <a:off x="3941832" y="1770540"/>
              <a:ext cx="4137890" cy="4137891"/>
            </a:xfrm>
            <a:custGeom>
              <a:avLst/>
              <a:gdLst>
                <a:gd name="connsiteX0" fmla="*/ 304905 w 4551680"/>
                <a:gd name="connsiteY0" fmla="*/ 3413760 h 4551680"/>
                <a:gd name="connsiteX1" fmla="*/ 304905 w 4551680"/>
                <a:gd name="connsiteY1" fmla="*/ 1137920 h 4551680"/>
                <a:gd name="connsiteX2" fmla="*/ 2275840 w 4551680"/>
                <a:gd name="connsiteY2" fmla="*/ 0 h 4551680"/>
                <a:gd name="connsiteX3" fmla="*/ 2275840 w 4551680"/>
                <a:gd name="connsiteY3" fmla="*/ 2275840 h 4551680"/>
                <a:gd name="connsiteX4" fmla="*/ 30490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304905" y="3413760"/>
                  </a:moveTo>
                  <a:cubicBezTo>
                    <a:pt x="-101635" y="2709613"/>
                    <a:pt x="-101635" y="1842067"/>
                    <a:pt x="304905" y="1137920"/>
                  </a:cubicBezTo>
                  <a:cubicBezTo>
                    <a:pt x="711445" y="433773"/>
                    <a:pt x="1462761" y="0"/>
                    <a:pt x="2275840" y="0"/>
                  </a:cubicBezTo>
                  <a:lnTo>
                    <a:pt x="2275840" y="2275840"/>
                  </a:lnTo>
                  <a:lnTo>
                    <a:pt x="304905" y="34137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3213" tIns="1030449" rIns="2464613" bIns="2298279" numCol="1" spcCol="1270" anchor="ctr" anchorCtr="0">
              <a:noAutofit/>
            </a:bodyPr>
            <a:p>
              <a:pPr algn="just" defTabSz="2310765">
                <a:lnSpc>
                  <a:spcPct val="120000"/>
                </a:lnSpc>
                <a:spcAft>
                  <a:spcPct val="35000"/>
                </a:spcAft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Circular Arrow 42"/>
            <p:cNvSpPr/>
            <p:nvPr/>
          </p:nvSpPr>
          <p:spPr>
            <a:xfrm>
              <a:off x="3856462" y="1514384"/>
              <a:ext cx="4650199" cy="4650202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p>
              <a:pPr algn="just">
                <a:lnSpc>
                  <a:spcPct val="120000"/>
                </a:lnSpc>
              </a:pPr>
              <a:endParaRPr lang="zh-CN" alt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Circular Arrow 43"/>
            <p:cNvSpPr/>
            <p:nvPr/>
          </p:nvSpPr>
          <p:spPr>
            <a:xfrm>
              <a:off x="3770899" y="1661904"/>
              <a:ext cx="4650199" cy="4650201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p>
              <a:pPr algn="just">
                <a:lnSpc>
                  <a:spcPct val="120000"/>
                </a:lnSpc>
              </a:pPr>
              <a:endParaRPr lang="zh-CN" alt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Circular Arrow 44"/>
            <p:cNvSpPr/>
            <p:nvPr/>
          </p:nvSpPr>
          <p:spPr>
            <a:xfrm>
              <a:off x="3685337" y="1514384"/>
              <a:ext cx="4650199" cy="4650202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p>
              <a:pPr algn="just">
                <a:lnSpc>
                  <a:spcPct val="120000"/>
                </a:lnSpc>
              </a:pPr>
              <a:endParaRPr lang="zh-CN" alt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5512090" y="4734686"/>
            <a:ext cx="747812" cy="437134"/>
          </a:xfrm>
          <a:custGeom>
            <a:avLst/>
            <a:gdLst>
              <a:gd name="T0" fmla="*/ 232 w 316"/>
              <a:gd name="T1" fmla="*/ 27 h 172"/>
              <a:gd name="T2" fmla="*/ 221 w 316"/>
              <a:gd name="T3" fmla="*/ 20 h 172"/>
              <a:gd name="T4" fmla="*/ 157 w 316"/>
              <a:gd name="T5" fmla="*/ 10 h 172"/>
              <a:gd name="T6" fmla="*/ 92 w 316"/>
              <a:gd name="T7" fmla="*/ 9 h 172"/>
              <a:gd name="T8" fmla="*/ 84 w 316"/>
              <a:gd name="T9" fmla="*/ 13 h 172"/>
              <a:gd name="T10" fmla="*/ 0 w 316"/>
              <a:gd name="T11" fmla="*/ 121 h 172"/>
              <a:gd name="T12" fmla="*/ 78 w 316"/>
              <a:gd name="T13" fmla="*/ 109 h 172"/>
              <a:gd name="T14" fmla="*/ 84 w 316"/>
              <a:gd name="T15" fmla="*/ 113 h 172"/>
              <a:gd name="T16" fmla="*/ 120 w 316"/>
              <a:gd name="T17" fmla="*/ 142 h 172"/>
              <a:gd name="T18" fmla="*/ 159 w 316"/>
              <a:gd name="T19" fmla="*/ 163 h 172"/>
              <a:gd name="T20" fmla="*/ 163 w 316"/>
              <a:gd name="T21" fmla="*/ 165 h 172"/>
              <a:gd name="T22" fmla="*/ 190 w 316"/>
              <a:gd name="T23" fmla="*/ 164 h 172"/>
              <a:gd name="T24" fmla="*/ 217 w 316"/>
              <a:gd name="T25" fmla="*/ 153 h 172"/>
              <a:gd name="T26" fmla="*/ 233 w 316"/>
              <a:gd name="T27" fmla="*/ 146 h 172"/>
              <a:gd name="T28" fmla="*/ 265 w 316"/>
              <a:gd name="T29" fmla="*/ 162 h 172"/>
              <a:gd name="T30" fmla="*/ 288 w 316"/>
              <a:gd name="T31" fmla="*/ 14 h 172"/>
              <a:gd name="T32" fmla="*/ 225 w 316"/>
              <a:gd name="T33" fmla="*/ 129 h 172"/>
              <a:gd name="T34" fmla="*/ 225 w 316"/>
              <a:gd name="T35" fmla="*/ 139 h 172"/>
              <a:gd name="T36" fmla="*/ 216 w 316"/>
              <a:gd name="T37" fmla="*/ 142 h 172"/>
              <a:gd name="T38" fmla="*/ 207 w 316"/>
              <a:gd name="T39" fmla="*/ 142 h 172"/>
              <a:gd name="T40" fmla="*/ 189 w 316"/>
              <a:gd name="T41" fmla="*/ 153 h 172"/>
              <a:gd name="T42" fmla="*/ 185 w 316"/>
              <a:gd name="T43" fmla="*/ 153 h 172"/>
              <a:gd name="T44" fmla="*/ 180 w 316"/>
              <a:gd name="T45" fmla="*/ 156 h 172"/>
              <a:gd name="T46" fmla="*/ 157 w 316"/>
              <a:gd name="T47" fmla="*/ 149 h 172"/>
              <a:gd name="T48" fmla="*/ 130 w 316"/>
              <a:gd name="T49" fmla="*/ 128 h 172"/>
              <a:gd name="T50" fmla="*/ 88 w 316"/>
              <a:gd name="T51" fmla="*/ 103 h 172"/>
              <a:gd name="T52" fmla="*/ 71 w 316"/>
              <a:gd name="T53" fmla="*/ 91 h 172"/>
              <a:gd name="T54" fmla="*/ 71 w 316"/>
              <a:gd name="T55" fmla="*/ 90 h 172"/>
              <a:gd name="T56" fmla="*/ 72 w 316"/>
              <a:gd name="T57" fmla="*/ 88 h 172"/>
              <a:gd name="T58" fmla="*/ 93 w 316"/>
              <a:gd name="T59" fmla="*/ 20 h 172"/>
              <a:gd name="T60" fmla="*/ 132 w 316"/>
              <a:gd name="T61" fmla="*/ 24 h 172"/>
              <a:gd name="T62" fmla="*/ 127 w 316"/>
              <a:gd name="T63" fmla="*/ 72 h 172"/>
              <a:gd name="T64" fmla="*/ 185 w 316"/>
              <a:gd name="T65" fmla="*/ 54 h 172"/>
              <a:gd name="T66" fmla="*/ 241 w 316"/>
              <a:gd name="T67" fmla="*/ 11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172">
                <a:moveTo>
                  <a:pt x="288" y="14"/>
                </a:moveTo>
                <a:cubicBezTo>
                  <a:pt x="232" y="27"/>
                  <a:pt x="232" y="27"/>
                  <a:pt x="232" y="27"/>
                </a:cubicBezTo>
                <a:cubicBezTo>
                  <a:pt x="233" y="31"/>
                  <a:pt x="233" y="31"/>
                  <a:pt x="233" y="31"/>
                </a:cubicBezTo>
                <a:cubicBezTo>
                  <a:pt x="228" y="22"/>
                  <a:pt x="221" y="20"/>
                  <a:pt x="221" y="20"/>
                </a:cubicBezTo>
                <a:cubicBezTo>
                  <a:pt x="178" y="7"/>
                  <a:pt x="178" y="7"/>
                  <a:pt x="178" y="7"/>
                </a:cubicBezTo>
                <a:cubicBezTo>
                  <a:pt x="173" y="5"/>
                  <a:pt x="165" y="7"/>
                  <a:pt x="157" y="10"/>
                </a:cubicBezTo>
                <a:cubicBezTo>
                  <a:pt x="156" y="9"/>
                  <a:pt x="156" y="9"/>
                  <a:pt x="156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1" y="9"/>
                  <a:pt x="87" y="10"/>
                  <a:pt x="84" y="13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69" y="144"/>
                  <a:pt x="76" y="120"/>
                  <a:pt x="78" y="109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4" y="120"/>
                  <a:pt x="85" y="130"/>
                  <a:pt x="99" y="127"/>
                </a:cubicBezTo>
                <a:cubicBezTo>
                  <a:pt x="99" y="127"/>
                  <a:pt x="100" y="157"/>
                  <a:pt x="120" y="142"/>
                </a:cubicBezTo>
                <a:cubicBezTo>
                  <a:pt x="120" y="142"/>
                  <a:pt x="120" y="161"/>
                  <a:pt x="138" y="155"/>
                </a:cubicBezTo>
                <a:cubicBezTo>
                  <a:pt x="138" y="155"/>
                  <a:pt x="141" y="172"/>
                  <a:pt x="159" y="163"/>
                </a:cubicBezTo>
                <a:cubicBezTo>
                  <a:pt x="162" y="165"/>
                  <a:pt x="162" y="165"/>
                  <a:pt x="162" y="165"/>
                </a:cubicBezTo>
                <a:cubicBezTo>
                  <a:pt x="163" y="165"/>
                  <a:pt x="163" y="165"/>
                  <a:pt x="163" y="165"/>
                </a:cubicBezTo>
                <a:cubicBezTo>
                  <a:pt x="164" y="165"/>
                  <a:pt x="173" y="168"/>
                  <a:pt x="181" y="167"/>
                </a:cubicBezTo>
                <a:cubicBezTo>
                  <a:pt x="185" y="167"/>
                  <a:pt x="188" y="166"/>
                  <a:pt x="190" y="164"/>
                </a:cubicBezTo>
                <a:cubicBezTo>
                  <a:pt x="196" y="163"/>
                  <a:pt x="208" y="161"/>
                  <a:pt x="214" y="153"/>
                </a:cubicBezTo>
                <a:cubicBezTo>
                  <a:pt x="215" y="153"/>
                  <a:pt x="216" y="153"/>
                  <a:pt x="217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4" y="153"/>
                  <a:pt x="230" y="150"/>
                  <a:pt x="233" y="146"/>
                </a:cubicBezTo>
                <a:cubicBezTo>
                  <a:pt x="235" y="143"/>
                  <a:pt x="236" y="140"/>
                  <a:pt x="236" y="136"/>
                </a:cubicBezTo>
                <a:cubicBezTo>
                  <a:pt x="236" y="136"/>
                  <a:pt x="248" y="160"/>
                  <a:pt x="265" y="162"/>
                </a:cubicBezTo>
                <a:cubicBezTo>
                  <a:pt x="316" y="137"/>
                  <a:pt x="316" y="137"/>
                  <a:pt x="316" y="137"/>
                </a:cubicBezTo>
                <a:lnTo>
                  <a:pt x="288" y="14"/>
                </a:lnTo>
                <a:close/>
                <a:moveTo>
                  <a:pt x="230" y="127"/>
                </a:moveTo>
                <a:cubicBezTo>
                  <a:pt x="225" y="129"/>
                  <a:pt x="225" y="129"/>
                  <a:pt x="225" y="129"/>
                </a:cubicBezTo>
                <a:cubicBezTo>
                  <a:pt x="226" y="133"/>
                  <a:pt x="226" y="133"/>
                  <a:pt x="226" y="133"/>
                </a:cubicBezTo>
                <a:cubicBezTo>
                  <a:pt x="226" y="137"/>
                  <a:pt x="225" y="139"/>
                  <a:pt x="225" y="139"/>
                </a:cubicBezTo>
                <a:cubicBezTo>
                  <a:pt x="223" y="141"/>
                  <a:pt x="220" y="142"/>
                  <a:pt x="216" y="142"/>
                </a:cubicBezTo>
                <a:cubicBezTo>
                  <a:pt x="216" y="142"/>
                  <a:pt x="216" y="142"/>
                  <a:pt x="216" y="142"/>
                </a:cubicBezTo>
                <a:cubicBezTo>
                  <a:pt x="214" y="143"/>
                  <a:pt x="212" y="142"/>
                  <a:pt x="211" y="142"/>
                </a:cubicBezTo>
                <a:cubicBezTo>
                  <a:pt x="207" y="142"/>
                  <a:pt x="207" y="142"/>
                  <a:pt x="207" y="142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04" y="150"/>
                  <a:pt x="196" y="153"/>
                  <a:pt x="189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5" y="153"/>
                  <a:pt x="185" y="153"/>
                  <a:pt x="185" y="153"/>
                </a:cubicBezTo>
                <a:cubicBezTo>
                  <a:pt x="184" y="155"/>
                  <a:pt x="184" y="155"/>
                  <a:pt x="184" y="155"/>
                </a:cubicBezTo>
                <a:cubicBezTo>
                  <a:pt x="183" y="156"/>
                  <a:pt x="182" y="156"/>
                  <a:pt x="180" y="156"/>
                </a:cubicBezTo>
                <a:cubicBezTo>
                  <a:pt x="175" y="157"/>
                  <a:pt x="169" y="155"/>
                  <a:pt x="167" y="155"/>
                </a:cubicBezTo>
                <a:cubicBezTo>
                  <a:pt x="157" y="149"/>
                  <a:pt x="157" y="149"/>
                  <a:pt x="157" y="149"/>
                </a:cubicBezTo>
                <a:cubicBezTo>
                  <a:pt x="156" y="144"/>
                  <a:pt x="154" y="140"/>
                  <a:pt x="149" y="140"/>
                </a:cubicBezTo>
                <a:cubicBezTo>
                  <a:pt x="149" y="140"/>
                  <a:pt x="147" y="116"/>
                  <a:pt x="130" y="128"/>
                </a:cubicBezTo>
                <a:cubicBezTo>
                  <a:pt x="130" y="128"/>
                  <a:pt x="125" y="108"/>
                  <a:pt x="109" y="117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72" y="91"/>
                  <a:pt x="72" y="91"/>
                  <a:pt x="72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0"/>
                  <a:pt x="71" y="90"/>
                  <a:pt x="71" y="90"/>
                </a:cubicBezTo>
                <a:cubicBezTo>
                  <a:pt x="72" y="89"/>
                  <a:pt x="72" y="89"/>
                  <a:pt x="72" y="89"/>
                </a:cubicBezTo>
                <a:cubicBezTo>
                  <a:pt x="72" y="88"/>
                  <a:pt x="72" y="88"/>
                  <a:pt x="72" y="88"/>
                </a:cubicBezTo>
                <a:cubicBezTo>
                  <a:pt x="72" y="87"/>
                  <a:pt x="90" y="26"/>
                  <a:pt x="91" y="21"/>
                </a:cubicBezTo>
                <a:cubicBezTo>
                  <a:pt x="91" y="21"/>
                  <a:pt x="93" y="20"/>
                  <a:pt x="93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4" y="22"/>
                  <a:pt x="132" y="24"/>
                  <a:pt x="132" y="24"/>
                </a:cubicBezTo>
                <a:cubicBezTo>
                  <a:pt x="125" y="30"/>
                  <a:pt x="122" y="60"/>
                  <a:pt x="122" y="60"/>
                </a:cubicBezTo>
                <a:cubicBezTo>
                  <a:pt x="119" y="67"/>
                  <a:pt x="127" y="72"/>
                  <a:pt x="127" y="72"/>
                </a:cubicBezTo>
                <a:cubicBezTo>
                  <a:pt x="140" y="81"/>
                  <a:pt x="154" y="47"/>
                  <a:pt x="154" y="47"/>
                </a:cubicBezTo>
                <a:cubicBezTo>
                  <a:pt x="161" y="41"/>
                  <a:pt x="172" y="45"/>
                  <a:pt x="185" y="54"/>
                </a:cubicBezTo>
                <a:cubicBezTo>
                  <a:pt x="206" y="76"/>
                  <a:pt x="232" y="102"/>
                  <a:pt x="239" y="111"/>
                </a:cubicBezTo>
                <a:cubicBezTo>
                  <a:pt x="241" y="114"/>
                  <a:pt x="242" y="117"/>
                  <a:pt x="241" y="119"/>
                </a:cubicBezTo>
                <a:cubicBezTo>
                  <a:pt x="240" y="123"/>
                  <a:pt x="233" y="126"/>
                  <a:pt x="230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0" tIns="45716" rIns="91430" bIns="45716" numCol="1" anchor="t" anchorCtr="0" compatLnSpc="1"/>
          <a:p>
            <a:pPr algn="just">
              <a:lnSpc>
                <a:spcPct val="120000"/>
              </a:lnSpc>
            </a:pPr>
            <a:endParaRPr lang="en-GB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1" name="Group 46"/>
          <p:cNvGrpSpPr/>
          <p:nvPr/>
        </p:nvGrpSpPr>
        <p:grpSpPr>
          <a:xfrm>
            <a:off x="4680811" y="3194546"/>
            <a:ext cx="657714" cy="515538"/>
            <a:chOff x="7200839" y="1790292"/>
            <a:chExt cx="795921" cy="623870"/>
          </a:xfrm>
          <a:solidFill>
            <a:schemeClr val="bg1"/>
          </a:solidFill>
        </p:grpSpPr>
        <p:sp>
          <p:nvSpPr>
            <p:cNvPr id="12" name="Freeform 47"/>
            <p:cNvSpPr/>
            <p:nvPr/>
          </p:nvSpPr>
          <p:spPr bwMode="auto">
            <a:xfrm>
              <a:off x="7235971" y="1790292"/>
              <a:ext cx="760789" cy="434110"/>
            </a:xfrm>
            <a:custGeom>
              <a:avLst/>
              <a:gdLst>
                <a:gd name="T0" fmla="*/ 295 w 628"/>
                <a:gd name="T1" fmla="*/ 232 h 334"/>
                <a:gd name="T2" fmla="*/ 295 w 628"/>
                <a:gd name="T3" fmla="*/ 232 h 334"/>
                <a:gd name="T4" fmla="*/ 295 w 628"/>
                <a:gd name="T5" fmla="*/ 232 h 334"/>
                <a:gd name="T6" fmla="*/ 295 w 628"/>
                <a:gd name="T7" fmla="*/ 232 h 334"/>
                <a:gd name="T8" fmla="*/ 430 w 628"/>
                <a:gd name="T9" fmla="*/ 334 h 334"/>
                <a:gd name="T10" fmla="*/ 628 w 628"/>
                <a:gd name="T11" fmla="*/ 218 h 334"/>
                <a:gd name="T12" fmla="*/ 494 w 628"/>
                <a:gd name="T13" fmla="*/ 114 h 334"/>
                <a:gd name="T14" fmla="*/ 305 w 628"/>
                <a:gd name="T15" fmla="*/ 225 h 334"/>
                <a:gd name="T16" fmla="*/ 305 w 628"/>
                <a:gd name="T17" fmla="*/ 3 h 334"/>
                <a:gd name="T18" fmla="*/ 494 w 628"/>
                <a:gd name="T19" fmla="*/ 114 h 334"/>
                <a:gd name="T20" fmla="*/ 600 w 628"/>
                <a:gd name="T21" fmla="*/ 102 h 334"/>
                <a:gd name="T22" fmla="*/ 437 w 628"/>
                <a:gd name="T23" fmla="*/ 7 h 334"/>
                <a:gd name="T24" fmla="*/ 305 w 628"/>
                <a:gd name="T25" fmla="*/ 0 h 334"/>
                <a:gd name="T26" fmla="*/ 305 w 628"/>
                <a:gd name="T27" fmla="*/ 0 h 334"/>
                <a:gd name="T28" fmla="*/ 302 w 628"/>
                <a:gd name="T29" fmla="*/ 0 h 334"/>
                <a:gd name="T30" fmla="*/ 300 w 628"/>
                <a:gd name="T31" fmla="*/ 0 h 334"/>
                <a:gd name="T32" fmla="*/ 295 w 628"/>
                <a:gd name="T33" fmla="*/ 0 h 334"/>
                <a:gd name="T34" fmla="*/ 295 w 628"/>
                <a:gd name="T35" fmla="*/ 0 h 334"/>
                <a:gd name="T36" fmla="*/ 165 w 628"/>
                <a:gd name="T37" fmla="*/ 7 h 334"/>
                <a:gd name="T38" fmla="*/ 0 w 628"/>
                <a:gd name="T39" fmla="*/ 102 h 334"/>
                <a:gd name="T40" fmla="*/ 108 w 628"/>
                <a:gd name="T41" fmla="*/ 114 h 334"/>
                <a:gd name="T42" fmla="*/ 295 w 628"/>
                <a:gd name="T43" fmla="*/ 3 h 334"/>
                <a:gd name="T44" fmla="*/ 295 w 628"/>
                <a:gd name="T45" fmla="*/ 232 h 334"/>
                <a:gd name="T46" fmla="*/ 295 w 628"/>
                <a:gd name="T47" fmla="*/ 232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8" h="334">
                  <a:moveTo>
                    <a:pt x="295" y="232"/>
                  </a:moveTo>
                  <a:lnTo>
                    <a:pt x="295" y="232"/>
                  </a:lnTo>
                  <a:lnTo>
                    <a:pt x="295" y="232"/>
                  </a:lnTo>
                  <a:lnTo>
                    <a:pt x="295" y="232"/>
                  </a:lnTo>
                  <a:lnTo>
                    <a:pt x="430" y="334"/>
                  </a:lnTo>
                  <a:lnTo>
                    <a:pt x="628" y="218"/>
                  </a:lnTo>
                  <a:lnTo>
                    <a:pt x="494" y="114"/>
                  </a:lnTo>
                  <a:lnTo>
                    <a:pt x="305" y="225"/>
                  </a:lnTo>
                  <a:lnTo>
                    <a:pt x="305" y="3"/>
                  </a:lnTo>
                  <a:lnTo>
                    <a:pt x="494" y="114"/>
                  </a:lnTo>
                  <a:lnTo>
                    <a:pt x="600" y="102"/>
                  </a:lnTo>
                  <a:lnTo>
                    <a:pt x="437" y="7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165" y="7"/>
                  </a:lnTo>
                  <a:lnTo>
                    <a:pt x="0" y="102"/>
                  </a:lnTo>
                  <a:lnTo>
                    <a:pt x="108" y="114"/>
                  </a:lnTo>
                  <a:lnTo>
                    <a:pt x="295" y="3"/>
                  </a:lnTo>
                  <a:lnTo>
                    <a:pt x="295" y="232"/>
                  </a:lnTo>
                  <a:lnTo>
                    <a:pt x="295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48"/>
            <p:cNvSpPr/>
            <p:nvPr/>
          </p:nvSpPr>
          <p:spPr bwMode="auto">
            <a:xfrm>
              <a:off x="7200839" y="1941061"/>
              <a:ext cx="392509" cy="289840"/>
            </a:xfrm>
            <a:custGeom>
              <a:avLst/>
              <a:gdLst>
                <a:gd name="T0" fmla="*/ 0 w 324"/>
                <a:gd name="T1" fmla="*/ 100 h 223"/>
                <a:gd name="T2" fmla="*/ 187 w 324"/>
                <a:gd name="T3" fmla="*/ 223 h 223"/>
                <a:gd name="T4" fmla="*/ 324 w 324"/>
                <a:gd name="T5" fmla="*/ 116 h 223"/>
                <a:gd name="T6" fmla="*/ 130 w 324"/>
                <a:gd name="T7" fmla="*/ 0 h 223"/>
                <a:gd name="T8" fmla="*/ 0 w 324"/>
                <a:gd name="T9" fmla="*/ 10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3">
                  <a:moveTo>
                    <a:pt x="0" y="100"/>
                  </a:moveTo>
                  <a:lnTo>
                    <a:pt x="187" y="223"/>
                  </a:lnTo>
                  <a:lnTo>
                    <a:pt x="324" y="116"/>
                  </a:lnTo>
                  <a:lnTo>
                    <a:pt x="130" y="0"/>
                  </a:lnTo>
                  <a:lnTo>
                    <a:pt x="0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49"/>
            <p:cNvSpPr/>
            <p:nvPr/>
          </p:nvSpPr>
          <p:spPr bwMode="auto">
            <a:xfrm>
              <a:off x="7353482" y="2116524"/>
              <a:ext cx="477310" cy="297638"/>
            </a:xfrm>
            <a:custGeom>
              <a:avLst/>
              <a:gdLst>
                <a:gd name="T0" fmla="*/ 198 w 394"/>
                <a:gd name="T1" fmla="*/ 0 h 229"/>
                <a:gd name="T2" fmla="*/ 61 w 394"/>
                <a:gd name="T3" fmla="*/ 109 h 229"/>
                <a:gd name="T4" fmla="*/ 0 w 394"/>
                <a:gd name="T5" fmla="*/ 71 h 229"/>
                <a:gd name="T6" fmla="*/ 0 w 394"/>
                <a:gd name="T7" fmla="*/ 114 h 229"/>
                <a:gd name="T8" fmla="*/ 198 w 394"/>
                <a:gd name="T9" fmla="*/ 229 h 229"/>
                <a:gd name="T10" fmla="*/ 394 w 394"/>
                <a:gd name="T11" fmla="*/ 116 h 229"/>
                <a:gd name="T12" fmla="*/ 394 w 394"/>
                <a:gd name="T13" fmla="*/ 64 h 229"/>
                <a:gd name="T14" fmla="*/ 335 w 394"/>
                <a:gd name="T15" fmla="*/ 104 h 229"/>
                <a:gd name="T16" fmla="*/ 198 w 394"/>
                <a:gd name="T1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229">
                  <a:moveTo>
                    <a:pt x="198" y="0"/>
                  </a:moveTo>
                  <a:lnTo>
                    <a:pt x="61" y="109"/>
                  </a:lnTo>
                  <a:lnTo>
                    <a:pt x="0" y="71"/>
                  </a:lnTo>
                  <a:lnTo>
                    <a:pt x="0" y="114"/>
                  </a:lnTo>
                  <a:lnTo>
                    <a:pt x="198" y="229"/>
                  </a:lnTo>
                  <a:lnTo>
                    <a:pt x="394" y="116"/>
                  </a:lnTo>
                  <a:lnTo>
                    <a:pt x="394" y="64"/>
                  </a:lnTo>
                  <a:lnTo>
                    <a:pt x="335" y="104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Freeform 50"/>
          <p:cNvSpPr/>
          <p:nvPr/>
        </p:nvSpPr>
        <p:spPr bwMode="auto">
          <a:xfrm>
            <a:off x="6430316" y="3063057"/>
            <a:ext cx="487529" cy="721755"/>
          </a:xfrm>
          <a:custGeom>
            <a:avLst/>
            <a:gdLst>
              <a:gd name="T0" fmla="*/ 25 w 206"/>
              <a:gd name="T1" fmla="*/ 112 h 284"/>
              <a:gd name="T2" fmla="*/ 25 w 206"/>
              <a:gd name="T3" fmla="*/ 64 h 284"/>
              <a:gd name="T4" fmla="*/ 5 w 206"/>
              <a:gd name="T5" fmla="*/ 64 h 284"/>
              <a:gd name="T6" fmla="*/ 4 w 206"/>
              <a:gd name="T7" fmla="*/ 60 h 284"/>
              <a:gd name="T8" fmla="*/ 104 w 206"/>
              <a:gd name="T9" fmla="*/ 2 h 284"/>
              <a:gd name="T10" fmla="*/ 117 w 206"/>
              <a:gd name="T11" fmla="*/ 2 h 284"/>
              <a:gd name="T12" fmla="*/ 145 w 206"/>
              <a:gd name="T13" fmla="*/ 25 h 284"/>
              <a:gd name="T14" fmla="*/ 145 w 206"/>
              <a:gd name="T15" fmla="*/ 2 h 284"/>
              <a:gd name="T16" fmla="*/ 168 w 206"/>
              <a:gd name="T17" fmla="*/ 2 h 284"/>
              <a:gd name="T18" fmla="*/ 168 w 206"/>
              <a:gd name="T19" fmla="*/ 40 h 284"/>
              <a:gd name="T20" fmla="*/ 184 w 206"/>
              <a:gd name="T21" fmla="*/ 49 h 284"/>
              <a:gd name="T22" fmla="*/ 184 w 206"/>
              <a:gd name="T23" fmla="*/ 49 h 284"/>
              <a:gd name="T24" fmla="*/ 184 w 206"/>
              <a:gd name="T25" fmla="*/ 49 h 284"/>
              <a:gd name="T26" fmla="*/ 202 w 206"/>
              <a:gd name="T27" fmla="*/ 60 h 284"/>
              <a:gd name="T28" fmla="*/ 201 w 206"/>
              <a:gd name="T29" fmla="*/ 64 h 284"/>
              <a:gd name="T30" fmla="*/ 184 w 206"/>
              <a:gd name="T31" fmla="*/ 64 h 284"/>
              <a:gd name="T32" fmla="*/ 184 w 206"/>
              <a:gd name="T33" fmla="*/ 117 h 284"/>
              <a:gd name="T34" fmla="*/ 169 w 206"/>
              <a:gd name="T35" fmla="*/ 134 h 284"/>
              <a:gd name="T36" fmla="*/ 136 w 206"/>
              <a:gd name="T37" fmla="*/ 134 h 284"/>
              <a:gd name="T38" fmla="*/ 129 w 206"/>
              <a:gd name="T39" fmla="*/ 137 h 284"/>
              <a:gd name="T40" fmla="*/ 140 w 206"/>
              <a:gd name="T41" fmla="*/ 155 h 284"/>
              <a:gd name="T42" fmla="*/ 139 w 206"/>
              <a:gd name="T43" fmla="*/ 160 h 284"/>
              <a:gd name="T44" fmla="*/ 118 w 206"/>
              <a:gd name="T45" fmla="*/ 161 h 284"/>
              <a:gd name="T46" fmla="*/ 119 w 206"/>
              <a:gd name="T47" fmla="*/ 168 h 284"/>
              <a:gd name="T48" fmla="*/ 130 w 206"/>
              <a:gd name="T49" fmla="*/ 179 h 284"/>
              <a:gd name="T50" fmla="*/ 115 w 206"/>
              <a:gd name="T51" fmla="*/ 195 h 284"/>
              <a:gd name="T52" fmla="*/ 129 w 206"/>
              <a:gd name="T53" fmla="*/ 211 h 284"/>
              <a:gd name="T54" fmla="*/ 129 w 206"/>
              <a:gd name="T55" fmla="*/ 220 h 284"/>
              <a:gd name="T56" fmla="*/ 115 w 206"/>
              <a:gd name="T57" fmla="*/ 235 h 284"/>
              <a:gd name="T58" fmla="*/ 124 w 206"/>
              <a:gd name="T59" fmla="*/ 248 h 284"/>
              <a:gd name="T60" fmla="*/ 124 w 206"/>
              <a:gd name="T61" fmla="*/ 260 h 284"/>
              <a:gd name="T62" fmla="*/ 102 w 206"/>
              <a:gd name="T63" fmla="*/ 284 h 284"/>
              <a:gd name="T64" fmla="*/ 86 w 206"/>
              <a:gd name="T65" fmla="*/ 264 h 284"/>
              <a:gd name="T66" fmla="*/ 85 w 206"/>
              <a:gd name="T67" fmla="*/ 163 h 284"/>
              <a:gd name="T68" fmla="*/ 83 w 206"/>
              <a:gd name="T69" fmla="*/ 160 h 284"/>
              <a:gd name="T70" fmla="*/ 71 w 206"/>
              <a:gd name="T71" fmla="*/ 159 h 284"/>
              <a:gd name="T72" fmla="*/ 68 w 206"/>
              <a:gd name="T73" fmla="*/ 152 h 284"/>
              <a:gd name="T74" fmla="*/ 77 w 206"/>
              <a:gd name="T75" fmla="*/ 140 h 284"/>
              <a:gd name="T76" fmla="*/ 78 w 206"/>
              <a:gd name="T77" fmla="*/ 136 h 284"/>
              <a:gd name="T78" fmla="*/ 73 w 206"/>
              <a:gd name="T79" fmla="*/ 134 h 284"/>
              <a:gd name="T80" fmla="*/ 40 w 206"/>
              <a:gd name="T81" fmla="*/ 134 h 284"/>
              <a:gd name="T82" fmla="*/ 25 w 206"/>
              <a:gd name="T83" fmla="*/ 11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6" h="284">
                <a:moveTo>
                  <a:pt x="25" y="112"/>
                </a:moveTo>
                <a:cubicBezTo>
                  <a:pt x="25" y="64"/>
                  <a:pt x="25" y="64"/>
                  <a:pt x="2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1" y="64"/>
                  <a:pt x="0" y="62"/>
                  <a:pt x="4" y="60"/>
                </a:cubicBezTo>
                <a:cubicBezTo>
                  <a:pt x="104" y="2"/>
                  <a:pt x="104" y="2"/>
                  <a:pt x="104" y="2"/>
                </a:cubicBezTo>
                <a:cubicBezTo>
                  <a:pt x="107" y="0"/>
                  <a:pt x="113" y="0"/>
                  <a:pt x="117" y="2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2"/>
                  <a:pt x="145" y="2"/>
                  <a:pt x="145" y="2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202" y="60"/>
                  <a:pt x="202" y="60"/>
                  <a:pt x="202" y="60"/>
                </a:cubicBezTo>
                <a:cubicBezTo>
                  <a:pt x="206" y="62"/>
                  <a:pt x="205" y="64"/>
                  <a:pt x="201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117"/>
                  <a:pt x="184" y="117"/>
                  <a:pt x="184" y="117"/>
                </a:cubicBezTo>
                <a:cubicBezTo>
                  <a:pt x="184" y="117"/>
                  <a:pt x="185" y="134"/>
                  <a:pt x="169" y="13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34" y="135"/>
                  <a:pt x="131" y="136"/>
                  <a:pt x="129" y="137"/>
                </a:cubicBezTo>
                <a:cubicBezTo>
                  <a:pt x="140" y="155"/>
                  <a:pt x="140" y="155"/>
                  <a:pt x="140" y="155"/>
                </a:cubicBezTo>
                <a:cubicBezTo>
                  <a:pt x="142" y="159"/>
                  <a:pt x="139" y="160"/>
                  <a:pt x="139" y="160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15" y="195"/>
                  <a:pt x="115" y="195"/>
                  <a:pt x="115" y="195"/>
                </a:cubicBezTo>
                <a:cubicBezTo>
                  <a:pt x="129" y="211"/>
                  <a:pt x="129" y="211"/>
                  <a:pt x="129" y="211"/>
                </a:cubicBezTo>
                <a:cubicBezTo>
                  <a:pt x="129" y="220"/>
                  <a:pt x="129" y="220"/>
                  <a:pt x="129" y="220"/>
                </a:cubicBezTo>
                <a:cubicBezTo>
                  <a:pt x="115" y="235"/>
                  <a:pt x="115" y="235"/>
                  <a:pt x="115" y="235"/>
                </a:cubicBezTo>
                <a:cubicBezTo>
                  <a:pt x="124" y="248"/>
                  <a:pt x="124" y="248"/>
                  <a:pt x="124" y="248"/>
                </a:cubicBezTo>
                <a:cubicBezTo>
                  <a:pt x="124" y="260"/>
                  <a:pt x="124" y="260"/>
                  <a:pt x="124" y="260"/>
                </a:cubicBezTo>
                <a:cubicBezTo>
                  <a:pt x="102" y="284"/>
                  <a:pt x="102" y="284"/>
                  <a:pt x="102" y="284"/>
                </a:cubicBezTo>
                <a:cubicBezTo>
                  <a:pt x="94" y="283"/>
                  <a:pt x="86" y="264"/>
                  <a:pt x="86" y="264"/>
                </a:cubicBezTo>
                <a:cubicBezTo>
                  <a:pt x="85" y="163"/>
                  <a:pt x="85" y="163"/>
                  <a:pt x="85" y="163"/>
                </a:cubicBezTo>
                <a:cubicBezTo>
                  <a:pt x="85" y="160"/>
                  <a:pt x="83" y="160"/>
                  <a:pt x="83" y="160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64" y="159"/>
                  <a:pt x="68" y="152"/>
                  <a:pt x="68" y="152"/>
                </a:cubicBezTo>
                <a:cubicBezTo>
                  <a:pt x="77" y="140"/>
                  <a:pt x="77" y="140"/>
                  <a:pt x="77" y="140"/>
                </a:cubicBezTo>
                <a:cubicBezTo>
                  <a:pt x="78" y="139"/>
                  <a:pt x="78" y="137"/>
                  <a:pt x="78" y="136"/>
                </a:cubicBezTo>
                <a:cubicBezTo>
                  <a:pt x="76" y="136"/>
                  <a:pt x="74" y="135"/>
                  <a:pt x="73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4"/>
                  <a:pt x="25" y="133"/>
                  <a:pt x="2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0" tIns="45716" rIns="91430" bIns="45716" numCol="1" anchor="t" anchorCtr="0" compatLnSpc="1"/>
          <a:p>
            <a:pPr algn="just">
              <a:lnSpc>
                <a:spcPct val="120000"/>
              </a:lnSpc>
            </a:pPr>
            <a:endParaRPr lang="en-GB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4217" y="275177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撰写毕设，准备答辩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948201" y="275177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实验室建设、项目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434590" y="5887388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5" grpId="0" bldLvl="0" animBg="1"/>
      <p:bldP spid="16" grpId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延期 8"/>
          <p:cNvSpPr/>
          <p:nvPr/>
        </p:nvSpPr>
        <p:spPr>
          <a:xfrm>
            <a:off x="0" y="3041691"/>
            <a:ext cx="3319293" cy="1811608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-1" fmla="*/ 0 w 3204064"/>
              <a:gd name="connsiteY0-2" fmla="*/ 0 h 1887198"/>
              <a:gd name="connsiteX1-3" fmla="*/ 2051737 w 3204064"/>
              <a:gd name="connsiteY1-4" fmla="*/ 14990 h 1887198"/>
              <a:gd name="connsiteX2-5" fmla="*/ 3204064 w 3204064"/>
              <a:gd name="connsiteY2-6" fmla="*/ 951094 h 1887198"/>
              <a:gd name="connsiteX3-7" fmla="*/ 2051737 w 3204064"/>
              <a:gd name="connsiteY3-8" fmla="*/ 1887198 h 1887198"/>
              <a:gd name="connsiteX4-9" fmla="*/ 899410 w 3204064"/>
              <a:gd name="connsiteY4-10" fmla="*/ 1887198 h 1887198"/>
              <a:gd name="connsiteX5-11" fmla="*/ 0 w 3204064"/>
              <a:gd name="connsiteY5-12" fmla="*/ 0 h 1887198"/>
              <a:gd name="connsiteX0-13" fmla="*/ 0 w 3204064"/>
              <a:gd name="connsiteY0-14" fmla="*/ 0 h 1887198"/>
              <a:gd name="connsiteX1-15" fmla="*/ 2051737 w 3204064"/>
              <a:gd name="connsiteY1-16" fmla="*/ 14990 h 1887198"/>
              <a:gd name="connsiteX2-17" fmla="*/ 3204064 w 3204064"/>
              <a:gd name="connsiteY2-18" fmla="*/ 951094 h 1887198"/>
              <a:gd name="connsiteX3-19" fmla="*/ 2051737 w 3204064"/>
              <a:gd name="connsiteY3-20" fmla="*/ 1887198 h 1887198"/>
              <a:gd name="connsiteX4-21" fmla="*/ 29980 w 3204064"/>
              <a:gd name="connsiteY4-22" fmla="*/ 1887198 h 1887198"/>
              <a:gd name="connsiteX5-23" fmla="*/ 0 w 3204064"/>
              <a:gd name="connsiteY5-24" fmla="*/ 0 h 1887198"/>
              <a:gd name="connsiteX0-25" fmla="*/ 0 w 3189073"/>
              <a:gd name="connsiteY0-26" fmla="*/ 0 h 1872208"/>
              <a:gd name="connsiteX1-27" fmla="*/ 2036746 w 3189073"/>
              <a:gd name="connsiteY1-28" fmla="*/ 0 h 1872208"/>
              <a:gd name="connsiteX2-29" fmla="*/ 3189073 w 3189073"/>
              <a:gd name="connsiteY2-30" fmla="*/ 936104 h 1872208"/>
              <a:gd name="connsiteX3-31" fmla="*/ 2036746 w 3189073"/>
              <a:gd name="connsiteY3-32" fmla="*/ 1872208 h 1872208"/>
              <a:gd name="connsiteX4-33" fmla="*/ 14989 w 3189073"/>
              <a:gd name="connsiteY4-34" fmla="*/ 1872208 h 1872208"/>
              <a:gd name="connsiteX5-35" fmla="*/ 0 w 3189073"/>
              <a:gd name="connsiteY5-36" fmla="*/ 0 h 1872208"/>
              <a:gd name="connsiteX0-37" fmla="*/ 0 w 3848302"/>
              <a:gd name="connsiteY0-38" fmla="*/ 14991 h 1872208"/>
              <a:gd name="connsiteX1-39" fmla="*/ 2695975 w 3848302"/>
              <a:gd name="connsiteY1-40" fmla="*/ 0 h 1872208"/>
              <a:gd name="connsiteX2-41" fmla="*/ 3848302 w 3848302"/>
              <a:gd name="connsiteY2-42" fmla="*/ 936104 h 1872208"/>
              <a:gd name="connsiteX3-43" fmla="*/ 2695975 w 3848302"/>
              <a:gd name="connsiteY3-44" fmla="*/ 1872208 h 1872208"/>
              <a:gd name="connsiteX4-45" fmla="*/ 674218 w 3848302"/>
              <a:gd name="connsiteY4-46" fmla="*/ 1872208 h 1872208"/>
              <a:gd name="connsiteX5-47" fmla="*/ 0 w 3848302"/>
              <a:gd name="connsiteY5-48" fmla="*/ 14991 h 1872208"/>
              <a:gd name="connsiteX0-49" fmla="*/ 0 w 3848302"/>
              <a:gd name="connsiteY0-50" fmla="*/ 14991 h 1902188"/>
              <a:gd name="connsiteX1-51" fmla="*/ 2695975 w 3848302"/>
              <a:gd name="connsiteY1-52" fmla="*/ 0 h 1902188"/>
              <a:gd name="connsiteX2-53" fmla="*/ 3848302 w 3848302"/>
              <a:gd name="connsiteY2-54" fmla="*/ 936104 h 1902188"/>
              <a:gd name="connsiteX3-55" fmla="*/ 2695975 w 3848302"/>
              <a:gd name="connsiteY3-56" fmla="*/ 1872208 h 1902188"/>
              <a:gd name="connsiteX4-57" fmla="*/ 31469 w 3848302"/>
              <a:gd name="connsiteY4-58" fmla="*/ 1902188 h 1902188"/>
              <a:gd name="connsiteX5-59" fmla="*/ 0 w 3848302"/>
              <a:gd name="connsiteY5-60" fmla="*/ 14991 h 1902188"/>
              <a:gd name="connsiteX0-61" fmla="*/ 0 w 3864784"/>
              <a:gd name="connsiteY0-62" fmla="*/ 29981 h 1902188"/>
              <a:gd name="connsiteX1-63" fmla="*/ 2712457 w 3864784"/>
              <a:gd name="connsiteY1-64" fmla="*/ 0 h 1902188"/>
              <a:gd name="connsiteX2-65" fmla="*/ 3864784 w 3864784"/>
              <a:gd name="connsiteY2-66" fmla="*/ 936104 h 1902188"/>
              <a:gd name="connsiteX3-67" fmla="*/ 2712457 w 3864784"/>
              <a:gd name="connsiteY3-68" fmla="*/ 1872208 h 1902188"/>
              <a:gd name="connsiteX4-69" fmla="*/ 47951 w 3864784"/>
              <a:gd name="connsiteY4-70" fmla="*/ 1902188 h 1902188"/>
              <a:gd name="connsiteX5-71" fmla="*/ 0 w 3864784"/>
              <a:gd name="connsiteY5-72" fmla="*/ 29981 h 1902188"/>
              <a:gd name="connsiteX0-73" fmla="*/ 0 w 3831822"/>
              <a:gd name="connsiteY0-74" fmla="*/ 14990 h 1902188"/>
              <a:gd name="connsiteX1-75" fmla="*/ 2679495 w 3831822"/>
              <a:gd name="connsiteY1-76" fmla="*/ 0 h 1902188"/>
              <a:gd name="connsiteX2-77" fmla="*/ 3831822 w 3831822"/>
              <a:gd name="connsiteY2-78" fmla="*/ 936104 h 1902188"/>
              <a:gd name="connsiteX3-79" fmla="*/ 2679495 w 3831822"/>
              <a:gd name="connsiteY3-80" fmla="*/ 1872208 h 1902188"/>
              <a:gd name="connsiteX4-81" fmla="*/ 14989 w 3831822"/>
              <a:gd name="connsiteY4-82" fmla="*/ 1902188 h 1902188"/>
              <a:gd name="connsiteX5-83" fmla="*/ 0 w 3831822"/>
              <a:gd name="connsiteY5-84" fmla="*/ 14990 h 19021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8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38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原创设计师QQ598969553      _6"/>
          <p:cNvGrpSpPr/>
          <p:nvPr/>
        </p:nvGrpSpPr>
        <p:grpSpPr>
          <a:xfrm>
            <a:off x="10261604" y="1431259"/>
            <a:ext cx="592919" cy="610254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195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10" name="原创设计师QQ598969553      _7"/>
          <p:cNvGrpSpPr/>
          <p:nvPr/>
        </p:nvGrpSpPr>
        <p:grpSpPr>
          <a:xfrm>
            <a:off x="9265965" y="1462623"/>
            <a:ext cx="595408" cy="610254"/>
            <a:chOff x="1827622" y="1343919"/>
            <a:chExt cx="2313672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2" name="椭圆 1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98942" y="1424741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" name="原创设计师QQ598969553      _8"/>
          <p:cNvGrpSpPr/>
          <p:nvPr/>
        </p:nvGrpSpPr>
        <p:grpSpPr>
          <a:xfrm>
            <a:off x="7448645" y="282553"/>
            <a:ext cx="320800" cy="330179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5" name="椭圆 1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908448" y="1438884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" name="原创设计师QQ598969553      _9"/>
          <p:cNvGrpSpPr/>
          <p:nvPr/>
        </p:nvGrpSpPr>
        <p:grpSpPr>
          <a:xfrm>
            <a:off x="1264208" y="1409253"/>
            <a:ext cx="592919" cy="610254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8" name="椭圆 1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195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22" name="原创设计师QQ598969553      _10"/>
          <p:cNvGrpSpPr/>
          <p:nvPr/>
        </p:nvGrpSpPr>
        <p:grpSpPr>
          <a:xfrm>
            <a:off x="2002289" y="1366789"/>
            <a:ext cx="592919" cy="610254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23" name="椭圆 2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908448" y="1438884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" name="原创设计师QQ598969553      _11"/>
          <p:cNvGrpSpPr/>
          <p:nvPr/>
        </p:nvGrpSpPr>
        <p:grpSpPr>
          <a:xfrm>
            <a:off x="4225568" y="326442"/>
            <a:ext cx="320800" cy="330179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26" name="椭圆 2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908448" y="1438884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原创设计师QQ598969553      _12"/>
          <p:cNvGrpSpPr/>
          <p:nvPr/>
        </p:nvGrpSpPr>
        <p:grpSpPr>
          <a:xfrm>
            <a:off x="2658788" y="2046082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29" name="椭圆 2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195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1" name="原创设计师QQ598969553      _13"/>
          <p:cNvGrpSpPr/>
          <p:nvPr/>
        </p:nvGrpSpPr>
        <p:grpSpPr>
          <a:xfrm>
            <a:off x="8772354" y="2140500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32" name="椭圆 3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195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4" name="原创设计师QQ598969553      _14"/>
          <p:cNvGrpSpPr/>
          <p:nvPr/>
        </p:nvGrpSpPr>
        <p:grpSpPr>
          <a:xfrm>
            <a:off x="10383685" y="1248769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35" name="椭圆 3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195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7" name="原创设计师QQ598969553      _15"/>
          <p:cNvGrpSpPr/>
          <p:nvPr/>
        </p:nvGrpSpPr>
        <p:grpSpPr>
          <a:xfrm>
            <a:off x="2111087" y="943642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38" name="椭圆 3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defTabSz="1814195">
                <a:defRPr/>
              </a:pPr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40" name="原创设计师QQ598969553      _16"/>
          <p:cNvGrpSpPr/>
          <p:nvPr/>
        </p:nvGrpSpPr>
        <p:grpSpPr>
          <a:xfrm>
            <a:off x="2448594" y="246557"/>
            <a:ext cx="2128987" cy="2191219"/>
            <a:chOff x="2852248" y="1024579"/>
            <a:chExt cx="2128987" cy="2191219"/>
          </a:xfrm>
        </p:grpSpPr>
        <p:pic>
          <p:nvPicPr>
            <p:cNvPr id="41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248" y="1024579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本框 31"/>
            <p:cNvSpPr txBox="1">
              <a:spLocks noChangeArrowheads="1"/>
            </p:cNvSpPr>
            <p:nvPr/>
          </p:nvSpPr>
          <p:spPr bwMode="auto">
            <a:xfrm>
              <a:off x="3423038" y="1306409"/>
              <a:ext cx="946150" cy="16603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7000"/>
                </a:lnSpc>
              </a:pPr>
              <a:r>
                <a:rPr lang="en-US" altLang="zh-CN" sz="9700" kern="0" dirty="0">
                  <a:solidFill>
                    <a:srgbClr val="E9462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9700" kern="0" dirty="0">
                <a:solidFill>
                  <a:srgbClr val="E9462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原创设计师QQ598969553      _17"/>
          <p:cNvGrpSpPr/>
          <p:nvPr/>
        </p:nvGrpSpPr>
        <p:grpSpPr>
          <a:xfrm>
            <a:off x="4073976" y="283069"/>
            <a:ext cx="2128987" cy="2191219"/>
            <a:chOff x="4477630" y="1061091"/>
            <a:chExt cx="2128987" cy="2191219"/>
          </a:xfrm>
        </p:grpSpPr>
        <p:pic>
          <p:nvPicPr>
            <p:cNvPr id="44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630" y="1061091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文本框 31"/>
            <p:cNvSpPr txBox="1">
              <a:spLocks noChangeArrowheads="1"/>
            </p:cNvSpPr>
            <p:nvPr/>
          </p:nvSpPr>
          <p:spPr bwMode="auto">
            <a:xfrm>
              <a:off x="5131118" y="1336570"/>
              <a:ext cx="946150" cy="1680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7000"/>
                </a:lnSpc>
              </a:pPr>
              <a:r>
                <a:rPr lang="en-US" altLang="zh-CN" sz="9700" kern="0" dirty="0">
                  <a:solidFill>
                    <a:srgbClr val="E9462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</a:t>
              </a:r>
              <a:endParaRPr lang="zh-CN" altLang="en-US" sz="9700" b="0" dirty="0">
                <a:solidFill>
                  <a:srgbClr val="E9462F"/>
                </a:solidFill>
                <a:ea typeface="方正兰亭大黑_GBK" pitchFamily="2" charset="-122"/>
              </a:endParaRPr>
            </a:p>
          </p:txBody>
        </p:sp>
      </p:grpSp>
      <p:grpSp>
        <p:nvGrpSpPr>
          <p:cNvPr id="46" name="原创设计师QQ598969553      _18"/>
          <p:cNvGrpSpPr/>
          <p:nvPr/>
        </p:nvGrpSpPr>
        <p:grpSpPr>
          <a:xfrm>
            <a:off x="5699358" y="283069"/>
            <a:ext cx="2128987" cy="2191219"/>
            <a:chOff x="6103012" y="1061091"/>
            <a:chExt cx="2128987" cy="2191219"/>
          </a:xfrm>
        </p:grpSpPr>
        <p:pic>
          <p:nvPicPr>
            <p:cNvPr id="47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12" y="1061091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文本框 31"/>
            <p:cNvSpPr txBox="1">
              <a:spLocks noChangeArrowheads="1"/>
            </p:cNvSpPr>
            <p:nvPr/>
          </p:nvSpPr>
          <p:spPr bwMode="auto">
            <a:xfrm>
              <a:off x="6805240" y="1269554"/>
              <a:ext cx="946150" cy="1680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7000"/>
                </a:lnSpc>
              </a:pPr>
              <a:r>
                <a:rPr lang="en-US" altLang="zh-CN" sz="9700" kern="0" dirty="0">
                  <a:solidFill>
                    <a:srgbClr val="E9462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9700" b="0" dirty="0">
                <a:solidFill>
                  <a:srgbClr val="E9462F"/>
                </a:solidFill>
                <a:ea typeface="方正兰亭大黑_GBK" pitchFamily="2" charset="-122"/>
              </a:endParaRPr>
            </a:p>
          </p:txBody>
        </p:sp>
      </p:grpSp>
      <p:grpSp>
        <p:nvGrpSpPr>
          <p:cNvPr id="49" name="原创设计师QQ598969553      _19"/>
          <p:cNvGrpSpPr/>
          <p:nvPr/>
        </p:nvGrpSpPr>
        <p:grpSpPr>
          <a:xfrm>
            <a:off x="7324740" y="289271"/>
            <a:ext cx="2128987" cy="2191219"/>
            <a:chOff x="7728394" y="1067293"/>
            <a:chExt cx="2128987" cy="2191219"/>
          </a:xfrm>
        </p:grpSpPr>
        <p:pic>
          <p:nvPicPr>
            <p:cNvPr id="50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8394" y="1067293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本框 31"/>
            <p:cNvSpPr txBox="1">
              <a:spLocks noChangeArrowheads="1"/>
            </p:cNvSpPr>
            <p:nvPr/>
          </p:nvSpPr>
          <p:spPr bwMode="auto">
            <a:xfrm>
              <a:off x="8363268" y="1371495"/>
              <a:ext cx="946150" cy="1583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814195">
                <a:defRPr/>
              </a:pPr>
              <a:r>
                <a:rPr lang="en-US" altLang="zh-CN" sz="9700" kern="0" dirty="0">
                  <a:solidFill>
                    <a:srgbClr val="E9462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9</a:t>
              </a:r>
              <a:endParaRPr lang="en-US" altLang="zh-CN" sz="9700" kern="0" dirty="0">
                <a:solidFill>
                  <a:srgbClr val="E9462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735" y="2596515"/>
            <a:ext cx="5302885" cy="325183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经典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71F22"/>
      </a:accent1>
      <a:accent2>
        <a:srgbClr val="252F32"/>
      </a:accent2>
      <a:accent3>
        <a:srgbClr val="B71F22"/>
      </a:accent3>
      <a:accent4>
        <a:srgbClr val="252F32"/>
      </a:accent4>
      <a:accent5>
        <a:srgbClr val="B71F22"/>
      </a:accent5>
      <a:accent6>
        <a:srgbClr val="252F32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>
          <a:noFill/>
        </a:ln>
      </a:spPr>
      <a:bodyPr wrap="square" lIns="0" tIns="0" rIns="0" bIns="0">
        <a:spAutoFit/>
      </a:bodyPr>
      <a:lstStyle>
        <a:defPPr algn="ctr">
          <a:defRPr sz="3200" b="1" dirty="0">
            <a:solidFill>
              <a:schemeClr val="accent1"/>
            </a:solidFill>
            <a:latin typeface="微软雅黑" panose="020B0503020204020204" pitchFamily="34" charset="-122"/>
            <a:ea typeface="微软雅黑" panose="020B0503020204020204" pitchFamily="34" charset="-122"/>
            <a:sym typeface="微软雅黑" panose="020B0503020204020204" pitchFamily="34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演示</Application>
  <PresentationFormat>宽屏</PresentationFormat>
  <Paragraphs>98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MStiffHei HKS UltraBold</vt:lpstr>
      <vt:lpstr>Impact</vt:lpstr>
      <vt:lpstr>方正兰亭大黑_GBK</vt:lpstr>
      <vt:lpstr>张海山锐线体简</vt:lpstr>
      <vt:lpstr>Agency FB</vt:lpstr>
      <vt:lpstr>Helvetica Light</vt:lpstr>
      <vt:lpstr>Helvetica</vt:lpstr>
      <vt:lpstr>STIXGeneral-Regular</vt:lpstr>
      <vt:lpstr>Sosa</vt:lpstr>
      <vt:lpstr>STIXGeneral-Bold</vt:lpstr>
      <vt:lpstr>Arial Unicode MS</vt:lpstr>
      <vt:lpstr>Calibri</vt:lpstr>
      <vt:lpstr>Calibri Light</vt:lpstr>
      <vt:lpstr>等线</vt:lpstr>
      <vt:lpstr>Segoe Print</vt:lpstr>
      <vt:lpstr>MingLiU-ExtB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Aaron</cp:lastModifiedBy>
  <cp:revision>71</cp:revision>
  <dcterms:created xsi:type="dcterms:W3CDTF">2015-11-15T05:12:00Z</dcterms:created>
  <dcterms:modified xsi:type="dcterms:W3CDTF">2019-01-11T01:58:32Z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2052-11.1.0.7693</vt:lpwstr>
  </property>
</Properties>
</file>