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84" r:id="rId3"/>
    <p:sldId id="285" r:id="rId4"/>
    <p:sldId id="28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5654" userDrawn="1">
          <p15:clr>
            <a:srgbClr val="A4A3A4"/>
          </p15:clr>
        </p15:guide>
        <p15:guide id="3" pos="756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65"/>
    <a:srgbClr val="E49B35"/>
    <a:srgbClr val="287184"/>
    <a:srgbClr val="89A67A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276"/>
      </p:cViewPr>
      <p:guideLst>
        <p:guide orient="horz" pos="3566"/>
        <p:guide pos="5654"/>
        <p:guide pos="756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865E-F62C-4250-A39C-D7F8E0DAF63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EF12-3714-4C11-AF16-9692F0CEC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1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3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1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8" name="矩形 827"/>
          <p:cNvSpPr/>
          <p:nvPr/>
        </p:nvSpPr>
        <p:spPr>
          <a:xfrm>
            <a:off x="842301" y="2455021"/>
            <a:ext cx="82118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2019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年终总结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汇报人：刘奔</a:t>
            </a: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 flipH="1">
            <a:off x="6344991" y="3411030"/>
            <a:ext cx="368604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826288" y="34481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本学期主要工作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5C21EA-EB58-4DCD-B778-85D35C38A3DB}"/>
              </a:ext>
            </a:extLst>
          </p:cNvPr>
          <p:cNvSpPr/>
          <p:nvPr/>
        </p:nvSpPr>
        <p:spPr>
          <a:xfrm>
            <a:off x="537558" y="2489266"/>
            <a:ext cx="1365337" cy="594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DD6E98-06EF-4587-8E52-01F12D99E399}"/>
              </a:ext>
            </a:extLst>
          </p:cNvPr>
          <p:cNvSpPr/>
          <p:nvPr/>
        </p:nvSpPr>
        <p:spPr>
          <a:xfrm>
            <a:off x="2845282" y="1451854"/>
            <a:ext cx="1552197" cy="411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水务项目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2879857-4020-4926-A481-1CAB825A2D2A}"/>
              </a:ext>
            </a:extLst>
          </p:cNvPr>
          <p:cNvSpPr/>
          <p:nvPr/>
        </p:nvSpPr>
        <p:spPr>
          <a:xfrm>
            <a:off x="2883037" y="2941815"/>
            <a:ext cx="1514441" cy="411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洛宁岩土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CFAB3B9-A6AB-4B39-8AEE-582BEAFF5BDF}"/>
              </a:ext>
            </a:extLst>
          </p:cNvPr>
          <p:cNvSpPr/>
          <p:nvPr/>
        </p:nvSpPr>
        <p:spPr>
          <a:xfrm>
            <a:off x="2862684" y="3655925"/>
            <a:ext cx="1534793" cy="411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食品安全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73FE673-CDBA-4176-BF27-7F4E789DCF0F}"/>
              </a:ext>
            </a:extLst>
          </p:cNvPr>
          <p:cNvSpPr/>
          <p:nvPr/>
        </p:nvSpPr>
        <p:spPr>
          <a:xfrm>
            <a:off x="2862685" y="2165680"/>
            <a:ext cx="1534794" cy="411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理工大岩土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760F7E-01FC-46AE-B854-9EB9E82FD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902895" y="1657360"/>
            <a:ext cx="942387" cy="112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DD166B-CF5C-4885-9013-1F8B9949C94E}"/>
              </a:ext>
            </a:extLst>
          </p:cNvPr>
          <p:cNvCxnSpPr>
            <a:cxnSpLocks/>
            <a:stCxn id="4" idx="3"/>
            <a:endCxn id="87" idx="1"/>
          </p:cNvCxnSpPr>
          <p:nvPr/>
        </p:nvCxnSpPr>
        <p:spPr>
          <a:xfrm flipV="1">
            <a:off x="1902895" y="2371186"/>
            <a:ext cx="959790" cy="4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0EA48D-F7A2-4D9F-A4BB-CF8F8F2E2851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1902895" y="2786631"/>
            <a:ext cx="980142" cy="36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E195F2-9F41-4855-A6DC-371DD8A1EAD3}"/>
              </a:ext>
            </a:extLst>
          </p:cNvPr>
          <p:cNvCxnSpPr>
            <a:cxnSpLocks/>
            <a:stCxn id="4" idx="3"/>
            <a:endCxn id="85" idx="1"/>
          </p:cNvCxnSpPr>
          <p:nvPr/>
        </p:nvCxnSpPr>
        <p:spPr>
          <a:xfrm>
            <a:off x="1902895" y="2786631"/>
            <a:ext cx="959789" cy="107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5896FD-1BF6-4248-A43F-E7C356910323}"/>
              </a:ext>
            </a:extLst>
          </p:cNvPr>
          <p:cNvSpPr/>
          <p:nvPr/>
        </p:nvSpPr>
        <p:spPr>
          <a:xfrm>
            <a:off x="6972325" y="1602343"/>
            <a:ext cx="2138489" cy="5272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机器学习、深度学习相关知识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84990E4A-ADFA-4D64-BEE3-CF8ED8354CEF}"/>
              </a:ext>
            </a:extLst>
          </p:cNvPr>
          <p:cNvSpPr/>
          <p:nvPr/>
        </p:nvSpPr>
        <p:spPr>
          <a:xfrm>
            <a:off x="6972325" y="3546143"/>
            <a:ext cx="2138489" cy="520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毕业论文的实验设计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F7001AA3-434F-4706-B1CE-0C0A8DCA1B70}"/>
              </a:ext>
            </a:extLst>
          </p:cNvPr>
          <p:cNvSpPr/>
          <p:nvPr/>
        </p:nvSpPr>
        <p:spPr>
          <a:xfrm>
            <a:off x="6972325" y="2631455"/>
            <a:ext cx="2138489" cy="4525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知识表示相关论文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64CF48-C9B9-4C6F-8A32-4F9630B66E24}"/>
              </a:ext>
            </a:extLst>
          </p:cNvPr>
          <p:cNvCxnSpPr>
            <a:stCxn id="22" idx="2"/>
            <a:endCxn id="91" idx="0"/>
          </p:cNvCxnSpPr>
          <p:nvPr/>
        </p:nvCxnSpPr>
        <p:spPr>
          <a:xfrm>
            <a:off x="8041570" y="2129626"/>
            <a:ext cx="0" cy="50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5DE0D77-0D21-4C06-A651-E1B13DE7E82A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8041570" y="3083995"/>
            <a:ext cx="0" cy="4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65098" y="1025227"/>
            <a:ext cx="1981879" cy="4713418"/>
            <a:chOff x="5165098" y="1146250"/>
            <a:chExt cx="1981879" cy="4713418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8"/>
              <a:chOff x="6059488" y="1466844"/>
              <a:chExt cx="1981877" cy="4713418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ED6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ED6F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E49B35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212302"/>
              <a:ext cx="1037229" cy="1080462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9"/>
              <a:ext cx="1037229" cy="226212"/>
            </a:xfrm>
            <a:prstGeom prst="rect">
              <a:avLst/>
            </a:prstGeom>
            <a:solidFill>
              <a:srgbClr val="E49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1439808" y="2361920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-105151" y="2419947"/>
            <a:ext cx="487528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完成毕业论文的实验以及撰写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199069" y="3091278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52524" y="3283395"/>
            <a:ext cx="501257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将手头的横向项目收尾交接</a:t>
            </a:r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1115518" y="4171740"/>
            <a:ext cx="3966029" cy="0"/>
          </a:xfrm>
          <a:prstGeom prst="line">
            <a:avLst/>
          </a:prstGeom>
          <a:ln w="19050">
            <a:solidFill>
              <a:srgbClr val="2871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 flipH="1">
            <a:off x="6580895" y="3228214"/>
            <a:ext cx="368604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5895888" y="4171740"/>
            <a:ext cx="3966029" cy="0"/>
          </a:xfrm>
          <a:prstGeom prst="line">
            <a:avLst/>
          </a:prstGeom>
          <a:ln w="19050">
            <a:solidFill>
              <a:srgbClr val="ED6F6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 flipH="1">
            <a:off x="6413183" y="4262496"/>
            <a:ext cx="3686041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研究知识表示与图神经网络相关论文</a:t>
            </a:r>
          </a:p>
        </p:txBody>
      </p:sp>
      <p:sp>
        <p:nvSpPr>
          <p:cNvPr id="80" name="矩形 79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</a:p>
        </p:txBody>
      </p:sp>
    </p:spTree>
    <p:extLst>
      <p:ext uri="{BB962C8B-B14F-4D97-AF65-F5344CB8AC3E}">
        <p14:creationId xmlns:p14="http://schemas.microsoft.com/office/powerpoint/2010/main" val="36315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7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8" name="矩形 827"/>
          <p:cNvSpPr/>
          <p:nvPr/>
        </p:nvSpPr>
        <p:spPr>
          <a:xfrm>
            <a:off x="4605237" y="2434371"/>
            <a:ext cx="31867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新年快乐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61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刘 奔</cp:lastModifiedBy>
  <cp:revision>85</cp:revision>
  <dcterms:created xsi:type="dcterms:W3CDTF">2014-12-17T13:36:09Z</dcterms:created>
  <dcterms:modified xsi:type="dcterms:W3CDTF">2020-01-16T11:20:33Z</dcterms:modified>
</cp:coreProperties>
</file>