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345" r:id="rId2"/>
    <p:sldId id="347" r:id="rId3"/>
    <p:sldId id="379" r:id="rId4"/>
    <p:sldId id="394" r:id="rId5"/>
    <p:sldId id="445" r:id="rId6"/>
    <p:sldId id="446" r:id="rId7"/>
    <p:sldId id="400" r:id="rId8"/>
    <p:sldId id="480" r:id="rId9"/>
    <p:sldId id="435" r:id="rId10"/>
    <p:sldId id="436" r:id="rId11"/>
    <p:sldId id="437" r:id="rId12"/>
    <p:sldId id="462" r:id="rId13"/>
    <p:sldId id="438" r:id="rId14"/>
    <p:sldId id="463" r:id="rId15"/>
    <p:sldId id="464" r:id="rId16"/>
    <p:sldId id="439" r:id="rId17"/>
    <p:sldId id="447" r:id="rId18"/>
    <p:sldId id="448" r:id="rId19"/>
    <p:sldId id="465" r:id="rId20"/>
    <p:sldId id="434" r:id="rId21"/>
    <p:sldId id="449" r:id="rId22"/>
    <p:sldId id="450" r:id="rId23"/>
    <p:sldId id="451" r:id="rId24"/>
    <p:sldId id="452" r:id="rId25"/>
    <p:sldId id="453" r:id="rId26"/>
    <p:sldId id="454" r:id="rId27"/>
    <p:sldId id="455" r:id="rId28"/>
    <p:sldId id="407" r:id="rId29"/>
    <p:sldId id="440" r:id="rId30"/>
    <p:sldId id="441" r:id="rId31"/>
    <p:sldId id="466" r:id="rId32"/>
    <p:sldId id="467" r:id="rId33"/>
    <p:sldId id="468" r:id="rId34"/>
    <p:sldId id="442" r:id="rId35"/>
    <p:sldId id="443" r:id="rId36"/>
    <p:sldId id="444" r:id="rId37"/>
    <p:sldId id="469" r:id="rId38"/>
    <p:sldId id="472" r:id="rId39"/>
    <p:sldId id="414" r:id="rId40"/>
    <p:sldId id="456" r:id="rId41"/>
    <p:sldId id="473" r:id="rId42"/>
    <p:sldId id="457" r:id="rId43"/>
    <p:sldId id="458" r:id="rId44"/>
    <p:sldId id="459" r:id="rId45"/>
    <p:sldId id="475" r:id="rId46"/>
    <p:sldId id="460" r:id="rId47"/>
    <p:sldId id="476" r:id="rId48"/>
    <p:sldId id="481" r:id="rId49"/>
    <p:sldId id="477" r:id="rId50"/>
    <p:sldId id="478" r:id="rId51"/>
    <p:sldId id="479" r:id="rId52"/>
    <p:sldId id="393" r:id="rId53"/>
  </p:sldIdLst>
  <p:sldSz cx="12192000" cy="6858000"/>
  <p:notesSz cx="6858000" cy="9144000"/>
  <p:custDataLst>
    <p:tags r:id="rId5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25" userDrawn="1">
          <p15:clr>
            <a:srgbClr val="A4A3A4"/>
          </p15:clr>
        </p15:guide>
        <p15:guide id="3" pos="4294" userDrawn="1">
          <p15:clr>
            <a:srgbClr val="A4A3A4"/>
          </p15:clr>
        </p15:guide>
        <p15:guide id="4" pos="66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E3D5"/>
    <a:srgbClr val="778495"/>
    <a:srgbClr val="8FAFE3"/>
    <a:srgbClr val="F19752"/>
    <a:srgbClr val="ED8C66"/>
    <a:srgbClr val="F7F7F2"/>
    <a:srgbClr val="FFFFFF"/>
    <a:srgbClr val="F8F9F4"/>
    <a:srgbClr val="B6D6DD"/>
    <a:srgbClr val="ECE6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9" autoAdjust="0"/>
    <p:restoredTop sz="96196" autoAdjust="0"/>
  </p:normalViewPr>
  <p:slideViewPr>
    <p:cSldViewPr snapToGrid="0">
      <p:cViewPr varScale="1">
        <p:scale>
          <a:sx n="98" d="100"/>
          <a:sy n="98" d="100"/>
        </p:scale>
        <p:origin x="110" y="101"/>
      </p:cViewPr>
      <p:guideLst>
        <p:guide orient="horz" pos="2160"/>
        <p:guide pos="325"/>
        <p:guide pos="4294"/>
        <p:guide pos="6652"/>
      </p:guideLst>
    </p:cSldViewPr>
  </p:slideViewPr>
  <p:outlineViewPr>
    <p:cViewPr>
      <p:scale>
        <a:sx n="33" d="100"/>
        <a:sy n="33" d="100"/>
      </p:scale>
      <p:origin x="0" y="0"/>
    </p:cViewPr>
  </p:outlin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28C2D0-6731-4BCC-A5F4-AE7B812F1F9B}" type="datetimeFigureOut">
              <a:rPr lang="zh-CN" altLang="en-US" smtClean="0"/>
              <a:t>2021/9/29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3A1EC7-69F3-4752-BC1B-FA5AEE4D79EC}" type="slidenum">
              <a:rPr lang="zh-CN" altLang="en-US" smtClean="0"/>
              <a:t>‹#›</a:t>
            </a:fld>
            <a:endParaRPr lang="zh-CN" altLang="en-US"/>
          </a:p>
        </p:txBody>
      </p:sp>
    </p:spTree>
    <p:extLst>
      <p:ext uri="{BB962C8B-B14F-4D97-AF65-F5344CB8AC3E}">
        <p14:creationId xmlns:p14="http://schemas.microsoft.com/office/powerpoint/2010/main" val="1608743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1</a:t>
            </a:fld>
            <a:endParaRPr lang="zh-CN" altLang="en-US"/>
          </a:p>
        </p:txBody>
      </p:sp>
    </p:spTree>
    <p:extLst>
      <p:ext uri="{BB962C8B-B14F-4D97-AF65-F5344CB8AC3E}">
        <p14:creationId xmlns:p14="http://schemas.microsoft.com/office/powerpoint/2010/main" val="2176677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2</a:t>
            </a:fld>
            <a:endParaRPr lang="zh-CN" altLang="en-US"/>
          </a:p>
        </p:txBody>
      </p:sp>
    </p:spTree>
    <p:extLst>
      <p:ext uri="{BB962C8B-B14F-4D97-AF65-F5344CB8AC3E}">
        <p14:creationId xmlns:p14="http://schemas.microsoft.com/office/powerpoint/2010/main" val="368732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3</a:t>
            </a:fld>
            <a:endParaRPr lang="zh-CN" altLang="en-US"/>
          </a:p>
        </p:txBody>
      </p:sp>
    </p:spTree>
    <p:extLst>
      <p:ext uri="{BB962C8B-B14F-4D97-AF65-F5344CB8AC3E}">
        <p14:creationId xmlns:p14="http://schemas.microsoft.com/office/powerpoint/2010/main" val="68777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52</a:t>
            </a:fld>
            <a:endParaRPr lang="zh-CN" altLang="en-US"/>
          </a:p>
        </p:txBody>
      </p:sp>
    </p:spTree>
    <p:extLst>
      <p:ext uri="{BB962C8B-B14F-4D97-AF65-F5344CB8AC3E}">
        <p14:creationId xmlns:p14="http://schemas.microsoft.com/office/powerpoint/2010/main" val="49356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1C01A3-2B17-42C2-B2AB-3BA4A4D963C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42E8ECF-3B43-46D6-AB7B-4207F2CB08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B3B5F52A-E4D4-4CCF-895D-E399B4B7CB98}"/>
              </a:ext>
            </a:extLst>
          </p:cNvPr>
          <p:cNvSpPr>
            <a:spLocks noGrp="1"/>
          </p:cNvSpPr>
          <p:nvPr>
            <p:ph type="dt" sz="half" idx="10"/>
          </p:nvPr>
        </p:nvSpPr>
        <p:spPr/>
        <p:txBody>
          <a:bodyPr/>
          <a:lstStyle/>
          <a:p>
            <a:fld id="{419BC2E5-256E-4EC7-8395-2D8FFE33A3E7}" type="datetimeFigureOut">
              <a:rPr lang="zh-CN" altLang="en-US" smtClean="0"/>
              <a:t>2021/9/29</a:t>
            </a:fld>
            <a:endParaRPr lang="zh-CN" altLang="en-US"/>
          </a:p>
        </p:txBody>
      </p:sp>
      <p:sp>
        <p:nvSpPr>
          <p:cNvPr id="5" name="页脚占位符 4">
            <a:extLst>
              <a:ext uri="{FF2B5EF4-FFF2-40B4-BE49-F238E27FC236}">
                <a16:creationId xmlns:a16="http://schemas.microsoft.com/office/drawing/2014/main" id="{F7A66131-1239-4F15-B5D8-0A60D4DAC0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E63D02-E87B-4BC2-8838-04E5DFD82E0A}"/>
              </a:ext>
            </a:extLst>
          </p:cNvPr>
          <p:cNvSpPr>
            <a:spLocks noGrp="1"/>
          </p:cNvSpPr>
          <p:nvPr>
            <p:ph type="sldNum" sz="quarter" idx="12"/>
          </p:nvPr>
        </p:nvSpPr>
        <p:spPr/>
        <p:txBody>
          <a:bodyPr/>
          <a:lstStyle/>
          <a:p>
            <a:fld id="{DEE9626B-2AC5-4A04-BEF4-F499CD2D3529}" type="slidenum">
              <a:rPr lang="zh-CN" altLang="en-US" smtClean="0"/>
              <a:t>‹#›</a:t>
            </a:fld>
            <a:endParaRPr lang="zh-CN" altLang="en-US"/>
          </a:p>
        </p:txBody>
      </p:sp>
    </p:spTree>
    <p:extLst>
      <p:ext uri="{BB962C8B-B14F-4D97-AF65-F5344CB8AC3E}">
        <p14:creationId xmlns:p14="http://schemas.microsoft.com/office/powerpoint/2010/main" val="154131734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33FFF4-8822-4EC6-91C5-592B4AF63C4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5A7ABDA-2BF9-4595-93BF-AC19BE026A4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F61A383-289D-4AA6-8720-70381A93CE45}"/>
              </a:ext>
            </a:extLst>
          </p:cNvPr>
          <p:cNvSpPr>
            <a:spLocks noGrp="1"/>
          </p:cNvSpPr>
          <p:nvPr>
            <p:ph type="dt" sz="half" idx="10"/>
          </p:nvPr>
        </p:nvSpPr>
        <p:spPr/>
        <p:txBody>
          <a:bodyPr/>
          <a:lstStyle/>
          <a:p>
            <a:fld id="{419BC2E5-256E-4EC7-8395-2D8FFE33A3E7}" type="datetimeFigureOut">
              <a:rPr lang="zh-CN" altLang="en-US" smtClean="0"/>
              <a:t>2021/9/29</a:t>
            </a:fld>
            <a:endParaRPr lang="zh-CN" altLang="en-US"/>
          </a:p>
        </p:txBody>
      </p:sp>
      <p:sp>
        <p:nvSpPr>
          <p:cNvPr id="5" name="页脚占位符 4">
            <a:extLst>
              <a:ext uri="{FF2B5EF4-FFF2-40B4-BE49-F238E27FC236}">
                <a16:creationId xmlns:a16="http://schemas.microsoft.com/office/drawing/2014/main" id="{C64B99AB-E02F-4370-A46D-E746FB8434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397FA9-1C31-49E8-8E4A-EB0365F81726}"/>
              </a:ext>
            </a:extLst>
          </p:cNvPr>
          <p:cNvSpPr>
            <a:spLocks noGrp="1"/>
          </p:cNvSpPr>
          <p:nvPr>
            <p:ph type="sldNum" sz="quarter" idx="12"/>
          </p:nvPr>
        </p:nvSpPr>
        <p:spPr/>
        <p:txBody>
          <a:bodyPr/>
          <a:lstStyle/>
          <a:p>
            <a:fld id="{DEE9626B-2AC5-4A04-BEF4-F499CD2D3529}" type="slidenum">
              <a:rPr lang="zh-CN" altLang="en-US" smtClean="0"/>
              <a:t>‹#›</a:t>
            </a:fld>
            <a:endParaRPr lang="zh-CN" altLang="en-US"/>
          </a:p>
        </p:txBody>
      </p:sp>
    </p:spTree>
    <p:extLst>
      <p:ext uri="{BB962C8B-B14F-4D97-AF65-F5344CB8AC3E}">
        <p14:creationId xmlns:p14="http://schemas.microsoft.com/office/powerpoint/2010/main" val="192861768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0B12B52-0449-4D17-9DF0-A2C9907EBA4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39CF671-0729-4308-82D8-6584F61BDEC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0B1E13E-DB4C-422A-91E6-64376045E97D}"/>
              </a:ext>
            </a:extLst>
          </p:cNvPr>
          <p:cNvSpPr>
            <a:spLocks noGrp="1"/>
          </p:cNvSpPr>
          <p:nvPr>
            <p:ph type="dt" sz="half" idx="10"/>
          </p:nvPr>
        </p:nvSpPr>
        <p:spPr/>
        <p:txBody>
          <a:bodyPr/>
          <a:lstStyle/>
          <a:p>
            <a:fld id="{419BC2E5-256E-4EC7-8395-2D8FFE33A3E7}" type="datetimeFigureOut">
              <a:rPr lang="zh-CN" altLang="en-US" smtClean="0"/>
              <a:t>2021/9/29</a:t>
            </a:fld>
            <a:endParaRPr lang="zh-CN" altLang="en-US"/>
          </a:p>
        </p:txBody>
      </p:sp>
      <p:sp>
        <p:nvSpPr>
          <p:cNvPr id="5" name="页脚占位符 4">
            <a:extLst>
              <a:ext uri="{FF2B5EF4-FFF2-40B4-BE49-F238E27FC236}">
                <a16:creationId xmlns:a16="http://schemas.microsoft.com/office/drawing/2014/main" id="{A52250F8-8F16-4146-B9B6-C2D7EB9912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B388A13-0C65-453D-AA2D-095246DDF507}"/>
              </a:ext>
            </a:extLst>
          </p:cNvPr>
          <p:cNvSpPr>
            <a:spLocks noGrp="1"/>
          </p:cNvSpPr>
          <p:nvPr>
            <p:ph type="sldNum" sz="quarter" idx="12"/>
          </p:nvPr>
        </p:nvSpPr>
        <p:spPr/>
        <p:txBody>
          <a:bodyPr/>
          <a:lstStyle/>
          <a:p>
            <a:fld id="{DEE9626B-2AC5-4A04-BEF4-F499CD2D3529}" type="slidenum">
              <a:rPr lang="zh-CN" altLang="en-US" smtClean="0"/>
              <a:t>‹#›</a:t>
            </a:fld>
            <a:endParaRPr lang="zh-CN" altLang="en-US"/>
          </a:p>
        </p:txBody>
      </p:sp>
    </p:spTree>
    <p:extLst>
      <p:ext uri="{BB962C8B-B14F-4D97-AF65-F5344CB8AC3E}">
        <p14:creationId xmlns:p14="http://schemas.microsoft.com/office/powerpoint/2010/main" val="15990233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CC1D15-A178-45C6-8CD6-049345CB769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41EF2E-FB60-4E0A-9925-BC56FAFF12C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8B2ACAF-C2EF-4003-9787-22918D029CFF}"/>
              </a:ext>
            </a:extLst>
          </p:cNvPr>
          <p:cNvSpPr>
            <a:spLocks noGrp="1"/>
          </p:cNvSpPr>
          <p:nvPr>
            <p:ph type="dt" sz="half" idx="10"/>
          </p:nvPr>
        </p:nvSpPr>
        <p:spPr/>
        <p:txBody>
          <a:bodyPr/>
          <a:lstStyle/>
          <a:p>
            <a:fld id="{419BC2E5-256E-4EC7-8395-2D8FFE33A3E7}" type="datetimeFigureOut">
              <a:rPr lang="zh-CN" altLang="en-US" smtClean="0"/>
              <a:t>2021/9/29</a:t>
            </a:fld>
            <a:endParaRPr lang="zh-CN" altLang="en-US"/>
          </a:p>
        </p:txBody>
      </p:sp>
      <p:sp>
        <p:nvSpPr>
          <p:cNvPr id="5" name="页脚占位符 4">
            <a:extLst>
              <a:ext uri="{FF2B5EF4-FFF2-40B4-BE49-F238E27FC236}">
                <a16:creationId xmlns:a16="http://schemas.microsoft.com/office/drawing/2014/main" id="{D0FAA0D9-B6D4-432A-946B-7C9C2BAF99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3BB19F-EB0B-41B6-BF7B-7B0710B80B16}"/>
              </a:ext>
            </a:extLst>
          </p:cNvPr>
          <p:cNvSpPr>
            <a:spLocks noGrp="1"/>
          </p:cNvSpPr>
          <p:nvPr>
            <p:ph type="sldNum" sz="quarter" idx="12"/>
          </p:nvPr>
        </p:nvSpPr>
        <p:spPr/>
        <p:txBody>
          <a:bodyPr/>
          <a:lstStyle/>
          <a:p>
            <a:fld id="{DEE9626B-2AC5-4A04-BEF4-F499CD2D3529}" type="slidenum">
              <a:rPr lang="zh-CN" altLang="en-US" smtClean="0"/>
              <a:t>‹#›</a:t>
            </a:fld>
            <a:endParaRPr lang="zh-CN" altLang="en-US"/>
          </a:p>
        </p:txBody>
      </p:sp>
    </p:spTree>
    <p:extLst>
      <p:ext uri="{BB962C8B-B14F-4D97-AF65-F5344CB8AC3E}">
        <p14:creationId xmlns:p14="http://schemas.microsoft.com/office/powerpoint/2010/main" val="75704148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B8DEBD-0F09-489C-B07E-EA2DA6FBE58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5E43F65-36A2-464C-B26F-BD68308926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9F660A4-EA24-4117-B830-EE536BA7752A}"/>
              </a:ext>
            </a:extLst>
          </p:cNvPr>
          <p:cNvSpPr>
            <a:spLocks noGrp="1"/>
          </p:cNvSpPr>
          <p:nvPr>
            <p:ph type="dt" sz="half" idx="10"/>
          </p:nvPr>
        </p:nvSpPr>
        <p:spPr/>
        <p:txBody>
          <a:bodyPr/>
          <a:lstStyle/>
          <a:p>
            <a:fld id="{419BC2E5-256E-4EC7-8395-2D8FFE33A3E7}" type="datetimeFigureOut">
              <a:rPr lang="zh-CN" altLang="en-US" smtClean="0"/>
              <a:t>2021/9/29</a:t>
            </a:fld>
            <a:endParaRPr lang="zh-CN" altLang="en-US"/>
          </a:p>
        </p:txBody>
      </p:sp>
      <p:sp>
        <p:nvSpPr>
          <p:cNvPr id="5" name="页脚占位符 4">
            <a:extLst>
              <a:ext uri="{FF2B5EF4-FFF2-40B4-BE49-F238E27FC236}">
                <a16:creationId xmlns:a16="http://schemas.microsoft.com/office/drawing/2014/main" id="{F3E70239-6D1D-4FCB-92FD-3208A4C0DE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85CF27-8A22-45A9-8901-65A0D78C419C}"/>
              </a:ext>
            </a:extLst>
          </p:cNvPr>
          <p:cNvSpPr>
            <a:spLocks noGrp="1"/>
          </p:cNvSpPr>
          <p:nvPr>
            <p:ph type="sldNum" sz="quarter" idx="12"/>
          </p:nvPr>
        </p:nvSpPr>
        <p:spPr/>
        <p:txBody>
          <a:bodyPr/>
          <a:lstStyle/>
          <a:p>
            <a:fld id="{DEE9626B-2AC5-4A04-BEF4-F499CD2D3529}" type="slidenum">
              <a:rPr lang="zh-CN" altLang="en-US" smtClean="0"/>
              <a:t>‹#›</a:t>
            </a:fld>
            <a:endParaRPr lang="zh-CN" altLang="en-US"/>
          </a:p>
        </p:txBody>
      </p:sp>
    </p:spTree>
    <p:extLst>
      <p:ext uri="{BB962C8B-B14F-4D97-AF65-F5344CB8AC3E}">
        <p14:creationId xmlns:p14="http://schemas.microsoft.com/office/powerpoint/2010/main" val="505691966"/>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6B2181-DF1E-4F40-8717-66713B0AF70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783D72-AD91-4D0B-917F-1957EA24D06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CE9E5C5-30C5-4279-8683-55A11A17606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12A7406-43BE-4D28-B999-44FD5DCA6800}"/>
              </a:ext>
            </a:extLst>
          </p:cNvPr>
          <p:cNvSpPr>
            <a:spLocks noGrp="1"/>
          </p:cNvSpPr>
          <p:nvPr>
            <p:ph type="dt" sz="half" idx="10"/>
          </p:nvPr>
        </p:nvSpPr>
        <p:spPr/>
        <p:txBody>
          <a:bodyPr/>
          <a:lstStyle/>
          <a:p>
            <a:fld id="{419BC2E5-256E-4EC7-8395-2D8FFE33A3E7}" type="datetimeFigureOut">
              <a:rPr lang="zh-CN" altLang="en-US" smtClean="0"/>
              <a:t>2021/9/29</a:t>
            </a:fld>
            <a:endParaRPr lang="zh-CN" altLang="en-US"/>
          </a:p>
        </p:txBody>
      </p:sp>
      <p:sp>
        <p:nvSpPr>
          <p:cNvPr id="6" name="页脚占位符 5">
            <a:extLst>
              <a:ext uri="{FF2B5EF4-FFF2-40B4-BE49-F238E27FC236}">
                <a16:creationId xmlns:a16="http://schemas.microsoft.com/office/drawing/2014/main" id="{0F9A2F19-85F2-44F7-95FE-D384AA7B647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DE3942-455B-42E1-BC64-D58DF36C3AE8}"/>
              </a:ext>
            </a:extLst>
          </p:cNvPr>
          <p:cNvSpPr>
            <a:spLocks noGrp="1"/>
          </p:cNvSpPr>
          <p:nvPr>
            <p:ph type="sldNum" sz="quarter" idx="12"/>
          </p:nvPr>
        </p:nvSpPr>
        <p:spPr/>
        <p:txBody>
          <a:bodyPr/>
          <a:lstStyle/>
          <a:p>
            <a:fld id="{DEE9626B-2AC5-4A04-BEF4-F499CD2D3529}" type="slidenum">
              <a:rPr lang="zh-CN" altLang="en-US" smtClean="0"/>
              <a:t>‹#›</a:t>
            </a:fld>
            <a:endParaRPr lang="zh-CN" altLang="en-US"/>
          </a:p>
        </p:txBody>
      </p:sp>
    </p:spTree>
    <p:extLst>
      <p:ext uri="{BB962C8B-B14F-4D97-AF65-F5344CB8AC3E}">
        <p14:creationId xmlns:p14="http://schemas.microsoft.com/office/powerpoint/2010/main" val="130652569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D5E86E-16F9-4057-BA4D-1D584352757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09EF540-87F4-41D2-BF37-76FCC82441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493A934-5880-4708-A377-E4A2C6C7FBA6}"/>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1CFE967-BBC0-42C1-96B0-CDBECC0111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D9EAF25-2464-4E7E-8768-A2AB4D689F0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C3F2322-2429-45A8-88C6-E18888867732}"/>
              </a:ext>
            </a:extLst>
          </p:cNvPr>
          <p:cNvSpPr>
            <a:spLocks noGrp="1"/>
          </p:cNvSpPr>
          <p:nvPr>
            <p:ph type="dt" sz="half" idx="10"/>
          </p:nvPr>
        </p:nvSpPr>
        <p:spPr/>
        <p:txBody>
          <a:bodyPr/>
          <a:lstStyle/>
          <a:p>
            <a:fld id="{419BC2E5-256E-4EC7-8395-2D8FFE33A3E7}" type="datetimeFigureOut">
              <a:rPr lang="zh-CN" altLang="en-US" smtClean="0"/>
              <a:t>2021/9/29</a:t>
            </a:fld>
            <a:endParaRPr lang="zh-CN" altLang="en-US"/>
          </a:p>
        </p:txBody>
      </p:sp>
      <p:sp>
        <p:nvSpPr>
          <p:cNvPr id="8" name="页脚占位符 7">
            <a:extLst>
              <a:ext uri="{FF2B5EF4-FFF2-40B4-BE49-F238E27FC236}">
                <a16:creationId xmlns:a16="http://schemas.microsoft.com/office/drawing/2014/main" id="{62C74DDF-59FA-4A2E-8B50-6A8F359B65F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16C8725-9089-4B12-8C24-9E9E193ED9FF}"/>
              </a:ext>
            </a:extLst>
          </p:cNvPr>
          <p:cNvSpPr>
            <a:spLocks noGrp="1"/>
          </p:cNvSpPr>
          <p:nvPr>
            <p:ph type="sldNum" sz="quarter" idx="12"/>
          </p:nvPr>
        </p:nvSpPr>
        <p:spPr/>
        <p:txBody>
          <a:bodyPr/>
          <a:lstStyle/>
          <a:p>
            <a:fld id="{DEE9626B-2AC5-4A04-BEF4-F499CD2D3529}" type="slidenum">
              <a:rPr lang="zh-CN" altLang="en-US" smtClean="0"/>
              <a:t>‹#›</a:t>
            </a:fld>
            <a:endParaRPr lang="zh-CN" altLang="en-US"/>
          </a:p>
        </p:txBody>
      </p:sp>
      <p:sp>
        <p:nvSpPr>
          <p:cNvPr id="11" name="矩形 10"/>
          <p:cNvSpPr/>
          <p:nvPr userDrawn="1"/>
        </p:nvSpPr>
        <p:spPr>
          <a:xfrm>
            <a:off x="9100364" y="5647354"/>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extLst>
      <p:ext uri="{BB962C8B-B14F-4D97-AF65-F5344CB8AC3E}">
        <p14:creationId xmlns:p14="http://schemas.microsoft.com/office/powerpoint/2010/main" val="3970269166"/>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11891A-96EA-4630-92CC-15A5EE81E84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B718DA3-CFD8-42DD-B818-ED96C11E012F}"/>
              </a:ext>
            </a:extLst>
          </p:cNvPr>
          <p:cNvSpPr>
            <a:spLocks noGrp="1"/>
          </p:cNvSpPr>
          <p:nvPr>
            <p:ph type="dt" sz="half" idx="10"/>
          </p:nvPr>
        </p:nvSpPr>
        <p:spPr/>
        <p:txBody>
          <a:bodyPr/>
          <a:lstStyle/>
          <a:p>
            <a:fld id="{419BC2E5-256E-4EC7-8395-2D8FFE33A3E7}" type="datetimeFigureOut">
              <a:rPr lang="zh-CN" altLang="en-US" smtClean="0"/>
              <a:t>2021/9/29</a:t>
            </a:fld>
            <a:endParaRPr lang="zh-CN" altLang="en-US"/>
          </a:p>
        </p:txBody>
      </p:sp>
      <p:sp>
        <p:nvSpPr>
          <p:cNvPr id="4" name="页脚占位符 3">
            <a:extLst>
              <a:ext uri="{FF2B5EF4-FFF2-40B4-BE49-F238E27FC236}">
                <a16:creationId xmlns:a16="http://schemas.microsoft.com/office/drawing/2014/main" id="{2DBC261C-2B79-4B70-90A5-CBB0FD8C194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49D3B3D-8401-41AF-BB0A-EEA5621DCB53}"/>
              </a:ext>
            </a:extLst>
          </p:cNvPr>
          <p:cNvSpPr>
            <a:spLocks noGrp="1"/>
          </p:cNvSpPr>
          <p:nvPr>
            <p:ph type="sldNum" sz="quarter" idx="12"/>
          </p:nvPr>
        </p:nvSpPr>
        <p:spPr/>
        <p:txBody>
          <a:bodyPr/>
          <a:lstStyle/>
          <a:p>
            <a:fld id="{DEE9626B-2AC5-4A04-BEF4-F499CD2D3529}" type="slidenum">
              <a:rPr lang="zh-CN" altLang="en-US" smtClean="0"/>
              <a:t>‹#›</a:t>
            </a:fld>
            <a:endParaRPr lang="zh-CN" altLang="en-US"/>
          </a:p>
        </p:txBody>
      </p:sp>
    </p:spTree>
    <p:extLst>
      <p:ext uri="{BB962C8B-B14F-4D97-AF65-F5344CB8AC3E}">
        <p14:creationId xmlns:p14="http://schemas.microsoft.com/office/powerpoint/2010/main" val="169315360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C4A452B-5B81-4183-A81D-D0FEAE4EF102}"/>
              </a:ext>
            </a:extLst>
          </p:cNvPr>
          <p:cNvSpPr>
            <a:spLocks noGrp="1"/>
          </p:cNvSpPr>
          <p:nvPr>
            <p:ph type="dt" sz="half" idx="10"/>
          </p:nvPr>
        </p:nvSpPr>
        <p:spPr/>
        <p:txBody>
          <a:bodyPr/>
          <a:lstStyle/>
          <a:p>
            <a:fld id="{419BC2E5-256E-4EC7-8395-2D8FFE33A3E7}" type="datetimeFigureOut">
              <a:rPr lang="zh-CN" altLang="en-US" smtClean="0"/>
              <a:t>2021/9/29</a:t>
            </a:fld>
            <a:endParaRPr lang="zh-CN" altLang="en-US"/>
          </a:p>
        </p:txBody>
      </p:sp>
      <p:sp>
        <p:nvSpPr>
          <p:cNvPr id="3" name="页脚占位符 2">
            <a:extLst>
              <a:ext uri="{FF2B5EF4-FFF2-40B4-BE49-F238E27FC236}">
                <a16:creationId xmlns:a16="http://schemas.microsoft.com/office/drawing/2014/main" id="{A4A28C00-2ADC-4951-A78C-98D228E8C5A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6B3BA73-01A1-4786-8B31-6AF8F1A6C11A}"/>
              </a:ext>
            </a:extLst>
          </p:cNvPr>
          <p:cNvSpPr>
            <a:spLocks noGrp="1"/>
          </p:cNvSpPr>
          <p:nvPr>
            <p:ph type="sldNum" sz="quarter" idx="12"/>
          </p:nvPr>
        </p:nvSpPr>
        <p:spPr/>
        <p:txBody>
          <a:bodyPr/>
          <a:lstStyle/>
          <a:p>
            <a:fld id="{DEE9626B-2AC5-4A04-BEF4-F499CD2D3529}" type="slidenum">
              <a:rPr lang="zh-CN" altLang="en-US" smtClean="0"/>
              <a:t>‹#›</a:t>
            </a:fld>
            <a:endParaRPr lang="zh-CN" altLang="en-US"/>
          </a:p>
        </p:txBody>
      </p:sp>
    </p:spTree>
    <p:extLst>
      <p:ext uri="{BB962C8B-B14F-4D97-AF65-F5344CB8AC3E}">
        <p14:creationId xmlns:p14="http://schemas.microsoft.com/office/powerpoint/2010/main" val="286109123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E0ADA-6C3C-45A4-AD50-1CBA3CF0269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26CB4D3-02CC-4088-968F-3394D4A61B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4994CCD-7E65-4BA7-815F-09CAC3E66B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15D9D25-347F-4782-827C-3111C2D65284}"/>
              </a:ext>
            </a:extLst>
          </p:cNvPr>
          <p:cNvSpPr>
            <a:spLocks noGrp="1"/>
          </p:cNvSpPr>
          <p:nvPr>
            <p:ph type="dt" sz="half" idx="10"/>
          </p:nvPr>
        </p:nvSpPr>
        <p:spPr/>
        <p:txBody>
          <a:bodyPr/>
          <a:lstStyle/>
          <a:p>
            <a:fld id="{419BC2E5-256E-4EC7-8395-2D8FFE33A3E7}" type="datetimeFigureOut">
              <a:rPr lang="zh-CN" altLang="en-US" smtClean="0"/>
              <a:t>2021/9/29</a:t>
            </a:fld>
            <a:endParaRPr lang="zh-CN" altLang="en-US"/>
          </a:p>
        </p:txBody>
      </p:sp>
      <p:sp>
        <p:nvSpPr>
          <p:cNvPr id="6" name="页脚占位符 5">
            <a:extLst>
              <a:ext uri="{FF2B5EF4-FFF2-40B4-BE49-F238E27FC236}">
                <a16:creationId xmlns:a16="http://schemas.microsoft.com/office/drawing/2014/main" id="{36123361-55B9-4371-9136-F3707B37324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46F9824-C005-4544-9CB0-F3608A71A98A}"/>
              </a:ext>
            </a:extLst>
          </p:cNvPr>
          <p:cNvSpPr>
            <a:spLocks noGrp="1"/>
          </p:cNvSpPr>
          <p:nvPr>
            <p:ph type="sldNum" sz="quarter" idx="12"/>
          </p:nvPr>
        </p:nvSpPr>
        <p:spPr/>
        <p:txBody>
          <a:bodyPr/>
          <a:lstStyle/>
          <a:p>
            <a:fld id="{DEE9626B-2AC5-4A04-BEF4-F499CD2D3529}" type="slidenum">
              <a:rPr lang="zh-CN" altLang="en-US" smtClean="0"/>
              <a:t>‹#›</a:t>
            </a:fld>
            <a:endParaRPr lang="zh-CN" altLang="en-US"/>
          </a:p>
        </p:txBody>
      </p:sp>
    </p:spTree>
    <p:extLst>
      <p:ext uri="{BB962C8B-B14F-4D97-AF65-F5344CB8AC3E}">
        <p14:creationId xmlns:p14="http://schemas.microsoft.com/office/powerpoint/2010/main" val="47476005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F3FBEA-D66C-42C6-AD4C-0EDFFB6A4A0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348F391-9BA7-4A95-B432-5D966F12A8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5D15865-D200-4431-A3C2-8290F12C6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BCCE7B4-6832-4786-B227-AD37CB5FD527}"/>
              </a:ext>
            </a:extLst>
          </p:cNvPr>
          <p:cNvSpPr>
            <a:spLocks noGrp="1"/>
          </p:cNvSpPr>
          <p:nvPr>
            <p:ph type="dt" sz="half" idx="10"/>
          </p:nvPr>
        </p:nvSpPr>
        <p:spPr/>
        <p:txBody>
          <a:bodyPr/>
          <a:lstStyle/>
          <a:p>
            <a:fld id="{419BC2E5-256E-4EC7-8395-2D8FFE33A3E7}" type="datetimeFigureOut">
              <a:rPr lang="zh-CN" altLang="en-US" smtClean="0"/>
              <a:t>2021/9/29</a:t>
            </a:fld>
            <a:endParaRPr lang="zh-CN" altLang="en-US"/>
          </a:p>
        </p:txBody>
      </p:sp>
      <p:sp>
        <p:nvSpPr>
          <p:cNvPr id="6" name="页脚占位符 5">
            <a:extLst>
              <a:ext uri="{FF2B5EF4-FFF2-40B4-BE49-F238E27FC236}">
                <a16:creationId xmlns:a16="http://schemas.microsoft.com/office/drawing/2014/main" id="{D517687A-387A-4CFB-9E07-2FD17B50185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C94BDD5-BC71-4AA3-B078-B974C8514461}"/>
              </a:ext>
            </a:extLst>
          </p:cNvPr>
          <p:cNvSpPr>
            <a:spLocks noGrp="1"/>
          </p:cNvSpPr>
          <p:nvPr>
            <p:ph type="sldNum" sz="quarter" idx="12"/>
          </p:nvPr>
        </p:nvSpPr>
        <p:spPr/>
        <p:txBody>
          <a:bodyPr/>
          <a:lstStyle/>
          <a:p>
            <a:fld id="{DEE9626B-2AC5-4A04-BEF4-F499CD2D3529}" type="slidenum">
              <a:rPr lang="zh-CN" altLang="en-US" smtClean="0"/>
              <a:t>‹#›</a:t>
            </a:fld>
            <a:endParaRPr lang="zh-CN" altLang="en-US"/>
          </a:p>
        </p:txBody>
      </p:sp>
    </p:spTree>
    <p:extLst>
      <p:ext uri="{BB962C8B-B14F-4D97-AF65-F5344CB8AC3E}">
        <p14:creationId xmlns:p14="http://schemas.microsoft.com/office/powerpoint/2010/main" val="2535238666"/>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84F4179-65E6-4EAF-B082-FF2FFE99AB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A8828CF-61DD-41B5-AB93-3A4FE7E278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83162D6-3DB6-4E67-BDA1-CA9633AD8D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9BC2E5-256E-4EC7-8395-2D8FFE33A3E7}" type="datetimeFigureOut">
              <a:rPr lang="zh-CN" altLang="en-US" smtClean="0"/>
              <a:t>2021/9/29</a:t>
            </a:fld>
            <a:endParaRPr lang="zh-CN" altLang="en-US"/>
          </a:p>
        </p:txBody>
      </p:sp>
      <p:sp>
        <p:nvSpPr>
          <p:cNvPr id="5" name="页脚占位符 4">
            <a:extLst>
              <a:ext uri="{FF2B5EF4-FFF2-40B4-BE49-F238E27FC236}">
                <a16:creationId xmlns:a16="http://schemas.microsoft.com/office/drawing/2014/main" id="{31C216AF-C200-4FFC-947B-22402ACC70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523219A-4262-4D16-B41C-F297F7D27D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E9626B-2AC5-4A04-BEF4-F499CD2D3529}" type="slidenum">
              <a:rPr lang="zh-CN" altLang="en-US" smtClean="0"/>
              <a:t>‹#›</a:t>
            </a:fld>
            <a:endParaRPr lang="zh-CN" altLang="en-US"/>
          </a:p>
        </p:txBody>
      </p:sp>
    </p:spTree>
    <p:extLst>
      <p:ext uri="{BB962C8B-B14F-4D97-AF65-F5344CB8AC3E}">
        <p14:creationId xmlns:p14="http://schemas.microsoft.com/office/powerpoint/2010/main" val="1695301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2.jpeg"/><Relationship Id="rId2" Type="http://schemas.openxmlformats.org/officeDocument/2006/relationships/tags" Target="../tags/tag2.xml"/><Relationship Id="rId1" Type="http://schemas.openxmlformats.org/officeDocument/2006/relationships/themeOverride" Target="../theme/themeOverride1.xml"/><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10.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hemeOverride" Target="../theme/themeOverride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5.png"/><Relationship Id="rId7"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6.xml"/><Relationship Id="rId5" Type="http://schemas.openxmlformats.org/officeDocument/2006/relationships/image" Target="../media/image38.jpeg"/><Relationship Id="rId4" Type="http://schemas.openxmlformats.org/officeDocument/2006/relationships/image" Target="../media/image37.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 Id="rId5" Type="http://schemas.openxmlformats.org/officeDocument/2006/relationships/image" Target="../media/image44.png"/><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6.xml"/><Relationship Id="rId4" Type="http://schemas.openxmlformats.org/officeDocument/2006/relationships/image" Target="../media/image54.png"/></Relationships>
</file>

<file path=ppt/slides/_rels/slide4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6.xml"/><Relationship Id="rId4" Type="http://schemas.openxmlformats.org/officeDocument/2006/relationships/image" Target="../media/image57.png"/></Relationships>
</file>

<file path=ppt/slides/_rels/slide4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6.xml"/><Relationship Id="rId5" Type="http://schemas.openxmlformats.org/officeDocument/2006/relationships/image" Target="../media/image61.png"/><Relationship Id="rId4" Type="http://schemas.openxmlformats.org/officeDocument/2006/relationships/image" Target="../media/image60.png"/></Relationships>
</file>

<file path=ppt/slides/_rels/slide4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6.xml"/><Relationship Id="rId5" Type="http://schemas.openxmlformats.org/officeDocument/2006/relationships/image" Target="../media/image65.png"/><Relationship Id="rId4" Type="http://schemas.openxmlformats.org/officeDocument/2006/relationships/image" Target="../media/image64.png"/></Relationships>
</file>

<file path=ppt/slides/_rels/slide4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6.xml"/><Relationship Id="rId5" Type="http://schemas.openxmlformats.org/officeDocument/2006/relationships/image" Target="../media/image75.png"/><Relationship Id="rId4" Type="http://schemas.openxmlformats.org/officeDocument/2006/relationships/image" Target="../media/image74.png"/></Relationships>
</file>

<file path=ppt/slides/_rels/slide4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6.png"/><Relationship Id="rId1" Type="http://schemas.openxmlformats.org/officeDocument/2006/relationships/slideLayout" Target="../slideLayouts/slideLayout6.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txBody>
          <a:bodyPr/>
          <a:lstStyle/>
          <a:p>
            <a:endParaRPr lang="zh-CN" altLang="en-US">
              <a:cs typeface="+mn-ea"/>
              <a:sym typeface="+mn-lt"/>
            </a:endParaRPr>
          </a:p>
        </p:txBody>
      </p:sp>
      <p:sp>
        <p:nvSpPr>
          <p:cNvPr id="22" name="椭圆 21">
            <a:extLst>
              <a:ext uri="{FF2B5EF4-FFF2-40B4-BE49-F238E27FC236}">
                <a16:creationId xmlns:a16="http://schemas.microsoft.com/office/drawing/2014/main" id="{B0FA7D43-0420-49DD-8CE6-3E3C745C33C4}"/>
              </a:ext>
            </a:extLst>
          </p:cNvPr>
          <p:cNvSpPr/>
          <p:nvPr/>
        </p:nvSpPr>
        <p:spPr>
          <a:xfrm>
            <a:off x="12148004" y="6387452"/>
            <a:ext cx="2533650" cy="2533650"/>
          </a:xfrm>
          <a:prstGeom prst="ellipse">
            <a:avLst/>
          </a:prstGeom>
          <a:solidFill>
            <a:schemeClr val="bg1"/>
          </a:solidFill>
          <a:ln>
            <a:noFill/>
          </a:ln>
          <a:effectLst>
            <a:softEdge rad="863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8" name="Rectangle 9">
            <a:extLst>
              <a:ext uri="{FF2B5EF4-FFF2-40B4-BE49-F238E27FC236}">
                <a16:creationId xmlns:a16="http://schemas.microsoft.com/office/drawing/2014/main" id="{DFD8C51C-CF83-4C4A-9499-D2C1E545F66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txBody>
          <a:bodyPr/>
          <a:lstStyle/>
          <a:p>
            <a:endParaRPr lang="zh-CN" altLang="en-US">
              <a:cs typeface="+mn-ea"/>
              <a:sym typeface="+mn-lt"/>
            </a:endParaRPr>
          </a:p>
        </p:txBody>
      </p:sp>
      <p:pic>
        <p:nvPicPr>
          <p:cNvPr id="4" name="图片 3">
            <a:extLst>
              <a:ext uri="{FF2B5EF4-FFF2-40B4-BE49-F238E27FC236}">
                <a16:creationId xmlns:a16="http://schemas.microsoft.com/office/drawing/2014/main" id="{D42AC582-640F-45C8-A947-B33C9772B6FA}"/>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2542" y="-10094"/>
            <a:ext cx="12220569" cy="6874070"/>
          </a:xfrm>
          <a:prstGeom prst="rect">
            <a:avLst/>
          </a:prstGeom>
        </p:spPr>
      </p:pic>
      <p:grpSp>
        <p:nvGrpSpPr>
          <p:cNvPr id="169" name="组合 168">
            <a:extLst>
              <a:ext uri="{FF2B5EF4-FFF2-40B4-BE49-F238E27FC236}">
                <a16:creationId xmlns:a16="http://schemas.microsoft.com/office/drawing/2014/main" id="{59AAEC55-3736-4D01-A25A-C26A79A24A84}"/>
              </a:ext>
            </a:extLst>
          </p:cNvPr>
          <p:cNvGrpSpPr/>
          <p:nvPr/>
        </p:nvGrpSpPr>
        <p:grpSpPr>
          <a:xfrm>
            <a:off x="3698103" y="827906"/>
            <a:ext cx="5028019" cy="5028019"/>
            <a:chOff x="1922507" y="1456034"/>
            <a:chExt cx="3456384" cy="3456384"/>
          </a:xfrm>
          <a:solidFill>
            <a:schemeClr val="bg1"/>
          </a:solidFill>
        </p:grpSpPr>
        <p:sp>
          <p:nvSpPr>
            <p:cNvPr id="170" name="饼形 4">
              <a:extLst>
                <a:ext uri="{FF2B5EF4-FFF2-40B4-BE49-F238E27FC236}">
                  <a16:creationId xmlns:a16="http://schemas.microsoft.com/office/drawing/2014/main" id="{8BEF66E0-EE8B-4A4B-A92F-0CEB0D962456}"/>
                </a:ext>
              </a:extLst>
            </p:cNvPr>
            <p:cNvSpPr/>
            <p:nvPr/>
          </p:nvSpPr>
          <p:spPr>
            <a:xfrm>
              <a:off x="1922507" y="1456034"/>
              <a:ext cx="3456384" cy="3456384"/>
            </a:xfrm>
            <a:prstGeom prst="pie">
              <a:avLst>
                <a:gd name="adj1" fmla="val 14394434"/>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71" name="饼形 172">
              <a:extLst>
                <a:ext uri="{FF2B5EF4-FFF2-40B4-BE49-F238E27FC236}">
                  <a16:creationId xmlns:a16="http://schemas.microsoft.com/office/drawing/2014/main" id="{B897887F-26D5-4CD3-BCFC-F86A4B8ED6D6}"/>
                </a:ext>
              </a:extLst>
            </p:cNvPr>
            <p:cNvSpPr/>
            <p:nvPr/>
          </p:nvSpPr>
          <p:spPr>
            <a:xfrm flipH="1" flipV="1">
              <a:off x="1922507" y="1456034"/>
              <a:ext cx="3456384" cy="3456384"/>
            </a:xfrm>
            <a:prstGeom prst="pie">
              <a:avLst>
                <a:gd name="adj1" fmla="val 14394434"/>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231" name="椭圆 230">
            <a:extLst>
              <a:ext uri="{FF2B5EF4-FFF2-40B4-BE49-F238E27FC236}">
                <a16:creationId xmlns:a16="http://schemas.microsoft.com/office/drawing/2014/main" id="{3B46046C-3B34-44C2-9057-A14C357E9610}"/>
              </a:ext>
            </a:extLst>
          </p:cNvPr>
          <p:cNvSpPr/>
          <p:nvPr/>
        </p:nvSpPr>
        <p:spPr>
          <a:xfrm>
            <a:off x="3600000" y="713554"/>
            <a:ext cx="5196753" cy="5196753"/>
          </a:xfrm>
          <a:prstGeom prst="ellipse">
            <a:avLst/>
          </a:prstGeom>
          <a:solidFill>
            <a:schemeClr val="bg1"/>
          </a:solidFill>
          <a:ln w="130175">
            <a:solidFill>
              <a:srgbClr val="D1E3D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2" name="组合 171">
            <a:extLst>
              <a:ext uri="{FF2B5EF4-FFF2-40B4-BE49-F238E27FC236}">
                <a16:creationId xmlns:a16="http://schemas.microsoft.com/office/drawing/2014/main" id="{82E4B746-340C-4997-A684-AE03982E04FC}"/>
              </a:ext>
            </a:extLst>
          </p:cNvPr>
          <p:cNvGrpSpPr/>
          <p:nvPr/>
        </p:nvGrpSpPr>
        <p:grpSpPr>
          <a:xfrm rot="-5400000">
            <a:off x="3698103" y="827906"/>
            <a:ext cx="5028019" cy="5028019"/>
            <a:chOff x="1922507" y="1456034"/>
            <a:chExt cx="3456384" cy="3456384"/>
          </a:xfrm>
          <a:solidFill>
            <a:schemeClr val="bg1"/>
          </a:solidFill>
        </p:grpSpPr>
        <p:sp>
          <p:nvSpPr>
            <p:cNvPr id="173" name="饼形 181">
              <a:extLst>
                <a:ext uri="{FF2B5EF4-FFF2-40B4-BE49-F238E27FC236}">
                  <a16:creationId xmlns:a16="http://schemas.microsoft.com/office/drawing/2014/main" id="{4AB5A871-3A00-450B-933F-8C89AE43D76D}"/>
                </a:ext>
              </a:extLst>
            </p:cNvPr>
            <p:cNvSpPr/>
            <p:nvPr/>
          </p:nvSpPr>
          <p:spPr>
            <a:xfrm>
              <a:off x="1922507" y="1456034"/>
              <a:ext cx="3456384" cy="3456384"/>
            </a:xfrm>
            <a:prstGeom prst="pie">
              <a:avLst>
                <a:gd name="adj1" fmla="val 14394434"/>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74" name="饼形 182">
              <a:extLst>
                <a:ext uri="{FF2B5EF4-FFF2-40B4-BE49-F238E27FC236}">
                  <a16:creationId xmlns:a16="http://schemas.microsoft.com/office/drawing/2014/main" id="{F69A55E7-9F21-458B-8C24-CE588412ADF2}"/>
                </a:ext>
              </a:extLst>
            </p:cNvPr>
            <p:cNvSpPr/>
            <p:nvPr/>
          </p:nvSpPr>
          <p:spPr>
            <a:xfrm flipH="1" flipV="1">
              <a:off x="1922507" y="1456034"/>
              <a:ext cx="3456384" cy="3456384"/>
            </a:xfrm>
            <a:prstGeom prst="pie">
              <a:avLst>
                <a:gd name="adj1" fmla="val 14394434"/>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175" name="组合 174">
            <a:extLst>
              <a:ext uri="{FF2B5EF4-FFF2-40B4-BE49-F238E27FC236}">
                <a16:creationId xmlns:a16="http://schemas.microsoft.com/office/drawing/2014/main" id="{218A8777-93A6-40F3-AE78-112B4D108CF8}"/>
              </a:ext>
            </a:extLst>
          </p:cNvPr>
          <p:cNvGrpSpPr/>
          <p:nvPr/>
        </p:nvGrpSpPr>
        <p:grpSpPr>
          <a:xfrm rot="-10800000">
            <a:off x="3698103" y="827906"/>
            <a:ext cx="5028019" cy="5028019"/>
            <a:chOff x="1922507" y="1456034"/>
            <a:chExt cx="3456384" cy="3456384"/>
          </a:xfrm>
          <a:solidFill>
            <a:schemeClr val="bg1"/>
          </a:solidFill>
        </p:grpSpPr>
        <p:sp>
          <p:nvSpPr>
            <p:cNvPr id="176" name="饼形 190">
              <a:extLst>
                <a:ext uri="{FF2B5EF4-FFF2-40B4-BE49-F238E27FC236}">
                  <a16:creationId xmlns:a16="http://schemas.microsoft.com/office/drawing/2014/main" id="{F40A2877-0BBA-4386-AAB2-56E3DC579883}"/>
                </a:ext>
              </a:extLst>
            </p:cNvPr>
            <p:cNvSpPr/>
            <p:nvPr/>
          </p:nvSpPr>
          <p:spPr>
            <a:xfrm>
              <a:off x="1922507" y="1456034"/>
              <a:ext cx="3456384" cy="3456384"/>
            </a:xfrm>
            <a:prstGeom prst="pie">
              <a:avLst>
                <a:gd name="adj1" fmla="val 14394434"/>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77" name="饼形 191">
              <a:extLst>
                <a:ext uri="{FF2B5EF4-FFF2-40B4-BE49-F238E27FC236}">
                  <a16:creationId xmlns:a16="http://schemas.microsoft.com/office/drawing/2014/main" id="{B8C921E5-2C42-4D1B-8E2C-6112F8863AAA}"/>
                </a:ext>
              </a:extLst>
            </p:cNvPr>
            <p:cNvSpPr/>
            <p:nvPr/>
          </p:nvSpPr>
          <p:spPr>
            <a:xfrm flipH="1" flipV="1">
              <a:off x="1922507" y="1456034"/>
              <a:ext cx="3456384" cy="3456384"/>
            </a:xfrm>
            <a:prstGeom prst="pie">
              <a:avLst>
                <a:gd name="adj1" fmla="val 14394434"/>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178" name="组合 177">
            <a:extLst>
              <a:ext uri="{FF2B5EF4-FFF2-40B4-BE49-F238E27FC236}">
                <a16:creationId xmlns:a16="http://schemas.microsoft.com/office/drawing/2014/main" id="{5BAC4952-72B0-4F8F-B09D-F709EC4ADC8A}"/>
              </a:ext>
            </a:extLst>
          </p:cNvPr>
          <p:cNvGrpSpPr/>
          <p:nvPr/>
        </p:nvGrpSpPr>
        <p:grpSpPr>
          <a:xfrm rot="-16200000">
            <a:off x="3698103" y="827907"/>
            <a:ext cx="5028019" cy="5028021"/>
            <a:chOff x="1922507" y="1456034"/>
            <a:chExt cx="3456384" cy="3456384"/>
          </a:xfrm>
          <a:solidFill>
            <a:schemeClr val="bg1"/>
          </a:solidFill>
        </p:grpSpPr>
        <p:sp>
          <p:nvSpPr>
            <p:cNvPr id="179" name="饼形 199">
              <a:extLst>
                <a:ext uri="{FF2B5EF4-FFF2-40B4-BE49-F238E27FC236}">
                  <a16:creationId xmlns:a16="http://schemas.microsoft.com/office/drawing/2014/main" id="{724527AF-0949-4744-B399-FE53CF486752}"/>
                </a:ext>
              </a:extLst>
            </p:cNvPr>
            <p:cNvSpPr/>
            <p:nvPr/>
          </p:nvSpPr>
          <p:spPr>
            <a:xfrm>
              <a:off x="1922507" y="1456034"/>
              <a:ext cx="3456384" cy="3456384"/>
            </a:xfrm>
            <a:prstGeom prst="pie">
              <a:avLst>
                <a:gd name="adj1" fmla="val 14394434"/>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80" name="饼形 200">
              <a:extLst>
                <a:ext uri="{FF2B5EF4-FFF2-40B4-BE49-F238E27FC236}">
                  <a16:creationId xmlns:a16="http://schemas.microsoft.com/office/drawing/2014/main" id="{4AACF325-967A-4568-8597-66A04CD95E42}"/>
                </a:ext>
              </a:extLst>
            </p:cNvPr>
            <p:cNvSpPr/>
            <p:nvPr/>
          </p:nvSpPr>
          <p:spPr>
            <a:xfrm flipH="1" flipV="1">
              <a:off x="1922507" y="1456034"/>
              <a:ext cx="3456384" cy="3456384"/>
            </a:xfrm>
            <a:prstGeom prst="pie">
              <a:avLst>
                <a:gd name="adj1" fmla="val 14394434"/>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181" name="椭圆 180">
            <a:extLst>
              <a:ext uri="{FF2B5EF4-FFF2-40B4-BE49-F238E27FC236}">
                <a16:creationId xmlns:a16="http://schemas.microsoft.com/office/drawing/2014/main" id="{346BBDED-1020-424D-852D-0175418068F3}"/>
              </a:ext>
            </a:extLst>
          </p:cNvPr>
          <p:cNvSpPr/>
          <p:nvPr/>
        </p:nvSpPr>
        <p:spPr>
          <a:xfrm>
            <a:off x="3707571" y="819380"/>
            <a:ext cx="5027460" cy="50274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2" name="椭圆 181">
            <a:extLst>
              <a:ext uri="{FF2B5EF4-FFF2-40B4-BE49-F238E27FC236}">
                <a16:creationId xmlns:a16="http://schemas.microsoft.com/office/drawing/2014/main" id="{26435C0F-F6BF-4584-9FE7-BC2CA97B4AD4}"/>
              </a:ext>
            </a:extLst>
          </p:cNvPr>
          <p:cNvSpPr/>
          <p:nvPr/>
        </p:nvSpPr>
        <p:spPr>
          <a:xfrm>
            <a:off x="10322798" y="4670393"/>
            <a:ext cx="345058" cy="345057"/>
          </a:xfrm>
          <a:prstGeom prst="ellipse">
            <a:avLst/>
          </a:prstGeom>
          <a:solidFill>
            <a:schemeClr val="bg1">
              <a:alpha val="57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4" name="椭圆 183">
            <a:extLst>
              <a:ext uri="{FF2B5EF4-FFF2-40B4-BE49-F238E27FC236}">
                <a16:creationId xmlns:a16="http://schemas.microsoft.com/office/drawing/2014/main" id="{812183DB-D134-447E-AD95-A198A67DF460}"/>
              </a:ext>
            </a:extLst>
          </p:cNvPr>
          <p:cNvSpPr/>
          <p:nvPr/>
        </p:nvSpPr>
        <p:spPr>
          <a:xfrm>
            <a:off x="9080595" y="3583464"/>
            <a:ext cx="293299" cy="293298"/>
          </a:xfrm>
          <a:prstGeom prst="ellipse">
            <a:avLst/>
          </a:prstGeom>
          <a:solidFill>
            <a:schemeClr val="bg1">
              <a:alpha val="23000"/>
            </a:schemeClr>
          </a:solidFill>
          <a:ln w="3175">
            <a:solidFill>
              <a:schemeClr val="bg1">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6" name="椭圆 185">
            <a:extLst>
              <a:ext uri="{FF2B5EF4-FFF2-40B4-BE49-F238E27FC236}">
                <a16:creationId xmlns:a16="http://schemas.microsoft.com/office/drawing/2014/main" id="{B82B5B34-FA8D-4EAC-8C22-0217C69DAEAA}"/>
              </a:ext>
            </a:extLst>
          </p:cNvPr>
          <p:cNvSpPr/>
          <p:nvPr/>
        </p:nvSpPr>
        <p:spPr>
          <a:xfrm>
            <a:off x="7209350" y="2568472"/>
            <a:ext cx="534836" cy="534836"/>
          </a:xfrm>
          <a:prstGeom prst="ellipse">
            <a:avLst/>
          </a:prstGeom>
          <a:solidFill>
            <a:schemeClr val="bg1">
              <a:alpha val="41000"/>
            </a:schemeClr>
          </a:solidFill>
          <a:ln w="3175">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8" name="椭圆 187">
            <a:extLst>
              <a:ext uri="{FF2B5EF4-FFF2-40B4-BE49-F238E27FC236}">
                <a16:creationId xmlns:a16="http://schemas.microsoft.com/office/drawing/2014/main" id="{823AF4E7-5833-4008-A56A-D0DD2BF9D8D3}"/>
              </a:ext>
            </a:extLst>
          </p:cNvPr>
          <p:cNvSpPr/>
          <p:nvPr/>
        </p:nvSpPr>
        <p:spPr>
          <a:xfrm>
            <a:off x="8545757" y="5343252"/>
            <a:ext cx="345059" cy="345057"/>
          </a:xfrm>
          <a:prstGeom prst="ellipse">
            <a:avLst/>
          </a:prstGeom>
          <a:solidFill>
            <a:schemeClr val="bg1">
              <a:alpha val="8000"/>
            </a:schemeClr>
          </a:solidFill>
          <a:ln w="3175">
            <a:solidFill>
              <a:schemeClr val="bg1">
                <a:alpha val="74000"/>
              </a:schemeClr>
            </a:solidFill>
          </a:ln>
          <a:effectLst>
            <a:glow rad="38100">
              <a:schemeClr val="bg1">
                <a:alpha val="4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0" name="椭圆 189">
            <a:extLst>
              <a:ext uri="{FF2B5EF4-FFF2-40B4-BE49-F238E27FC236}">
                <a16:creationId xmlns:a16="http://schemas.microsoft.com/office/drawing/2014/main" id="{42DDC218-014D-447C-93BC-302981F89F6E}"/>
              </a:ext>
            </a:extLst>
          </p:cNvPr>
          <p:cNvSpPr/>
          <p:nvPr/>
        </p:nvSpPr>
        <p:spPr>
          <a:xfrm>
            <a:off x="10253788" y="1996203"/>
            <a:ext cx="603849" cy="603849"/>
          </a:xfrm>
          <a:prstGeom prst="ellipse">
            <a:avLst/>
          </a:prstGeom>
          <a:solidFill>
            <a:schemeClr val="bg1">
              <a:alpha val="57000"/>
            </a:schemeClr>
          </a:solidFill>
          <a:ln w="3175">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4" name="椭圆 193">
            <a:extLst>
              <a:ext uri="{FF2B5EF4-FFF2-40B4-BE49-F238E27FC236}">
                <a16:creationId xmlns:a16="http://schemas.microsoft.com/office/drawing/2014/main" id="{A498DD33-6403-43B2-8CFE-50FFF35E6539}"/>
              </a:ext>
            </a:extLst>
          </p:cNvPr>
          <p:cNvSpPr/>
          <p:nvPr/>
        </p:nvSpPr>
        <p:spPr>
          <a:xfrm>
            <a:off x="10840385" y="3963026"/>
            <a:ext cx="327804" cy="327803"/>
          </a:xfrm>
          <a:prstGeom prst="ellipse">
            <a:avLst/>
          </a:prstGeom>
          <a:solidFill>
            <a:schemeClr val="bg1">
              <a:alpha val="23000"/>
            </a:schemeClr>
          </a:solidFill>
          <a:ln w="3175">
            <a:solidFill>
              <a:schemeClr val="bg1">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6" name="椭圆 195">
            <a:extLst>
              <a:ext uri="{FF2B5EF4-FFF2-40B4-BE49-F238E27FC236}">
                <a16:creationId xmlns:a16="http://schemas.microsoft.com/office/drawing/2014/main" id="{A48DD58C-7580-44AC-BAD7-132FAED878BC}"/>
              </a:ext>
            </a:extLst>
          </p:cNvPr>
          <p:cNvSpPr/>
          <p:nvPr/>
        </p:nvSpPr>
        <p:spPr>
          <a:xfrm>
            <a:off x="10167525" y="3583464"/>
            <a:ext cx="379562" cy="379562"/>
          </a:xfrm>
          <a:prstGeom prst="ellipse">
            <a:avLst/>
          </a:prstGeom>
          <a:solidFill>
            <a:schemeClr val="bg1">
              <a:alpha val="57000"/>
            </a:schemeClr>
          </a:solidFill>
          <a:ln w="3175">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8" name="椭圆 197">
            <a:extLst>
              <a:ext uri="{FF2B5EF4-FFF2-40B4-BE49-F238E27FC236}">
                <a16:creationId xmlns:a16="http://schemas.microsoft.com/office/drawing/2014/main" id="{7EA11715-64D5-4D0E-AE73-E2FA9D9EFBD9}"/>
              </a:ext>
            </a:extLst>
          </p:cNvPr>
          <p:cNvSpPr/>
          <p:nvPr/>
        </p:nvSpPr>
        <p:spPr>
          <a:xfrm>
            <a:off x="8890815" y="4359843"/>
            <a:ext cx="310551" cy="310550"/>
          </a:xfrm>
          <a:prstGeom prst="ellipse">
            <a:avLst/>
          </a:prstGeom>
          <a:solidFill>
            <a:schemeClr val="bg1">
              <a:alpha val="57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3" name="椭圆 202">
            <a:extLst>
              <a:ext uri="{FF2B5EF4-FFF2-40B4-BE49-F238E27FC236}">
                <a16:creationId xmlns:a16="http://schemas.microsoft.com/office/drawing/2014/main" id="{A03E713B-56E4-4C64-87B6-86F5A520F895}"/>
              </a:ext>
            </a:extLst>
          </p:cNvPr>
          <p:cNvSpPr/>
          <p:nvPr/>
        </p:nvSpPr>
        <p:spPr>
          <a:xfrm>
            <a:off x="9753457" y="3134890"/>
            <a:ext cx="603849" cy="603849"/>
          </a:xfrm>
          <a:prstGeom prst="ellipse">
            <a:avLst/>
          </a:prstGeom>
          <a:solidFill>
            <a:schemeClr val="bg1">
              <a:alpha val="57000"/>
            </a:schemeClr>
          </a:solidFill>
          <a:ln w="3175">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5" name="椭圆 204">
            <a:extLst>
              <a:ext uri="{FF2B5EF4-FFF2-40B4-BE49-F238E27FC236}">
                <a16:creationId xmlns:a16="http://schemas.microsoft.com/office/drawing/2014/main" id="{5EE6902D-60F2-4B4A-90FB-0C3AAD370281}"/>
              </a:ext>
            </a:extLst>
          </p:cNvPr>
          <p:cNvSpPr/>
          <p:nvPr/>
        </p:nvSpPr>
        <p:spPr>
          <a:xfrm>
            <a:off x="10667857" y="2962362"/>
            <a:ext cx="327804" cy="327803"/>
          </a:xfrm>
          <a:prstGeom prst="ellipse">
            <a:avLst/>
          </a:prstGeom>
          <a:solidFill>
            <a:schemeClr val="bg1">
              <a:alpha val="23000"/>
            </a:schemeClr>
          </a:solidFill>
          <a:ln w="3175">
            <a:solidFill>
              <a:schemeClr val="bg1">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6" name="[动画大师]_Oval 42">
            <a:extLst>
              <a:ext uri="{FF2B5EF4-FFF2-40B4-BE49-F238E27FC236}">
                <a16:creationId xmlns:a16="http://schemas.microsoft.com/office/drawing/2014/main" id="{FF2DEC0B-B83D-4047-953A-37EE29B9ADB9}"/>
              </a:ext>
            </a:extLst>
          </p:cNvPr>
          <p:cNvSpPr/>
          <p:nvPr/>
        </p:nvSpPr>
        <p:spPr>
          <a:xfrm>
            <a:off x="9701699" y="2634558"/>
            <a:ext cx="379562" cy="379562"/>
          </a:xfrm>
          <a:prstGeom prst="ellipse">
            <a:avLst/>
          </a:prstGeom>
          <a:solidFill>
            <a:schemeClr val="bg1">
              <a:alpha val="57000"/>
            </a:schemeClr>
          </a:solidFill>
          <a:ln w="3175">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8" name="椭圆 207">
            <a:extLst>
              <a:ext uri="{FF2B5EF4-FFF2-40B4-BE49-F238E27FC236}">
                <a16:creationId xmlns:a16="http://schemas.microsoft.com/office/drawing/2014/main" id="{B4DFDDB8-8BFA-4E84-9C48-C74B8CD2196F}"/>
              </a:ext>
            </a:extLst>
          </p:cNvPr>
          <p:cNvSpPr/>
          <p:nvPr/>
        </p:nvSpPr>
        <p:spPr>
          <a:xfrm>
            <a:off x="8097185" y="4808415"/>
            <a:ext cx="207034" cy="207033"/>
          </a:xfrm>
          <a:prstGeom prst="ellipse">
            <a:avLst/>
          </a:prstGeom>
          <a:solidFill>
            <a:schemeClr val="bg1">
              <a:alpha val="23000"/>
            </a:schemeClr>
          </a:solidFill>
          <a:ln w="3175">
            <a:solidFill>
              <a:schemeClr val="bg1">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9" name="椭圆 208">
            <a:extLst>
              <a:ext uri="{FF2B5EF4-FFF2-40B4-BE49-F238E27FC236}">
                <a16:creationId xmlns:a16="http://schemas.microsoft.com/office/drawing/2014/main" id="{AD2F8DB5-39E7-44B3-9A8E-20502BF25C9A}"/>
              </a:ext>
            </a:extLst>
          </p:cNvPr>
          <p:cNvSpPr/>
          <p:nvPr/>
        </p:nvSpPr>
        <p:spPr>
          <a:xfrm>
            <a:off x="8373230" y="3290166"/>
            <a:ext cx="327804" cy="327803"/>
          </a:xfrm>
          <a:prstGeom prst="ellipse">
            <a:avLst/>
          </a:prstGeom>
          <a:solidFill>
            <a:schemeClr val="bg1">
              <a:alpha val="23000"/>
            </a:schemeClr>
          </a:solidFill>
          <a:ln w="3175">
            <a:solidFill>
              <a:schemeClr val="bg1">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0" name="椭圆 209">
            <a:extLst>
              <a:ext uri="{FF2B5EF4-FFF2-40B4-BE49-F238E27FC236}">
                <a16:creationId xmlns:a16="http://schemas.microsoft.com/office/drawing/2014/main" id="{3F3A787C-935E-4A5A-B804-A6324F366495}"/>
              </a:ext>
            </a:extLst>
          </p:cNvPr>
          <p:cNvSpPr/>
          <p:nvPr/>
        </p:nvSpPr>
        <p:spPr>
          <a:xfrm>
            <a:off x="8114438" y="2513789"/>
            <a:ext cx="379562" cy="379562"/>
          </a:xfrm>
          <a:prstGeom prst="ellipse">
            <a:avLst/>
          </a:prstGeom>
          <a:solidFill>
            <a:schemeClr val="bg1">
              <a:alpha val="57000"/>
            </a:schemeClr>
          </a:solidFill>
          <a:ln w="3175">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1" name="椭圆 210">
            <a:extLst>
              <a:ext uri="{FF2B5EF4-FFF2-40B4-BE49-F238E27FC236}">
                <a16:creationId xmlns:a16="http://schemas.microsoft.com/office/drawing/2014/main" id="{C8764AAF-F0C2-4855-9624-007EB9BB2DD3}"/>
              </a:ext>
            </a:extLst>
          </p:cNvPr>
          <p:cNvSpPr/>
          <p:nvPr/>
        </p:nvSpPr>
        <p:spPr>
          <a:xfrm>
            <a:off x="7734877" y="3238407"/>
            <a:ext cx="379562" cy="379562"/>
          </a:xfrm>
          <a:prstGeom prst="ellipse">
            <a:avLst/>
          </a:prstGeom>
          <a:solidFill>
            <a:schemeClr val="bg1">
              <a:alpha val="57000"/>
            </a:schemeClr>
          </a:solidFill>
          <a:ln w="3175">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2" name="椭圆 211">
            <a:extLst>
              <a:ext uri="{FF2B5EF4-FFF2-40B4-BE49-F238E27FC236}">
                <a16:creationId xmlns:a16="http://schemas.microsoft.com/office/drawing/2014/main" id="{DBD32DDC-AD04-44A2-9CFE-3AD071D07138}"/>
              </a:ext>
            </a:extLst>
          </p:cNvPr>
          <p:cNvSpPr/>
          <p:nvPr/>
        </p:nvSpPr>
        <p:spPr>
          <a:xfrm>
            <a:off x="9598180" y="3963026"/>
            <a:ext cx="603849" cy="603849"/>
          </a:xfrm>
          <a:prstGeom prst="ellipse">
            <a:avLst/>
          </a:prstGeom>
          <a:solidFill>
            <a:schemeClr val="bg1">
              <a:alpha val="57000"/>
            </a:schemeClr>
          </a:solidFill>
          <a:ln w="3175">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3" name="椭圆 212">
            <a:extLst>
              <a:ext uri="{FF2B5EF4-FFF2-40B4-BE49-F238E27FC236}">
                <a16:creationId xmlns:a16="http://schemas.microsoft.com/office/drawing/2014/main" id="{33B4F42F-851B-471E-AA7E-4931EAD646C7}"/>
              </a:ext>
            </a:extLst>
          </p:cNvPr>
          <p:cNvSpPr/>
          <p:nvPr/>
        </p:nvSpPr>
        <p:spPr>
          <a:xfrm>
            <a:off x="10598845" y="5550286"/>
            <a:ext cx="603849" cy="603849"/>
          </a:xfrm>
          <a:prstGeom prst="ellipse">
            <a:avLst/>
          </a:prstGeom>
          <a:solidFill>
            <a:schemeClr val="bg1">
              <a:alpha val="57000"/>
            </a:schemeClr>
          </a:solidFill>
          <a:ln w="3175">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7" name="椭圆 216">
            <a:extLst>
              <a:ext uri="{FF2B5EF4-FFF2-40B4-BE49-F238E27FC236}">
                <a16:creationId xmlns:a16="http://schemas.microsoft.com/office/drawing/2014/main" id="{4F474FF5-121A-48BD-98E4-7BF5E5479DAD}"/>
              </a:ext>
            </a:extLst>
          </p:cNvPr>
          <p:cNvSpPr/>
          <p:nvPr/>
        </p:nvSpPr>
        <p:spPr>
          <a:xfrm>
            <a:off x="8614768" y="1823677"/>
            <a:ext cx="431322" cy="431320"/>
          </a:xfrm>
          <a:prstGeom prst="ellipse">
            <a:avLst/>
          </a:prstGeom>
          <a:solidFill>
            <a:schemeClr val="bg1">
              <a:alpha val="57000"/>
            </a:schemeClr>
          </a:solidFill>
          <a:ln w="3175">
            <a:solidFill>
              <a:schemeClr val="bg1"/>
            </a:solidFill>
          </a:ln>
          <a:effectLst>
            <a:glow rad="38100">
              <a:schemeClr val="bg1">
                <a:alpha val="4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8" name="椭圆 217">
            <a:extLst>
              <a:ext uri="{FF2B5EF4-FFF2-40B4-BE49-F238E27FC236}">
                <a16:creationId xmlns:a16="http://schemas.microsoft.com/office/drawing/2014/main" id="{C74DBCD4-062E-41DB-92C6-A68A15EE2BED}"/>
              </a:ext>
            </a:extLst>
          </p:cNvPr>
          <p:cNvSpPr/>
          <p:nvPr/>
        </p:nvSpPr>
        <p:spPr>
          <a:xfrm>
            <a:off x="7838392" y="3911268"/>
            <a:ext cx="379562" cy="379562"/>
          </a:xfrm>
          <a:prstGeom prst="ellipse">
            <a:avLst/>
          </a:prstGeom>
          <a:solidFill>
            <a:schemeClr val="bg1">
              <a:alpha val="57000"/>
            </a:schemeClr>
          </a:solidFill>
          <a:ln w="3175">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9" name="椭圆 218">
            <a:extLst>
              <a:ext uri="{FF2B5EF4-FFF2-40B4-BE49-F238E27FC236}">
                <a16:creationId xmlns:a16="http://schemas.microsoft.com/office/drawing/2014/main" id="{46BEC66E-B886-4DA2-AE9C-3468F2BBE8CF}"/>
              </a:ext>
            </a:extLst>
          </p:cNvPr>
          <p:cNvSpPr/>
          <p:nvPr/>
        </p:nvSpPr>
        <p:spPr>
          <a:xfrm>
            <a:off x="9632685" y="5377759"/>
            <a:ext cx="345058" cy="345057"/>
          </a:xfrm>
          <a:prstGeom prst="ellipse">
            <a:avLst/>
          </a:prstGeom>
          <a:solidFill>
            <a:schemeClr val="bg1">
              <a:alpha val="57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22" name="[动画大师]_Straight Connector 4">
            <a:extLst>
              <a:ext uri="{FF2B5EF4-FFF2-40B4-BE49-F238E27FC236}">
                <a16:creationId xmlns:a16="http://schemas.microsoft.com/office/drawing/2014/main" id="{5817DA6A-E430-4D23-8B70-0D3B1C4DB472}"/>
              </a:ext>
            </a:extLst>
          </p:cNvPr>
          <p:cNvCxnSpPr/>
          <p:nvPr/>
        </p:nvCxnSpPr>
        <p:spPr>
          <a:xfrm>
            <a:off x="12192000" y="4283155"/>
            <a:ext cx="10023894" cy="0"/>
          </a:xfrm>
          <a:prstGeom prst="line">
            <a:avLst/>
          </a:prstGeom>
          <a:ln w="12700">
            <a:solidFill>
              <a:schemeClr val="bg1">
                <a:alpha val="47000"/>
              </a:schemeClr>
            </a:solidFill>
          </a:ln>
        </p:spPr>
        <p:style>
          <a:lnRef idx="1">
            <a:schemeClr val="accent1"/>
          </a:lnRef>
          <a:fillRef idx="0">
            <a:schemeClr val="accent1"/>
          </a:fillRef>
          <a:effectRef idx="0">
            <a:schemeClr val="accent1"/>
          </a:effectRef>
          <a:fontRef idx="minor">
            <a:schemeClr val="tx1"/>
          </a:fontRef>
        </p:style>
      </p:cxnSp>
      <p:cxnSp>
        <p:nvCxnSpPr>
          <p:cNvPr id="223" name="[动画大师]_Straight Connector 2">
            <a:extLst>
              <a:ext uri="{FF2B5EF4-FFF2-40B4-BE49-F238E27FC236}">
                <a16:creationId xmlns:a16="http://schemas.microsoft.com/office/drawing/2014/main" id="{7217817F-6D75-4DB5-BC9C-A8B97B9C06B3}"/>
              </a:ext>
            </a:extLst>
          </p:cNvPr>
          <p:cNvCxnSpPr/>
          <p:nvPr/>
        </p:nvCxnSpPr>
        <p:spPr>
          <a:xfrm flipH="1">
            <a:off x="-7953829" y="594617"/>
            <a:ext cx="7953829" cy="0"/>
          </a:xfrm>
          <a:prstGeom prst="line">
            <a:avLst/>
          </a:prstGeom>
          <a:ln>
            <a:solidFill>
              <a:schemeClr val="bg1">
                <a:alpha val="47000"/>
              </a:schemeClr>
            </a:solidFill>
          </a:ln>
        </p:spPr>
        <p:style>
          <a:lnRef idx="1">
            <a:schemeClr val="accent1"/>
          </a:lnRef>
          <a:fillRef idx="0">
            <a:schemeClr val="accent1"/>
          </a:fillRef>
          <a:effectRef idx="0">
            <a:schemeClr val="accent1"/>
          </a:effectRef>
          <a:fontRef idx="minor">
            <a:schemeClr val="tx1"/>
          </a:fontRef>
        </p:style>
      </p:cxnSp>
      <p:cxnSp>
        <p:nvCxnSpPr>
          <p:cNvPr id="224" name="[动画大师]_Straight Connector 2">
            <a:extLst>
              <a:ext uri="{FF2B5EF4-FFF2-40B4-BE49-F238E27FC236}">
                <a16:creationId xmlns:a16="http://schemas.microsoft.com/office/drawing/2014/main" id="{5817397D-7D20-4FE2-88F9-FA413404CFEA}"/>
              </a:ext>
            </a:extLst>
          </p:cNvPr>
          <p:cNvCxnSpPr/>
          <p:nvPr/>
        </p:nvCxnSpPr>
        <p:spPr>
          <a:xfrm flipH="1">
            <a:off x="-6577497" y="5017210"/>
            <a:ext cx="6577497" cy="0"/>
          </a:xfrm>
          <a:prstGeom prst="line">
            <a:avLst/>
          </a:prstGeom>
          <a:ln w="12700">
            <a:solidFill>
              <a:schemeClr val="bg1">
                <a:alpha val="47000"/>
              </a:schemeClr>
            </a:solidFill>
          </a:ln>
        </p:spPr>
        <p:style>
          <a:lnRef idx="1">
            <a:schemeClr val="accent1"/>
          </a:lnRef>
          <a:fillRef idx="0">
            <a:schemeClr val="accent1"/>
          </a:fillRef>
          <a:effectRef idx="0">
            <a:schemeClr val="accent1"/>
          </a:effectRef>
          <a:fontRef idx="minor">
            <a:schemeClr val="tx1"/>
          </a:fontRef>
        </p:style>
      </p:cxnSp>
      <p:cxnSp>
        <p:nvCxnSpPr>
          <p:cNvPr id="225" name="[动画大师]_Straight Connector 4">
            <a:extLst>
              <a:ext uri="{FF2B5EF4-FFF2-40B4-BE49-F238E27FC236}">
                <a16:creationId xmlns:a16="http://schemas.microsoft.com/office/drawing/2014/main" id="{60823DFF-CF1B-4794-A71A-3601F7FC044F}"/>
              </a:ext>
            </a:extLst>
          </p:cNvPr>
          <p:cNvCxnSpPr/>
          <p:nvPr/>
        </p:nvCxnSpPr>
        <p:spPr>
          <a:xfrm>
            <a:off x="12192000" y="2070897"/>
            <a:ext cx="6096000" cy="0"/>
          </a:xfrm>
          <a:prstGeom prst="line">
            <a:avLst/>
          </a:prstGeom>
          <a:ln w="6350">
            <a:solidFill>
              <a:schemeClr val="bg1">
                <a:alpha val="47000"/>
              </a:schemeClr>
            </a:solidFill>
          </a:ln>
        </p:spPr>
        <p:style>
          <a:lnRef idx="1">
            <a:schemeClr val="accent1"/>
          </a:lnRef>
          <a:fillRef idx="0">
            <a:schemeClr val="accent1"/>
          </a:fillRef>
          <a:effectRef idx="0">
            <a:schemeClr val="accent1"/>
          </a:effectRef>
          <a:fontRef idx="minor">
            <a:schemeClr val="tx1"/>
          </a:fontRef>
        </p:style>
      </p:cxnSp>
      <p:cxnSp>
        <p:nvCxnSpPr>
          <p:cNvPr id="226" name="[动画大师]_Straight Connector 2">
            <a:extLst>
              <a:ext uri="{FF2B5EF4-FFF2-40B4-BE49-F238E27FC236}">
                <a16:creationId xmlns:a16="http://schemas.microsoft.com/office/drawing/2014/main" id="{EAA05861-87A5-4039-9EFA-FE65E7310914}"/>
              </a:ext>
            </a:extLst>
          </p:cNvPr>
          <p:cNvCxnSpPr/>
          <p:nvPr/>
        </p:nvCxnSpPr>
        <p:spPr>
          <a:xfrm flipH="1">
            <a:off x="-7521677" y="3276899"/>
            <a:ext cx="7521678" cy="0"/>
          </a:xfrm>
          <a:prstGeom prst="line">
            <a:avLst/>
          </a:prstGeom>
          <a:ln w="19050">
            <a:solidFill>
              <a:schemeClr val="bg1">
                <a:alpha val="24000"/>
              </a:schemeClr>
            </a:solidFill>
          </a:ln>
        </p:spPr>
        <p:style>
          <a:lnRef idx="1">
            <a:schemeClr val="accent1"/>
          </a:lnRef>
          <a:fillRef idx="0">
            <a:schemeClr val="accent1"/>
          </a:fillRef>
          <a:effectRef idx="0">
            <a:schemeClr val="accent1"/>
          </a:effectRef>
          <a:fontRef idx="minor">
            <a:schemeClr val="tx1"/>
          </a:fontRef>
        </p:style>
      </p:cxnSp>
      <p:sp>
        <p:nvSpPr>
          <p:cNvPr id="227" name="PA_文本框 9">
            <a:extLst>
              <a:ext uri="{FF2B5EF4-FFF2-40B4-BE49-F238E27FC236}">
                <a16:creationId xmlns:a16="http://schemas.microsoft.com/office/drawing/2014/main" id="{EED61AB2-4067-460D-825B-FB5DA4CE637F}"/>
              </a:ext>
            </a:extLst>
          </p:cNvPr>
          <p:cNvSpPr txBox="1"/>
          <p:nvPr>
            <p:custDataLst>
              <p:tags r:id="rId2"/>
            </p:custDataLst>
          </p:nvPr>
        </p:nvSpPr>
        <p:spPr>
          <a:xfrm>
            <a:off x="3859850" y="3771960"/>
            <a:ext cx="4704523" cy="407419"/>
          </a:xfrm>
          <a:prstGeom prst="rect">
            <a:avLst/>
          </a:prstGeom>
          <a:noFill/>
        </p:spPr>
        <p:txBody>
          <a:bodyPr wrap="square">
            <a:spAutoFit/>
          </a:bodyPr>
          <a:lstStyle/>
          <a:p>
            <a:pPr algn="ctr">
              <a:lnSpc>
                <a:spcPct val="120000"/>
              </a:lnSpc>
              <a:defRPr/>
            </a:pPr>
            <a:r>
              <a:rPr lang="zh-CN" altLang="en-US" sz="1867" dirty="0">
                <a:solidFill>
                  <a:schemeClr val="accent1">
                    <a:lumMod val="50000"/>
                  </a:schemeClr>
                </a:solidFill>
                <a:cs typeface="+mn-ea"/>
                <a:sym typeface="+mn-lt"/>
              </a:rPr>
              <a:t>汇报人：贾旭</a:t>
            </a:r>
            <a:endParaRPr lang="en-US" altLang="ko-KR" sz="1867" dirty="0">
              <a:solidFill>
                <a:schemeClr val="accent1">
                  <a:lumMod val="50000"/>
                </a:schemeClr>
              </a:solidFill>
              <a:cs typeface="+mn-ea"/>
              <a:sym typeface="+mn-lt"/>
            </a:endParaRPr>
          </a:p>
        </p:txBody>
      </p:sp>
      <p:sp>
        <p:nvSpPr>
          <p:cNvPr id="228" name="PA_文本框 1">
            <a:extLst>
              <a:ext uri="{FF2B5EF4-FFF2-40B4-BE49-F238E27FC236}">
                <a16:creationId xmlns:a16="http://schemas.microsoft.com/office/drawing/2014/main" id="{6A9DAB85-5ACB-4D4B-BA25-66955F4EF0E8}"/>
              </a:ext>
            </a:extLst>
          </p:cNvPr>
          <p:cNvSpPr txBox="1">
            <a:spLocks noChangeArrowheads="1"/>
          </p:cNvSpPr>
          <p:nvPr>
            <p:custDataLst>
              <p:tags r:id="rId3"/>
            </p:custDataLst>
          </p:nvPr>
        </p:nvSpPr>
        <p:spPr bwMode="auto">
          <a:xfrm>
            <a:off x="3189471" y="1973694"/>
            <a:ext cx="6012623" cy="830997"/>
          </a:xfrm>
          <a:prstGeom prst="rect">
            <a:avLst/>
          </a:prstGeom>
          <a:noFill/>
          <a:ln w="9525">
            <a:noFill/>
            <a:miter lim="800000"/>
            <a:headEnd/>
            <a:tailEnd/>
          </a:ln>
        </p:spPr>
        <p:txBody>
          <a:bodyPr wrap="square">
            <a:spAutoFit/>
          </a:bodyPr>
          <a:lstStyle/>
          <a:p>
            <a:pPr algn="ctr"/>
            <a:r>
              <a:rPr lang="zh-CN" altLang="en-US" sz="4800" b="1" dirty="0">
                <a:ln w="12700">
                  <a:solidFill>
                    <a:schemeClr val="accent1">
                      <a:lumMod val="50000"/>
                    </a:schemeClr>
                  </a:solidFill>
                  <a:prstDash val="solid"/>
                </a:ln>
                <a:solidFill>
                  <a:schemeClr val="bg2">
                    <a:tint val="85000"/>
                    <a:satMod val="155000"/>
                  </a:schemeClr>
                </a:solidFill>
                <a:effectLst>
                  <a:outerShdw blurRad="41275" dist="20320" dir="1800000" algn="tl" rotWithShape="0">
                    <a:srgbClr val="000000">
                      <a:alpha val="40000"/>
                    </a:srgbClr>
                  </a:outerShdw>
                </a:effectLst>
                <a:cs typeface="+mn-ea"/>
                <a:sym typeface="+mn-lt"/>
              </a:rPr>
              <a:t>对话状态追踪</a:t>
            </a:r>
            <a:endParaRPr lang="en-US" altLang="ko-KR" sz="4800" b="1" dirty="0">
              <a:ln w="12700">
                <a:solidFill>
                  <a:schemeClr val="accent1">
                    <a:lumMod val="50000"/>
                  </a:schemeClr>
                </a:solidFill>
                <a:prstDash val="solid"/>
              </a:ln>
              <a:solidFill>
                <a:schemeClr val="bg2">
                  <a:tint val="85000"/>
                  <a:satMod val="155000"/>
                </a:schemeClr>
              </a:solidFill>
              <a:effectLst>
                <a:outerShdw blurRad="41275" dist="20320" dir="1800000" algn="tl" rotWithShape="0">
                  <a:srgbClr val="000000">
                    <a:alpha val="40000"/>
                  </a:srgbClr>
                </a:outerShdw>
              </a:effectLst>
              <a:cs typeface="+mn-ea"/>
              <a:sym typeface="+mn-lt"/>
            </a:endParaRPr>
          </a:p>
        </p:txBody>
      </p:sp>
      <p:sp>
        <p:nvSpPr>
          <p:cNvPr id="229" name="PA_圆角矩形 1">
            <a:extLst>
              <a:ext uri="{FF2B5EF4-FFF2-40B4-BE49-F238E27FC236}">
                <a16:creationId xmlns:a16="http://schemas.microsoft.com/office/drawing/2014/main" id="{30F2A6FD-CE86-4A6E-A414-CBC74093314F}"/>
              </a:ext>
            </a:extLst>
          </p:cNvPr>
          <p:cNvSpPr/>
          <p:nvPr>
            <p:custDataLst>
              <p:tags r:id="rId4"/>
            </p:custDataLst>
          </p:nvPr>
        </p:nvSpPr>
        <p:spPr>
          <a:xfrm>
            <a:off x="5527204" y="4451446"/>
            <a:ext cx="1567623" cy="387076"/>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65000"/>
                    <a:lumOff val="35000"/>
                  </a:schemeClr>
                </a:solidFill>
                <a:cs typeface="+mn-ea"/>
                <a:sym typeface="+mn-lt"/>
              </a:rPr>
              <a:t>2021.09.29</a:t>
            </a:r>
            <a:endParaRPr lang="zh-CN" altLang="en-US" dirty="0">
              <a:solidFill>
                <a:schemeClr val="tx1">
                  <a:lumMod val="65000"/>
                  <a:lumOff val="35000"/>
                </a:schemeClr>
              </a:solidFill>
              <a:cs typeface="+mn-ea"/>
              <a:sym typeface="+mn-lt"/>
            </a:endParaRPr>
          </a:p>
        </p:txBody>
      </p:sp>
      <p:sp>
        <p:nvSpPr>
          <p:cNvPr id="69" name="椭圆 68">
            <a:extLst>
              <a:ext uri="{FF2B5EF4-FFF2-40B4-BE49-F238E27FC236}">
                <a16:creationId xmlns:a16="http://schemas.microsoft.com/office/drawing/2014/main" id="{62D0574F-D103-42D5-9B8F-7DC570975D2F}"/>
              </a:ext>
            </a:extLst>
          </p:cNvPr>
          <p:cNvSpPr/>
          <p:nvPr/>
        </p:nvSpPr>
        <p:spPr>
          <a:xfrm>
            <a:off x="8490487" y="6308981"/>
            <a:ext cx="461792" cy="461792"/>
          </a:xfrm>
          <a:prstGeom prst="ellipse">
            <a:avLst/>
          </a:prstGeom>
          <a:solidFill>
            <a:schemeClr val="bg1">
              <a:alpha val="43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椭圆 69">
            <a:extLst>
              <a:ext uri="{FF2B5EF4-FFF2-40B4-BE49-F238E27FC236}">
                <a16:creationId xmlns:a16="http://schemas.microsoft.com/office/drawing/2014/main" id="{F056E919-F081-4584-9836-5296F969645C}"/>
              </a:ext>
            </a:extLst>
          </p:cNvPr>
          <p:cNvSpPr/>
          <p:nvPr/>
        </p:nvSpPr>
        <p:spPr>
          <a:xfrm>
            <a:off x="7225296" y="6035243"/>
            <a:ext cx="343644" cy="343644"/>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椭圆 70">
            <a:extLst>
              <a:ext uri="{FF2B5EF4-FFF2-40B4-BE49-F238E27FC236}">
                <a16:creationId xmlns:a16="http://schemas.microsoft.com/office/drawing/2014/main" id="{9953A669-55F9-4009-A68D-2F510169A047}"/>
              </a:ext>
            </a:extLst>
          </p:cNvPr>
          <p:cNvSpPr/>
          <p:nvPr/>
        </p:nvSpPr>
        <p:spPr>
          <a:xfrm>
            <a:off x="6289584" y="4944375"/>
            <a:ext cx="614664" cy="614664"/>
          </a:xfrm>
          <a:prstGeom prst="ellipse">
            <a:avLst/>
          </a:prstGeom>
          <a:solidFill>
            <a:schemeClr val="bg1">
              <a:alpha val="16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椭圆 71">
            <a:extLst>
              <a:ext uri="{FF2B5EF4-FFF2-40B4-BE49-F238E27FC236}">
                <a16:creationId xmlns:a16="http://schemas.microsoft.com/office/drawing/2014/main" id="{DF29430D-0892-4451-9D75-6A255EABABAF}"/>
              </a:ext>
            </a:extLst>
          </p:cNvPr>
          <p:cNvSpPr/>
          <p:nvPr/>
        </p:nvSpPr>
        <p:spPr>
          <a:xfrm>
            <a:off x="7510592" y="5376205"/>
            <a:ext cx="343644" cy="343644"/>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 name="椭圆 72">
            <a:extLst>
              <a:ext uri="{FF2B5EF4-FFF2-40B4-BE49-F238E27FC236}">
                <a16:creationId xmlns:a16="http://schemas.microsoft.com/office/drawing/2014/main" id="{B32BFD58-ABF6-42E0-A5E6-CE7571169006}"/>
              </a:ext>
            </a:extLst>
          </p:cNvPr>
          <p:cNvSpPr/>
          <p:nvPr/>
        </p:nvSpPr>
        <p:spPr>
          <a:xfrm>
            <a:off x="7876170" y="6298769"/>
            <a:ext cx="343644" cy="343644"/>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 name="椭圆 73">
            <a:extLst>
              <a:ext uri="{FF2B5EF4-FFF2-40B4-BE49-F238E27FC236}">
                <a16:creationId xmlns:a16="http://schemas.microsoft.com/office/drawing/2014/main" id="{923B0E7F-9EB5-4533-8F85-CE1571DBA28A}"/>
              </a:ext>
            </a:extLst>
          </p:cNvPr>
          <p:cNvSpPr/>
          <p:nvPr/>
        </p:nvSpPr>
        <p:spPr>
          <a:xfrm>
            <a:off x="6656226" y="6645513"/>
            <a:ext cx="343644" cy="343644"/>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5" name="椭圆 74">
            <a:extLst>
              <a:ext uri="{FF2B5EF4-FFF2-40B4-BE49-F238E27FC236}">
                <a16:creationId xmlns:a16="http://schemas.microsoft.com/office/drawing/2014/main" id="{DF8AC223-5776-4D4B-9BC0-83F61DBFB6AA}"/>
              </a:ext>
            </a:extLst>
          </p:cNvPr>
          <p:cNvSpPr/>
          <p:nvPr/>
        </p:nvSpPr>
        <p:spPr>
          <a:xfrm>
            <a:off x="10325070" y="6029349"/>
            <a:ext cx="343644" cy="343644"/>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6" name="椭圆 75">
            <a:extLst>
              <a:ext uri="{FF2B5EF4-FFF2-40B4-BE49-F238E27FC236}">
                <a16:creationId xmlns:a16="http://schemas.microsoft.com/office/drawing/2014/main" id="{54F2BE23-3941-4DB6-97AF-B0CF01539070}"/>
              </a:ext>
            </a:extLst>
          </p:cNvPr>
          <p:cNvSpPr/>
          <p:nvPr/>
        </p:nvSpPr>
        <p:spPr>
          <a:xfrm>
            <a:off x="9076841" y="6439042"/>
            <a:ext cx="343644" cy="343644"/>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7" name="椭圆 76">
            <a:extLst>
              <a:ext uri="{FF2B5EF4-FFF2-40B4-BE49-F238E27FC236}">
                <a16:creationId xmlns:a16="http://schemas.microsoft.com/office/drawing/2014/main" id="{BD29648B-4FF1-4215-A083-4F80CEEC1B82}"/>
              </a:ext>
            </a:extLst>
          </p:cNvPr>
          <p:cNvSpPr/>
          <p:nvPr/>
        </p:nvSpPr>
        <p:spPr>
          <a:xfrm>
            <a:off x="12357069" y="6232549"/>
            <a:ext cx="343644" cy="343644"/>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8" name="椭圆 77">
            <a:extLst>
              <a:ext uri="{FF2B5EF4-FFF2-40B4-BE49-F238E27FC236}">
                <a16:creationId xmlns:a16="http://schemas.microsoft.com/office/drawing/2014/main" id="{5AF98877-98E5-4308-87DA-50D0AE0D57EE}"/>
              </a:ext>
            </a:extLst>
          </p:cNvPr>
          <p:cNvSpPr/>
          <p:nvPr/>
        </p:nvSpPr>
        <p:spPr>
          <a:xfrm>
            <a:off x="14258442" y="6174493"/>
            <a:ext cx="343644" cy="343644"/>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9" name="椭圆 78">
            <a:extLst>
              <a:ext uri="{FF2B5EF4-FFF2-40B4-BE49-F238E27FC236}">
                <a16:creationId xmlns:a16="http://schemas.microsoft.com/office/drawing/2014/main" id="{492B71A9-039A-45D3-9128-A8DEA3E04C7C}"/>
              </a:ext>
            </a:extLst>
          </p:cNvPr>
          <p:cNvSpPr/>
          <p:nvPr/>
        </p:nvSpPr>
        <p:spPr>
          <a:xfrm>
            <a:off x="13271471" y="6334150"/>
            <a:ext cx="343644" cy="343644"/>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0" name="椭圆 79">
            <a:extLst>
              <a:ext uri="{FF2B5EF4-FFF2-40B4-BE49-F238E27FC236}">
                <a16:creationId xmlns:a16="http://schemas.microsoft.com/office/drawing/2014/main" id="{C0C109C4-CD54-4943-B746-40152B355C91}"/>
              </a:ext>
            </a:extLst>
          </p:cNvPr>
          <p:cNvSpPr/>
          <p:nvPr/>
        </p:nvSpPr>
        <p:spPr>
          <a:xfrm>
            <a:off x="8068491" y="5348054"/>
            <a:ext cx="614664" cy="614664"/>
          </a:xfrm>
          <a:prstGeom prst="ellipse">
            <a:avLst/>
          </a:prstGeom>
          <a:solidFill>
            <a:schemeClr val="bg1">
              <a:alpha val="16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1" name="椭圆 80">
            <a:extLst>
              <a:ext uri="{FF2B5EF4-FFF2-40B4-BE49-F238E27FC236}">
                <a16:creationId xmlns:a16="http://schemas.microsoft.com/office/drawing/2014/main" id="{B49F51DC-52A5-4C8C-8A37-8831F74BD920}"/>
              </a:ext>
            </a:extLst>
          </p:cNvPr>
          <p:cNvSpPr/>
          <p:nvPr/>
        </p:nvSpPr>
        <p:spPr>
          <a:xfrm>
            <a:off x="8744313" y="5447840"/>
            <a:ext cx="614664" cy="614664"/>
          </a:xfrm>
          <a:prstGeom prst="ellipse">
            <a:avLst/>
          </a:prstGeom>
          <a:solidFill>
            <a:schemeClr val="bg1">
              <a:alpha val="16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2" name="椭圆 81">
            <a:extLst>
              <a:ext uri="{FF2B5EF4-FFF2-40B4-BE49-F238E27FC236}">
                <a16:creationId xmlns:a16="http://schemas.microsoft.com/office/drawing/2014/main" id="{64EE8BE3-8171-439A-910D-DA2F1509F318}"/>
              </a:ext>
            </a:extLst>
          </p:cNvPr>
          <p:cNvSpPr/>
          <p:nvPr/>
        </p:nvSpPr>
        <p:spPr>
          <a:xfrm>
            <a:off x="10363563" y="6510003"/>
            <a:ext cx="614664" cy="614664"/>
          </a:xfrm>
          <a:prstGeom prst="ellipse">
            <a:avLst/>
          </a:prstGeom>
          <a:solidFill>
            <a:schemeClr val="bg1">
              <a:alpha val="16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3" name="椭圆 82">
            <a:extLst>
              <a:ext uri="{FF2B5EF4-FFF2-40B4-BE49-F238E27FC236}">
                <a16:creationId xmlns:a16="http://schemas.microsoft.com/office/drawing/2014/main" id="{6FDEBEA3-179F-49E2-9CD7-B928C8D3885D}"/>
              </a:ext>
            </a:extLst>
          </p:cNvPr>
          <p:cNvSpPr/>
          <p:nvPr/>
        </p:nvSpPr>
        <p:spPr>
          <a:xfrm>
            <a:off x="9293134" y="5005053"/>
            <a:ext cx="614664" cy="614664"/>
          </a:xfrm>
          <a:prstGeom prst="ellipse">
            <a:avLst/>
          </a:prstGeom>
          <a:solidFill>
            <a:schemeClr val="bg1">
              <a:alpha val="16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4" name="椭圆 83">
            <a:extLst>
              <a:ext uri="{FF2B5EF4-FFF2-40B4-BE49-F238E27FC236}">
                <a16:creationId xmlns:a16="http://schemas.microsoft.com/office/drawing/2014/main" id="{648F9C9F-6D35-4535-91BE-4C943C387BBD}"/>
              </a:ext>
            </a:extLst>
          </p:cNvPr>
          <p:cNvSpPr/>
          <p:nvPr/>
        </p:nvSpPr>
        <p:spPr>
          <a:xfrm>
            <a:off x="11024870" y="6140695"/>
            <a:ext cx="614664" cy="614664"/>
          </a:xfrm>
          <a:prstGeom prst="ellipse">
            <a:avLst/>
          </a:prstGeom>
          <a:solidFill>
            <a:schemeClr val="bg1">
              <a:alpha val="16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5" name="椭圆 84">
            <a:extLst>
              <a:ext uri="{FF2B5EF4-FFF2-40B4-BE49-F238E27FC236}">
                <a16:creationId xmlns:a16="http://schemas.microsoft.com/office/drawing/2014/main" id="{D40DADC5-A363-4D25-81FB-B17B32716AD8}"/>
              </a:ext>
            </a:extLst>
          </p:cNvPr>
          <p:cNvSpPr/>
          <p:nvPr/>
        </p:nvSpPr>
        <p:spPr>
          <a:xfrm>
            <a:off x="9633224" y="5843253"/>
            <a:ext cx="614664" cy="614664"/>
          </a:xfrm>
          <a:prstGeom prst="ellipse">
            <a:avLst/>
          </a:prstGeom>
          <a:solidFill>
            <a:schemeClr val="bg1">
              <a:alpha val="16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6" name="椭圆 85">
            <a:extLst>
              <a:ext uri="{FF2B5EF4-FFF2-40B4-BE49-F238E27FC236}">
                <a16:creationId xmlns:a16="http://schemas.microsoft.com/office/drawing/2014/main" id="{45B24793-FCB8-4C81-B561-6E6618B1886B}"/>
              </a:ext>
            </a:extLst>
          </p:cNvPr>
          <p:cNvSpPr/>
          <p:nvPr/>
        </p:nvSpPr>
        <p:spPr>
          <a:xfrm>
            <a:off x="5848623" y="4565996"/>
            <a:ext cx="614664" cy="614664"/>
          </a:xfrm>
          <a:prstGeom prst="ellipse">
            <a:avLst/>
          </a:prstGeom>
          <a:solidFill>
            <a:schemeClr val="bg1">
              <a:alpha val="16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7" name="椭圆 86">
            <a:extLst>
              <a:ext uri="{FF2B5EF4-FFF2-40B4-BE49-F238E27FC236}">
                <a16:creationId xmlns:a16="http://schemas.microsoft.com/office/drawing/2014/main" id="{6EF479D6-E456-498E-9FB4-4D29F4FBC596}"/>
              </a:ext>
            </a:extLst>
          </p:cNvPr>
          <p:cNvSpPr/>
          <p:nvPr/>
        </p:nvSpPr>
        <p:spPr>
          <a:xfrm>
            <a:off x="6319694" y="5485267"/>
            <a:ext cx="461792" cy="461792"/>
          </a:xfrm>
          <a:prstGeom prst="ellipse">
            <a:avLst/>
          </a:prstGeom>
          <a:solidFill>
            <a:schemeClr val="bg1">
              <a:alpha val="43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8" name="椭圆 87">
            <a:extLst>
              <a:ext uri="{FF2B5EF4-FFF2-40B4-BE49-F238E27FC236}">
                <a16:creationId xmlns:a16="http://schemas.microsoft.com/office/drawing/2014/main" id="{1254A98A-F91C-4CB9-932A-64217EE5460C}"/>
              </a:ext>
            </a:extLst>
          </p:cNvPr>
          <p:cNvSpPr/>
          <p:nvPr/>
        </p:nvSpPr>
        <p:spPr>
          <a:xfrm>
            <a:off x="12244244" y="6586439"/>
            <a:ext cx="461792" cy="461792"/>
          </a:xfrm>
          <a:prstGeom prst="ellipse">
            <a:avLst/>
          </a:prstGeom>
          <a:solidFill>
            <a:schemeClr val="bg1">
              <a:alpha val="43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9" name="椭圆 88">
            <a:extLst>
              <a:ext uri="{FF2B5EF4-FFF2-40B4-BE49-F238E27FC236}">
                <a16:creationId xmlns:a16="http://schemas.microsoft.com/office/drawing/2014/main" id="{56F8D23C-2162-42C9-8C06-4EA72848CE28}"/>
              </a:ext>
            </a:extLst>
          </p:cNvPr>
          <p:cNvSpPr/>
          <p:nvPr/>
        </p:nvSpPr>
        <p:spPr>
          <a:xfrm>
            <a:off x="6319694" y="6075817"/>
            <a:ext cx="461792" cy="461792"/>
          </a:xfrm>
          <a:prstGeom prst="ellipse">
            <a:avLst/>
          </a:prstGeom>
          <a:solidFill>
            <a:schemeClr val="bg1">
              <a:alpha val="43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0" name="椭圆 89">
            <a:extLst>
              <a:ext uri="{FF2B5EF4-FFF2-40B4-BE49-F238E27FC236}">
                <a16:creationId xmlns:a16="http://schemas.microsoft.com/office/drawing/2014/main" id="{769C5B76-C454-4BD0-AEC5-6E02A685FBE6}"/>
              </a:ext>
            </a:extLst>
          </p:cNvPr>
          <p:cNvSpPr/>
          <p:nvPr/>
        </p:nvSpPr>
        <p:spPr>
          <a:xfrm>
            <a:off x="12643457" y="6349142"/>
            <a:ext cx="343644" cy="343644"/>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1" name="椭圆 90">
            <a:extLst>
              <a:ext uri="{FF2B5EF4-FFF2-40B4-BE49-F238E27FC236}">
                <a16:creationId xmlns:a16="http://schemas.microsoft.com/office/drawing/2014/main" id="{01FE92B0-91E7-4C93-A60F-F084A24FFB1C}"/>
              </a:ext>
            </a:extLst>
          </p:cNvPr>
          <p:cNvSpPr/>
          <p:nvPr/>
        </p:nvSpPr>
        <p:spPr>
          <a:xfrm>
            <a:off x="8882658" y="5899719"/>
            <a:ext cx="614664" cy="614664"/>
          </a:xfrm>
          <a:prstGeom prst="ellipse">
            <a:avLst/>
          </a:prstGeom>
          <a:solidFill>
            <a:schemeClr val="bg1">
              <a:alpha val="16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2" name="椭圆 91">
            <a:extLst>
              <a:ext uri="{FF2B5EF4-FFF2-40B4-BE49-F238E27FC236}">
                <a16:creationId xmlns:a16="http://schemas.microsoft.com/office/drawing/2014/main" id="{54E7B20B-F292-4129-8C68-C44332A831E2}"/>
              </a:ext>
            </a:extLst>
          </p:cNvPr>
          <p:cNvSpPr/>
          <p:nvPr/>
        </p:nvSpPr>
        <p:spPr>
          <a:xfrm>
            <a:off x="7799197" y="5883344"/>
            <a:ext cx="614664" cy="614664"/>
          </a:xfrm>
          <a:prstGeom prst="ellipse">
            <a:avLst/>
          </a:prstGeom>
          <a:solidFill>
            <a:schemeClr val="bg1">
              <a:alpha val="16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3" name="椭圆 92">
            <a:extLst>
              <a:ext uri="{FF2B5EF4-FFF2-40B4-BE49-F238E27FC236}">
                <a16:creationId xmlns:a16="http://schemas.microsoft.com/office/drawing/2014/main" id="{631BF324-D7C9-44BA-91C6-5B0CB3F0331F}"/>
              </a:ext>
            </a:extLst>
          </p:cNvPr>
          <p:cNvSpPr/>
          <p:nvPr/>
        </p:nvSpPr>
        <p:spPr>
          <a:xfrm>
            <a:off x="8646414" y="4688827"/>
            <a:ext cx="614664" cy="614664"/>
          </a:xfrm>
          <a:prstGeom prst="ellipse">
            <a:avLst/>
          </a:prstGeom>
          <a:solidFill>
            <a:schemeClr val="bg1">
              <a:alpha val="16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4" name="椭圆 93">
            <a:extLst>
              <a:ext uri="{FF2B5EF4-FFF2-40B4-BE49-F238E27FC236}">
                <a16:creationId xmlns:a16="http://schemas.microsoft.com/office/drawing/2014/main" id="{5FD305C0-D9E2-48BE-AF39-A412374E4FC5}"/>
              </a:ext>
            </a:extLst>
          </p:cNvPr>
          <p:cNvSpPr/>
          <p:nvPr/>
        </p:nvSpPr>
        <p:spPr>
          <a:xfrm>
            <a:off x="10059181" y="6355543"/>
            <a:ext cx="461792" cy="461792"/>
          </a:xfrm>
          <a:prstGeom prst="ellipse">
            <a:avLst/>
          </a:prstGeom>
          <a:solidFill>
            <a:schemeClr val="bg1">
              <a:alpha val="43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5" name="椭圆 94">
            <a:extLst>
              <a:ext uri="{FF2B5EF4-FFF2-40B4-BE49-F238E27FC236}">
                <a16:creationId xmlns:a16="http://schemas.microsoft.com/office/drawing/2014/main" id="{8A8AE00B-FBC6-48E4-9024-DC8AD9183699}"/>
              </a:ext>
            </a:extLst>
          </p:cNvPr>
          <p:cNvSpPr/>
          <p:nvPr/>
        </p:nvSpPr>
        <p:spPr>
          <a:xfrm>
            <a:off x="11737855" y="6389716"/>
            <a:ext cx="461792" cy="461792"/>
          </a:xfrm>
          <a:prstGeom prst="ellipse">
            <a:avLst/>
          </a:prstGeom>
          <a:solidFill>
            <a:schemeClr val="bg1">
              <a:alpha val="43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椭圆 95">
            <a:extLst>
              <a:ext uri="{FF2B5EF4-FFF2-40B4-BE49-F238E27FC236}">
                <a16:creationId xmlns:a16="http://schemas.microsoft.com/office/drawing/2014/main" id="{57BE8595-D690-4227-9E96-C53FA005AF25}"/>
              </a:ext>
            </a:extLst>
          </p:cNvPr>
          <p:cNvSpPr/>
          <p:nvPr/>
        </p:nvSpPr>
        <p:spPr>
          <a:xfrm>
            <a:off x="11315059" y="6006614"/>
            <a:ext cx="412942" cy="412942"/>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7" name="椭圆 96">
            <a:extLst>
              <a:ext uri="{FF2B5EF4-FFF2-40B4-BE49-F238E27FC236}">
                <a16:creationId xmlns:a16="http://schemas.microsoft.com/office/drawing/2014/main" id="{AA0927B5-861B-4EBC-9784-FB866E4B3BF0}"/>
              </a:ext>
            </a:extLst>
          </p:cNvPr>
          <p:cNvSpPr/>
          <p:nvPr/>
        </p:nvSpPr>
        <p:spPr>
          <a:xfrm>
            <a:off x="6415106" y="5732291"/>
            <a:ext cx="412942" cy="412942"/>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8" name="椭圆 97">
            <a:extLst>
              <a:ext uri="{FF2B5EF4-FFF2-40B4-BE49-F238E27FC236}">
                <a16:creationId xmlns:a16="http://schemas.microsoft.com/office/drawing/2014/main" id="{F29CF09F-63BE-43A7-83F9-4A65F4A32259}"/>
              </a:ext>
            </a:extLst>
          </p:cNvPr>
          <p:cNvSpPr/>
          <p:nvPr/>
        </p:nvSpPr>
        <p:spPr>
          <a:xfrm>
            <a:off x="12717577" y="6610864"/>
            <a:ext cx="412942" cy="412942"/>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椭圆 98">
            <a:extLst>
              <a:ext uri="{FF2B5EF4-FFF2-40B4-BE49-F238E27FC236}">
                <a16:creationId xmlns:a16="http://schemas.microsoft.com/office/drawing/2014/main" id="{192967A9-52A4-4303-9C34-8FD13CC37B84}"/>
              </a:ext>
            </a:extLst>
          </p:cNvPr>
          <p:cNvSpPr/>
          <p:nvPr/>
        </p:nvSpPr>
        <p:spPr>
          <a:xfrm>
            <a:off x="7255831" y="6610864"/>
            <a:ext cx="412942" cy="412942"/>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0" name="椭圆 99">
            <a:extLst>
              <a:ext uri="{FF2B5EF4-FFF2-40B4-BE49-F238E27FC236}">
                <a16:creationId xmlns:a16="http://schemas.microsoft.com/office/drawing/2014/main" id="{14777CF2-A442-47DD-A285-3ACFDFFAB924}"/>
              </a:ext>
            </a:extLst>
          </p:cNvPr>
          <p:cNvSpPr/>
          <p:nvPr/>
        </p:nvSpPr>
        <p:spPr>
          <a:xfrm>
            <a:off x="12235748" y="4788716"/>
            <a:ext cx="412942" cy="412942"/>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1" name="椭圆 100">
            <a:extLst>
              <a:ext uri="{FF2B5EF4-FFF2-40B4-BE49-F238E27FC236}">
                <a16:creationId xmlns:a16="http://schemas.microsoft.com/office/drawing/2014/main" id="{446F5B1D-ABAA-4694-8F9F-50C62334C175}"/>
              </a:ext>
            </a:extLst>
          </p:cNvPr>
          <p:cNvSpPr/>
          <p:nvPr/>
        </p:nvSpPr>
        <p:spPr>
          <a:xfrm>
            <a:off x="7959667" y="4852839"/>
            <a:ext cx="412942" cy="412942"/>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2" name="椭圆 101">
            <a:extLst>
              <a:ext uri="{FF2B5EF4-FFF2-40B4-BE49-F238E27FC236}">
                <a16:creationId xmlns:a16="http://schemas.microsoft.com/office/drawing/2014/main" id="{4E875118-69A5-44C4-B51C-90DB3AD52881}"/>
              </a:ext>
            </a:extLst>
          </p:cNvPr>
          <p:cNvSpPr/>
          <p:nvPr/>
        </p:nvSpPr>
        <p:spPr>
          <a:xfrm>
            <a:off x="8263179" y="6266830"/>
            <a:ext cx="147210" cy="147210"/>
          </a:xfrm>
          <a:prstGeom prst="ellipse">
            <a:avLst/>
          </a:prstGeom>
          <a:solidFill>
            <a:schemeClr val="bg1">
              <a:alpha val="4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3" name="椭圆 102">
            <a:extLst>
              <a:ext uri="{FF2B5EF4-FFF2-40B4-BE49-F238E27FC236}">
                <a16:creationId xmlns:a16="http://schemas.microsoft.com/office/drawing/2014/main" id="{5324C7E4-66F8-4CC0-AAE0-911A87564523}"/>
              </a:ext>
            </a:extLst>
          </p:cNvPr>
          <p:cNvSpPr/>
          <p:nvPr/>
        </p:nvSpPr>
        <p:spPr>
          <a:xfrm>
            <a:off x="8780179" y="6860883"/>
            <a:ext cx="183328" cy="183328"/>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4" name="椭圆 103">
            <a:extLst>
              <a:ext uri="{FF2B5EF4-FFF2-40B4-BE49-F238E27FC236}">
                <a16:creationId xmlns:a16="http://schemas.microsoft.com/office/drawing/2014/main" id="{7461058B-6473-4097-AF12-635CBFCCDE9A}"/>
              </a:ext>
            </a:extLst>
          </p:cNvPr>
          <p:cNvSpPr/>
          <p:nvPr/>
        </p:nvSpPr>
        <p:spPr>
          <a:xfrm>
            <a:off x="6000823" y="6489423"/>
            <a:ext cx="327912" cy="327912"/>
          </a:xfrm>
          <a:prstGeom prst="ellipse">
            <a:avLst/>
          </a:prstGeom>
          <a:solidFill>
            <a:schemeClr val="bg1">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5" name="椭圆 104">
            <a:extLst>
              <a:ext uri="{FF2B5EF4-FFF2-40B4-BE49-F238E27FC236}">
                <a16:creationId xmlns:a16="http://schemas.microsoft.com/office/drawing/2014/main" id="{9C97309C-4BF9-4B09-B784-677693DE4757}"/>
              </a:ext>
            </a:extLst>
          </p:cNvPr>
          <p:cNvSpPr/>
          <p:nvPr/>
        </p:nvSpPr>
        <p:spPr>
          <a:xfrm>
            <a:off x="9065475" y="6201845"/>
            <a:ext cx="183328" cy="183328"/>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6" name="椭圆 105">
            <a:extLst>
              <a:ext uri="{FF2B5EF4-FFF2-40B4-BE49-F238E27FC236}">
                <a16:creationId xmlns:a16="http://schemas.microsoft.com/office/drawing/2014/main" id="{3DBCA58E-FAD7-435D-B8E0-F646BC7E7B93}"/>
              </a:ext>
            </a:extLst>
          </p:cNvPr>
          <p:cNvSpPr/>
          <p:nvPr/>
        </p:nvSpPr>
        <p:spPr>
          <a:xfrm>
            <a:off x="7621303" y="6229059"/>
            <a:ext cx="183328" cy="183328"/>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7" name="椭圆 106">
            <a:extLst>
              <a:ext uri="{FF2B5EF4-FFF2-40B4-BE49-F238E27FC236}">
                <a16:creationId xmlns:a16="http://schemas.microsoft.com/office/drawing/2014/main" id="{58D98A47-F52C-4098-A8CF-F53104CB8AC6}"/>
              </a:ext>
            </a:extLst>
          </p:cNvPr>
          <p:cNvSpPr/>
          <p:nvPr/>
        </p:nvSpPr>
        <p:spPr>
          <a:xfrm>
            <a:off x="10007801" y="6707788"/>
            <a:ext cx="109547" cy="109547"/>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8" name="椭圆 107">
            <a:extLst>
              <a:ext uri="{FF2B5EF4-FFF2-40B4-BE49-F238E27FC236}">
                <a16:creationId xmlns:a16="http://schemas.microsoft.com/office/drawing/2014/main" id="{FF5BE8DB-9B02-4AC9-B57D-86DBE3F63462}"/>
              </a:ext>
            </a:extLst>
          </p:cNvPr>
          <p:cNvSpPr/>
          <p:nvPr/>
        </p:nvSpPr>
        <p:spPr>
          <a:xfrm>
            <a:off x="6401359" y="6575803"/>
            <a:ext cx="183328" cy="183328"/>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9" name="椭圆 108">
            <a:extLst>
              <a:ext uri="{FF2B5EF4-FFF2-40B4-BE49-F238E27FC236}">
                <a16:creationId xmlns:a16="http://schemas.microsoft.com/office/drawing/2014/main" id="{0A276A0D-BC79-4C3C-B517-63780352182D}"/>
              </a:ext>
            </a:extLst>
          </p:cNvPr>
          <p:cNvSpPr/>
          <p:nvPr/>
        </p:nvSpPr>
        <p:spPr>
          <a:xfrm>
            <a:off x="11156053" y="5303532"/>
            <a:ext cx="109547" cy="109547"/>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0" name="椭圆 109">
            <a:extLst>
              <a:ext uri="{FF2B5EF4-FFF2-40B4-BE49-F238E27FC236}">
                <a16:creationId xmlns:a16="http://schemas.microsoft.com/office/drawing/2014/main" id="{FFBCAB04-E9B5-43F2-8A1F-0DE94A9BAF47}"/>
              </a:ext>
            </a:extLst>
          </p:cNvPr>
          <p:cNvSpPr/>
          <p:nvPr/>
        </p:nvSpPr>
        <p:spPr>
          <a:xfrm>
            <a:off x="8821974" y="6369332"/>
            <a:ext cx="109547" cy="109547"/>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1" name="椭圆 110">
            <a:extLst>
              <a:ext uri="{FF2B5EF4-FFF2-40B4-BE49-F238E27FC236}">
                <a16:creationId xmlns:a16="http://schemas.microsoft.com/office/drawing/2014/main" id="{059933E1-582F-40A4-88FD-4FD0F40A557D}"/>
              </a:ext>
            </a:extLst>
          </p:cNvPr>
          <p:cNvSpPr/>
          <p:nvPr/>
        </p:nvSpPr>
        <p:spPr>
          <a:xfrm>
            <a:off x="9686592" y="6236912"/>
            <a:ext cx="327912" cy="327912"/>
          </a:xfrm>
          <a:prstGeom prst="ellipse">
            <a:avLst/>
          </a:prstGeom>
          <a:solidFill>
            <a:schemeClr val="bg1">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2" name="椭圆 111">
            <a:extLst>
              <a:ext uri="{FF2B5EF4-FFF2-40B4-BE49-F238E27FC236}">
                <a16:creationId xmlns:a16="http://schemas.microsoft.com/office/drawing/2014/main" id="{872A9A09-B17D-433B-A2AE-762B9DE4FFAA}"/>
              </a:ext>
            </a:extLst>
          </p:cNvPr>
          <p:cNvSpPr/>
          <p:nvPr/>
        </p:nvSpPr>
        <p:spPr>
          <a:xfrm>
            <a:off x="10362414" y="6336698"/>
            <a:ext cx="195943" cy="195943"/>
          </a:xfrm>
          <a:prstGeom prst="ellipse">
            <a:avLst/>
          </a:prstGeom>
          <a:solidFill>
            <a:schemeClr val="bg1">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3" name="椭圆 112">
            <a:extLst>
              <a:ext uri="{FF2B5EF4-FFF2-40B4-BE49-F238E27FC236}">
                <a16:creationId xmlns:a16="http://schemas.microsoft.com/office/drawing/2014/main" id="{375E8A90-8B98-4A54-9AC2-1A1987639B4C}"/>
              </a:ext>
            </a:extLst>
          </p:cNvPr>
          <p:cNvSpPr/>
          <p:nvPr/>
        </p:nvSpPr>
        <p:spPr>
          <a:xfrm>
            <a:off x="10076664" y="5237804"/>
            <a:ext cx="195943" cy="195943"/>
          </a:xfrm>
          <a:prstGeom prst="ellipse">
            <a:avLst/>
          </a:prstGeom>
          <a:solidFill>
            <a:schemeClr val="bg1">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4" name="椭圆 113">
            <a:extLst>
              <a:ext uri="{FF2B5EF4-FFF2-40B4-BE49-F238E27FC236}">
                <a16:creationId xmlns:a16="http://schemas.microsoft.com/office/drawing/2014/main" id="{0DEA5F2F-4DF1-4A79-82F0-DC075ACB2198}"/>
              </a:ext>
            </a:extLst>
          </p:cNvPr>
          <p:cNvSpPr/>
          <p:nvPr/>
        </p:nvSpPr>
        <p:spPr>
          <a:xfrm>
            <a:off x="9004373" y="6550101"/>
            <a:ext cx="195943" cy="195943"/>
          </a:xfrm>
          <a:prstGeom prst="ellipse">
            <a:avLst/>
          </a:prstGeom>
          <a:solidFill>
            <a:schemeClr val="bg1">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5" name="椭圆 114">
            <a:extLst>
              <a:ext uri="{FF2B5EF4-FFF2-40B4-BE49-F238E27FC236}">
                <a16:creationId xmlns:a16="http://schemas.microsoft.com/office/drawing/2014/main" id="{EFD130AE-BF39-40D9-820F-31F945DC9A4D}"/>
              </a:ext>
            </a:extLst>
          </p:cNvPr>
          <p:cNvSpPr/>
          <p:nvPr/>
        </p:nvSpPr>
        <p:spPr>
          <a:xfrm>
            <a:off x="10527425" y="5180654"/>
            <a:ext cx="195943" cy="195943"/>
          </a:xfrm>
          <a:prstGeom prst="ellipse">
            <a:avLst/>
          </a:prstGeom>
          <a:solidFill>
            <a:schemeClr val="bg1">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6" name="椭圆 115">
            <a:extLst>
              <a:ext uri="{FF2B5EF4-FFF2-40B4-BE49-F238E27FC236}">
                <a16:creationId xmlns:a16="http://schemas.microsoft.com/office/drawing/2014/main" id="{FD1FB9E6-F7A2-4FA0-89AC-7457F2D02E5D}"/>
              </a:ext>
            </a:extLst>
          </p:cNvPr>
          <p:cNvSpPr/>
          <p:nvPr/>
        </p:nvSpPr>
        <p:spPr>
          <a:xfrm>
            <a:off x="6828048" y="5845251"/>
            <a:ext cx="327912" cy="327912"/>
          </a:xfrm>
          <a:prstGeom prst="ellipse">
            <a:avLst/>
          </a:prstGeom>
          <a:solidFill>
            <a:schemeClr val="bg1">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7" name="椭圆 116">
            <a:extLst>
              <a:ext uri="{FF2B5EF4-FFF2-40B4-BE49-F238E27FC236}">
                <a16:creationId xmlns:a16="http://schemas.microsoft.com/office/drawing/2014/main" id="{8DDE0066-D580-4F50-9A9A-878249D44B5B}"/>
              </a:ext>
            </a:extLst>
          </p:cNvPr>
          <p:cNvSpPr/>
          <p:nvPr/>
        </p:nvSpPr>
        <p:spPr>
          <a:xfrm>
            <a:off x="5559862" y="6111044"/>
            <a:ext cx="327912" cy="327912"/>
          </a:xfrm>
          <a:prstGeom prst="ellipse">
            <a:avLst/>
          </a:prstGeom>
          <a:solidFill>
            <a:schemeClr val="bg1">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8" name="椭圆 117">
            <a:extLst>
              <a:ext uri="{FF2B5EF4-FFF2-40B4-BE49-F238E27FC236}">
                <a16:creationId xmlns:a16="http://schemas.microsoft.com/office/drawing/2014/main" id="{48F14D92-7857-4232-9925-0B5D3CE675AC}"/>
              </a:ext>
            </a:extLst>
          </p:cNvPr>
          <p:cNvSpPr/>
          <p:nvPr/>
        </p:nvSpPr>
        <p:spPr>
          <a:xfrm>
            <a:off x="10410338" y="5870706"/>
            <a:ext cx="147210" cy="147210"/>
          </a:xfrm>
          <a:prstGeom prst="ellipse">
            <a:avLst/>
          </a:prstGeom>
          <a:solidFill>
            <a:schemeClr val="bg1">
              <a:alpha val="4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9" name="椭圆 118">
            <a:extLst>
              <a:ext uri="{FF2B5EF4-FFF2-40B4-BE49-F238E27FC236}">
                <a16:creationId xmlns:a16="http://schemas.microsoft.com/office/drawing/2014/main" id="{7E7674E9-05A8-44FA-8D7E-D64FAC8BD114}"/>
              </a:ext>
            </a:extLst>
          </p:cNvPr>
          <p:cNvSpPr/>
          <p:nvPr/>
        </p:nvSpPr>
        <p:spPr>
          <a:xfrm>
            <a:off x="7902136" y="6338466"/>
            <a:ext cx="246358" cy="246358"/>
          </a:xfrm>
          <a:prstGeom prst="ellipse">
            <a:avLst/>
          </a:prstGeom>
          <a:solidFill>
            <a:schemeClr val="bg1">
              <a:alpha val="4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0" name="椭圆 119">
            <a:extLst>
              <a:ext uri="{FF2B5EF4-FFF2-40B4-BE49-F238E27FC236}">
                <a16:creationId xmlns:a16="http://schemas.microsoft.com/office/drawing/2014/main" id="{D0B7B2B8-B274-4CA9-A81E-F8D4EB67DA61}"/>
              </a:ext>
            </a:extLst>
          </p:cNvPr>
          <p:cNvSpPr/>
          <p:nvPr/>
        </p:nvSpPr>
        <p:spPr>
          <a:xfrm>
            <a:off x="10340536" y="6025259"/>
            <a:ext cx="147210" cy="147210"/>
          </a:xfrm>
          <a:prstGeom prst="ellipse">
            <a:avLst/>
          </a:prstGeom>
          <a:solidFill>
            <a:schemeClr val="bg1">
              <a:alpha val="4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1" name="椭圆 120">
            <a:extLst>
              <a:ext uri="{FF2B5EF4-FFF2-40B4-BE49-F238E27FC236}">
                <a16:creationId xmlns:a16="http://schemas.microsoft.com/office/drawing/2014/main" id="{553B6E8B-CC7C-44ED-99CE-508FBE8B1EE5}"/>
              </a:ext>
            </a:extLst>
          </p:cNvPr>
          <p:cNvSpPr/>
          <p:nvPr/>
        </p:nvSpPr>
        <p:spPr>
          <a:xfrm>
            <a:off x="6092386" y="6033666"/>
            <a:ext cx="246358" cy="246358"/>
          </a:xfrm>
          <a:prstGeom prst="ellipse">
            <a:avLst/>
          </a:prstGeom>
          <a:solidFill>
            <a:schemeClr val="bg1">
              <a:alpha val="4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2" name="椭圆 121">
            <a:extLst>
              <a:ext uri="{FF2B5EF4-FFF2-40B4-BE49-F238E27FC236}">
                <a16:creationId xmlns:a16="http://schemas.microsoft.com/office/drawing/2014/main" id="{65FF3F66-4276-4676-BE39-C4C2AC80E7B3}"/>
              </a:ext>
            </a:extLst>
          </p:cNvPr>
          <p:cNvSpPr/>
          <p:nvPr/>
        </p:nvSpPr>
        <p:spPr>
          <a:xfrm>
            <a:off x="10500759" y="6788577"/>
            <a:ext cx="195943" cy="195943"/>
          </a:xfrm>
          <a:prstGeom prst="ellipse">
            <a:avLst/>
          </a:prstGeom>
          <a:solidFill>
            <a:schemeClr val="bg1">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3" name="椭圆 122">
            <a:extLst>
              <a:ext uri="{FF2B5EF4-FFF2-40B4-BE49-F238E27FC236}">
                <a16:creationId xmlns:a16="http://schemas.microsoft.com/office/drawing/2014/main" id="{AE8AAED0-8762-4CB4-AD49-CCF8951B1408}"/>
              </a:ext>
            </a:extLst>
          </p:cNvPr>
          <p:cNvSpPr/>
          <p:nvPr/>
        </p:nvSpPr>
        <p:spPr>
          <a:xfrm>
            <a:off x="7607548" y="5876852"/>
            <a:ext cx="327912" cy="327912"/>
          </a:xfrm>
          <a:prstGeom prst="ellipse">
            <a:avLst/>
          </a:prstGeom>
          <a:solidFill>
            <a:schemeClr val="bg1">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4" name="椭圆 123">
            <a:extLst>
              <a:ext uri="{FF2B5EF4-FFF2-40B4-BE49-F238E27FC236}">
                <a16:creationId xmlns:a16="http://schemas.microsoft.com/office/drawing/2014/main" id="{3C2053F1-246B-4C0B-8BBC-981A4160D8F6}"/>
              </a:ext>
            </a:extLst>
          </p:cNvPr>
          <p:cNvSpPr/>
          <p:nvPr/>
        </p:nvSpPr>
        <p:spPr>
          <a:xfrm>
            <a:off x="8357653" y="6233875"/>
            <a:ext cx="195943" cy="195943"/>
          </a:xfrm>
          <a:prstGeom prst="ellipse">
            <a:avLst/>
          </a:prstGeom>
          <a:solidFill>
            <a:schemeClr val="bg1">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5" name="椭圆 124">
            <a:extLst>
              <a:ext uri="{FF2B5EF4-FFF2-40B4-BE49-F238E27FC236}">
                <a16:creationId xmlns:a16="http://schemas.microsoft.com/office/drawing/2014/main" id="{0EF9C801-35DC-4500-B4AF-1B20F5A21727}"/>
              </a:ext>
            </a:extLst>
          </p:cNvPr>
          <p:cNvSpPr/>
          <p:nvPr/>
        </p:nvSpPr>
        <p:spPr>
          <a:xfrm>
            <a:off x="10370932" y="6119077"/>
            <a:ext cx="147210" cy="147210"/>
          </a:xfrm>
          <a:prstGeom prst="ellipse">
            <a:avLst/>
          </a:prstGeom>
          <a:solidFill>
            <a:schemeClr val="bg1">
              <a:alpha val="4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6" name="椭圆 125">
            <a:extLst>
              <a:ext uri="{FF2B5EF4-FFF2-40B4-BE49-F238E27FC236}">
                <a16:creationId xmlns:a16="http://schemas.microsoft.com/office/drawing/2014/main" id="{FDFA70CA-F3B4-425C-8534-69AF29F1A16E}"/>
              </a:ext>
            </a:extLst>
          </p:cNvPr>
          <p:cNvSpPr/>
          <p:nvPr/>
        </p:nvSpPr>
        <p:spPr>
          <a:xfrm>
            <a:off x="10917723" y="5657285"/>
            <a:ext cx="147210" cy="147210"/>
          </a:xfrm>
          <a:prstGeom prst="ellipse">
            <a:avLst/>
          </a:prstGeom>
          <a:solidFill>
            <a:schemeClr val="bg1">
              <a:alpha val="4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7" name="椭圆 126">
            <a:extLst>
              <a:ext uri="{FF2B5EF4-FFF2-40B4-BE49-F238E27FC236}">
                <a16:creationId xmlns:a16="http://schemas.microsoft.com/office/drawing/2014/main" id="{A42900E0-3138-4677-9A17-898FC1937EA6}"/>
              </a:ext>
            </a:extLst>
          </p:cNvPr>
          <p:cNvSpPr/>
          <p:nvPr/>
        </p:nvSpPr>
        <p:spPr>
          <a:xfrm>
            <a:off x="8732198" y="6763789"/>
            <a:ext cx="131638" cy="131638"/>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8" name="椭圆 127">
            <a:extLst>
              <a:ext uri="{FF2B5EF4-FFF2-40B4-BE49-F238E27FC236}">
                <a16:creationId xmlns:a16="http://schemas.microsoft.com/office/drawing/2014/main" id="{E08FFE9B-9724-4378-BE6F-530E131B844A}"/>
              </a:ext>
            </a:extLst>
          </p:cNvPr>
          <p:cNvSpPr/>
          <p:nvPr/>
        </p:nvSpPr>
        <p:spPr>
          <a:xfrm>
            <a:off x="7986153" y="6574095"/>
            <a:ext cx="220298" cy="220298"/>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9" name="椭圆 128">
            <a:extLst>
              <a:ext uri="{FF2B5EF4-FFF2-40B4-BE49-F238E27FC236}">
                <a16:creationId xmlns:a16="http://schemas.microsoft.com/office/drawing/2014/main" id="{F97DD4BD-6C02-40B1-9B25-37B29E797073}"/>
              </a:ext>
            </a:extLst>
          </p:cNvPr>
          <p:cNvSpPr/>
          <p:nvPr/>
        </p:nvSpPr>
        <p:spPr>
          <a:xfrm>
            <a:off x="11035942" y="6107682"/>
            <a:ext cx="131638" cy="131638"/>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0" name="椭圆 129">
            <a:extLst>
              <a:ext uri="{FF2B5EF4-FFF2-40B4-BE49-F238E27FC236}">
                <a16:creationId xmlns:a16="http://schemas.microsoft.com/office/drawing/2014/main" id="{5D72B813-D3AC-4B96-A8B6-269B1B461647}"/>
              </a:ext>
            </a:extLst>
          </p:cNvPr>
          <p:cNvSpPr/>
          <p:nvPr/>
        </p:nvSpPr>
        <p:spPr>
          <a:xfrm>
            <a:off x="7017128" y="6557318"/>
            <a:ext cx="220298" cy="220298"/>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1" name="椭圆 130">
            <a:extLst>
              <a:ext uri="{FF2B5EF4-FFF2-40B4-BE49-F238E27FC236}">
                <a16:creationId xmlns:a16="http://schemas.microsoft.com/office/drawing/2014/main" id="{7F53ADE4-55A4-4D78-A965-7200AF8F5EDA}"/>
              </a:ext>
            </a:extLst>
          </p:cNvPr>
          <p:cNvSpPr/>
          <p:nvPr/>
        </p:nvSpPr>
        <p:spPr>
          <a:xfrm>
            <a:off x="8130394" y="6763789"/>
            <a:ext cx="131638" cy="131638"/>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2" name="椭圆 131">
            <a:extLst>
              <a:ext uri="{FF2B5EF4-FFF2-40B4-BE49-F238E27FC236}">
                <a16:creationId xmlns:a16="http://schemas.microsoft.com/office/drawing/2014/main" id="{52644FB0-5B96-4949-8B27-CC2B30F24FF4}"/>
              </a:ext>
            </a:extLst>
          </p:cNvPr>
          <p:cNvSpPr/>
          <p:nvPr/>
        </p:nvSpPr>
        <p:spPr>
          <a:xfrm>
            <a:off x="7623852" y="6350833"/>
            <a:ext cx="220298" cy="220298"/>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3" name="椭圆 132">
            <a:extLst>
              <a:ext uri="{FF2B5EF4-FFF2-40B4-BE49-F238E27FC236}">
                <a16:creationId xmlns:a16="http://schemas.microsoft.com/office/drawing/2014/main" id="{7D966D3F-E5EA-4236-BC70-329764DC709F}"/>
              </a:ext>
            </a:extLst>
          </p:cNvPr>
          <p:cNvSpPr/>
          <p:nvPr/>
        </p:nvSpPr>
        <p:spPr>
          <a:xfrm>
            <a:off x="9296898" y="5930836"/>
            <a:ext cx="1973942" cy="1973942"/>
          </a:xfrm>
          <a:prstGeom prst="ellipse">
            <a:avLst/>
          </a:prstGeom>
          <a:gradFill flip="none" rotWithShape="1">
            <a:gsLst>
              <a:gs pos="100000">
                <a:schemeClr val="bg1">
                  <a:alpha val="63000"/>
                </a:schemeClr>
              </a:gs>
              <a:gs pos="55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4" name="椭圆 133">
            <a:extLst>
              <a:ext uri="{FF2B5EF4-FFF2-40B4-BE49-F238E27FC236}">
                <a16:creationId xmlns:a16="http://schemas.microsoft.com/office/drawing/2014/main" id="{B2875C3A-C4A4-4961-993A-ACA34BF5A85D}"/>
              </a:ext>
            </a:extLst>
          </p:cNvPr>
          <p:cNvSpPr/>
          <p:nvPr/>
        </p:nvSpPr>
        <p:spPr>
          <a:xfrm>
            <a:off x="13130547" y="4594820"/>
            <a:ext cx="928980" cy="928980"/>
          </a:xfrm>
          <a:prstGeom prst="ellipse">
            <a:avLst/>
          </a:prstGeom>
          <a:solidFill>
            <a:schemeClr val="bg1"/>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12321187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996"/>
                                        <p:tgtEl>
                                          <p:spTgt spid="22"/>
                                        </p:tgtEl>
                                      </p:cBhvr>
                                    </p:animEffect>
                                    <p:set>
                                      <p:cBhvr>
                                        <p:cTn id="7" dur="1" fill="hold">
                                          <p:stCondLst>
                                            <p:cond delay="995"/>
                                          </p:stCondLst>
                                        </p:cTn>
                                        <p:tgtEl>
                                          <p:spTgt spid="22"/>
                                        </p:tgtEl>
                                        <p:attrNameLst>
                                          <p:attrName>style.visibility</p:attrName>
                                        </p:attrNameLst>
                                      </p:cBhvr>
                                      <p:to>
                                        <p:strVal val="hidden"/>
                                      </p:to>
                                    </p:set>
                                  </p:childTnLst>
                                </p:cTn>
                              </p:par>
                              <p:par>
                                <p:cTn id="8" presetID="6" presetClass="emph" presetSubtype="0" fill="hold" grpId="1" nodeType="withEffect">
                                  <p:stCondLst>
                                    <p:cond delay="0"/>
                                  </p:stCondLst>
                                  <p:childTnLst>
                                    <p:animScale>
                                      <p:cBhvr>
                                        <p:cTn id="9" dur="1000" fill="hold"/>
                                        <p:tgtEl>
                                          <p:spTgt spid="22"/>
                                        </p:tgtEl>
                                      </p:cBhvr>
                                      <p:by x="70000" y="70000"/>
                                    </p:animScale>
                                  </p:childTnLst>
                                </p:cTn>
                              </p:par>
                              <p:par>
                                <p:cTn id="10" presetID="21" presetClass="entr" presetSubtype="1" fill="hold" grpId="0" nodeType="withEffect">
                                  <p:stCondLst>
                                    <p:cond delay="0"/>
                                  </p:stCondLst>
                                  <p:childTnLst>
                                    <p:set>
                                      <p:cBhvr>
                                        <p:cTn id="11" dur="1" fill="hold">
                                          <p:stCondLst>
                                            <p:cond delay="0"/>
                                          </p:stCondLst>
                                        </p:cTn>
                                        <p:tgtEl>
                                          <p:spTgt spid="231"/>
                                        </p:tgtEl>
                                        <p:attrNameLst>
                                          <p:attrName>style.visibility</p:attrName>
                                        </p:attrNameLst>
                                      </p:cBhvr>
                                      <p:to>
                                        <p:strVal val="visible"/>
                                      </p:to>
                                    </p:set>
                                    <p:animEffect transition="in" filter="wheel(1)">
                                      <p:cBhvr>
                                        <p:cTn id="12" dur="1350"/>
                                        <p:tgtEl>
                                          <p:spTgt spid="231"/>
                                        </p:tgtEl>
                                      </p:cBhvr>
                                    </p:animEffect>
                                  </p:childTnLst>
                                </p:cTn>
                              </p:par>
                              <p:par>
                                <p:cTn id="13" presetID="8" presetClass="emph" presetSubtype="0" fill="hold" grpId="1" nodeType="withEffect">
                                  <p:stCondLst>
                                    <p:cond delay="0"/>
                                  </p:stCondLst>
                                  <p:childTnLst>
                                    <p:animRot by="5400000">
                                      <p:cBhvr>
                                        <p:cTn id="14" dur="1350" fill="hold"/>
                                        <p:tgtEl>
                                          <p:spTgt spid="231"/>
                                        </p:tgtEl>
                                        <p:attrNameLst>
                                          <p:attrName>r</p:attrName>
                                        </p:attrNameLst>
                                      </p:cBhvr>
                                    </p:animRot>
                                  </p:childTnLst>
                                </p:cTn>
                              </p:par>
                              <p:par>
                                <p:cTn id="15" presetID="8" presetClass="emph" presetSubtype="0" fill="hold" grpId="2" nodeType="withEffect">
                                  <p:stCondLst>
                                    <p:cond delay="0"/>
                                  </p:stCondLst>
                                  <p:childTnLst>
                                    <p:animRot by="21600000">
                                      <p:cBhvr>
                                        <p:cTn id="16" dur="2000" fill="hold"/>
                                        <p:tgtEl>
                                          <p:spTgt spid="231"/>
                                        </p:tgtEl>
                                        <p:attrNameLst>
                                          <p:attrName>r</p:attrName>
                                        </p:attrNameLst>
                                      </p:cBhvr>
                                    </p:animRot>
                                  </p:childTnLst>
                                </p:cTn>
                              </p:par>
                              <p:par>
                                <p:cTn id="17" presetID="8" presetClass="emph" presetSubtype="0" fill="hold" grpId="3" nodeType="withEffect">
                                  <p:stCondLst>
                                    <p:cond delay="0"/>
                                  </p:stCondLst>
                                  <p:childTnLst>
                                    <p:animRot by="21600000">
                                      <p:cBhvr>
                                        <p:cTn id="18" dur="2000" fill="hold"/>
                                        <p:tgtEl>
                                          <p:spTgt spid="231"/>
                                        </p:tgtEl>
                                        <p:attrNameLst>
                                          <p:attrName>r</p:attrName>
                                        </p:attrNameLst>
                                      </p:cBhvr>
                                    </p:animRot>
                                  </p:childTnLst>
                                </p:cTn>
                              </p:par>
                              <p:par>
                                <p:cTn id="19" presetID="53" presetClass="entr" presetSubtype="16" repeatCount="2000" fill="hold" nodeType="withEffect">
                                  <p:stCondLst>
                                    <p:cond delay="200"/>
                                  </p:stCondLst>
                                  <p:childTnLst>
                                    <p:set>
                                      <p:cBhvr>
                                        <p:cTn id="20" dur="1" fill="hold">
                                          <p:stCondLst>
                                            <p:cond delay="0"/>
                                          </p:stCondLst>
                                        </p:cTn>
                                        <p:tgtEl>
                                          <p:spTgt spid="178"/>
                                        </p:tgtEl>
                                        <p:attrNameLst>
                                          <p:attrName>style.visibility</p:attrName>
                                        </p:attrNameLst>
                                      </p:cBhvr>
                                      <p:to>
                                        <p:strVal val="visible"/>
                                      </p:to>
                                    </p:set>
                                    <p:anim calcmode="lin" valueType="num">
                                      <p:cBhvr>
                                        <p:cTn id="21" dur="250" fill="hold"/>
                                        <p:tgtEl>
                                          <p:spTgt spid="178"/>
                                        </p:tgtEl>
                                        <p:attrNameLst>
                                          <p:attrName>ppt_w</p:attrName>
                                        </p:attrNameLst>
                                      </p:cBhvr>
                                      <p:tavLst>
                                        <p:tav tm="0">
                                          <p:val>
                                            <p:fltVal val="0"/>
                                          </p:val>
                                        </p:tav>
                                        <p:tav tm="100000">
                                          <p:val>
                                            <p:strVal val="#ppt_w"/>
                                          </p:val>
                                        </p:tav>
                                      </p:tavLst>
                                    </p:anim>
                                    <p:anim calcmode="lin" valueType="num">
                                      <p:cBhvr>
                                        <p:cTn id="22" dur="250" fill="hold"/>
                                        <p:tgtEl>
                                          <p:spTgt spid="178"/>
                                        </p:tgtEl>
                                        <p:attrNameLst>
                                          <p:attrName>ppt_h</p:attrName>
                                        </p:attrNameLst>
                                      </p:cBhvr>
                                      <p:tavLst>
                                        <p:tav tm="0">
                                          <p:val>
                                            <p:fltVal val="0"/>
                                          </p:val>
                                        </p:tav>
                                        <p:tav tm="100000">
                                          <p:val>
                                            <p:strVal val="#ppt_h"/>
                                          </p:val>
                                        </p:tav>
                                      </p:tavLst>
                                    </p:anim>
                                    <p:animEffect transition="in" filter="fade">
                                      <p:cBhvr>
                                        <p:cTn id="23" dur="250"/>
                                        <p:tgtEl>
                                          <p:spTgt spid="178"/>
                                        </p:tgtEl>
                                      </p:cBhvr>
                                    </p:animEffect>
                                  </p:childTnLst>
                                </p:cTn>
                              </p:par>
                              <p:par>
                                <p:cTn id="24" presetID="53" presetClass="entr" presetSubtype="16" repeatCount="2000" fill="hold" nodeType="withEffect">
                                  <p:stCondLst>
                                    <p:cond delay="500"/>
                                  </p:stCondLst>
                                  <p:childTnLst>
                                    <p:set>
                                      <p:cBhvr>
                                        <p:cTn id="25" dur="1" fill="hold">
                                          <p:stCondLst>
                                            <p:cond delay="0"/>
                                          </p:stCondLst>
                                        </p:cTn>
                                        <p:tgtEl>
                                          <p:spTgt spid="175"/>
                                        </p:tgtEl>
                                        <p:attrNameLst>
                                          <p:attrName>style.visibility</p:attrName>
                                        </p:attrNameLst>
                                      </p:cBhvr>
                                      <p:to>
                                        <p:strVal val="visible"/>
                                      </p:to>
                                    </p:set>
                                    <p:anim calcmode="lin" valueType="num">
                                      <p:cBhvr>
                                        <p:cTn id="26" dur="250" fill="hold"/>
                                        <p:tgtEl>
                                          <p:spTgt spid="175"/>
                                        </p:tgtEl>
                                        <p:attrNameLst>
                                          <p:attrName>ppt_w</p:attrName>
                                        </p:attrNameLst>
                                      </p:cBhvr>
                                      <p:tavLst>
                                        <p:tav tm="0">
                                          <p:val>
                                            <p:fltVal val="0"/>
                                          </p:val>
                                        </p:tav>
                                        <p:tav tm="100000">
                                          <p:val>
                                            <p:strVal val="#ppt_w"/>
                                          </p:val>
                                        </p:tav>
                                      </p:tavLst>
                                    </p:anim>
                                    <p:anim calcmode="lin" valueType="num">
                                      <p:cBhvr>
                                        <p:cTn id="27" dur="250" fill="hold"/>
                                        <p:tgtEl>
                                          <p:spTgt spid="175"/>
                                        </p:tgtEl>
                                        <p:attrNameLst>
                                          <p:attrName>ppt_h</p:attrName>
                                        </p:attrNameLst>
                                      </p:cBhvr>
                                      <p:tavLst>
                                        <p:tav tm="0">
                                          <p:val>
                                            <p:fltVal val="0"/>
                                          </p:val>
                                        </p:tav>
                                        <p:tav tm="100000">
                                          <p:val>
                                            <p:strVal val="#ppt_h"/>
                                          </p:val>
                                        </p:tav>
                                      </p:tavLst>
                                    </p:anim>
                                    <p:animEffect transition="in" filter="fade">
                                      <p:cBhvr>
                                        <p:cTn id="28" dur="250"/>
                                        <p:tgtEl>
                                          <p:spTgt spid="175"/>
                                        </p:tgtEl>
                                      </p:cBhvr>
                                    </p:animEffect>
                                  </p:childTnLst>
                                </p:cTn>
                              </p:par>
                              <p:par>
                                <p:cTn id="29" presetID="53" presetClass="entr" presetSubtype="16" repeatCount="2000" fill="hold" nodeType="withEffect">
                                  <p:stCondLst>
                                    <p:cond delay="800"/>
                                  </p:stCondLst>
                                  <p:childTnLst>
                                    <p:set>
                                      <p:cBhvr>
                                        <p:cTn id="30" dur="1" fill="hold">
                                          <p:stCondLst>
                                            <p:cond delay="0"/>
                                          </p:stCondLst>
                                        </p:cTn>
                                        <p:tgtEl>
                                          <p:spTgt spid="172"/>
                                        </p:tgtEl>
                                        <p:attrNameLst>
                                          <p:attrName>style.visibility</p:attrName>
                                        </p:attrNameLst>
                                      </p:cBhvr>
                                      <p:to>
                                        <p:strVal val="visible"/>
                                      </p:to>
                                    </p:set>
                                    <p:anim calcmode="lin" valueType="num">
                                      <p:cBhvr>
                                        <p:cTn id="31" dur="250" fill="hold"/>
                                        <p:tgtEl>
                                          <p:spTgt spid="172"/>
                                        </p:tgtEl>
                                        <p:attrNameLst>
                                          <p:attrName>ppt_w</p:attrName>
                                        </p:attrNameLst>
                                      </p:cBhvr>
                                      <p:tavLst>
                                        <p:tav tm="0">
                                          <p:val>
                                            <p:fltVal val="0"/>
                                          </p:val>
                                        </p:tav>
                                        <p:tav tm="100000">
                                          <p:val>
                                            <p:strVal val="#ppt_w"/>
                                          </p:val>
                                        </p:tav>
                                      </p:tavLst>
                                    </p:anim>
                                    <p:anim calcmode="lin" valueType="num">
                                      <p:cBhvr>
                                        <p:cTn id="32" dur="250" fill="hold"/>
                                        <p:tgtEl>
                                          <p:spTgt spid="172"/>
                                        </p:tgtEl>
                                        <p:attrNameLst>
                                          <p:attrName>ppt_h</p:attrName>
                                        </p:attrNameLst>
                                      </p:cBhvr>
                                      <p:tavLst>
                                        <p:tav tm="0">
                                          <p:val>
                                            <p:fltVal val="0"/>
                                          </p:val>
                                        </p:tav>
                                        <p:tav tm="100000">
                                          <p:val>
                                            <p:strVal val="#ppt_h"/>
                                          </p:val>
                                        </p:tav>
                                      </p:tavLst>
                                    </p:anim>
                                    <p:animEffect transition="in" filter="fade">
                                      <p:cBhvr>
                                        <p:cTn id="33" dur="250"/>
                                        <p:tgtEl>
                                          <p:spTgt spid="172"/>
                                        </p:tgtEl>
                                      </p:cBhvr>
                                    </p:animEffect>
                                  </p:childTnLst>
                                </p:cTn>
                              </p:par>
                              <p:par>
                                <p:cTn id="34" presetID="53" presetClass="entr" presetSubtype="16" repeatCount="2000" fill="hold" nodeType="withEffect">
                                  <p:stCondLst>
                                    <p:cond delay="1100"/>
                                  </p:stCondLst>
                                  <p:childTnLst>
                                    <p:set>
                                      <p:cBhvr>
                                        <p:cTn id="35" dur="1" fill="hold">
                                          <p:stCondLst>
                                            <p:cond delay="0"/>
                                          </p:stCondLst>
                                        </p:cTn>
                                        <p:tgtEl>
                                          <p:spTgt spid="169"/>
                                        </p:tgtEl>
                                        <p:attrNameLst>
                                          <p:attrName>style.visibility</p:attrName>
                                        </p:attrNameLst>
                                      </p:cBhvr>
                                      <p:to>
                                        <p:strVal val="visible"/>
                                      </p:to>
                                    </p:set>
                                    <p:anim calcmode="lin" valueType="num">
                                      <p:cBhvr>
                                        <p:cTn id="36" dur="250" fill="hold"/>
                                        <p:tgtEl>
                                          <p:spTgt spid="169"/>
                                        </p:tgtEl>
                                        <p:attrNameLst>
                                          <p:attrName>ppt_w</p:attrName>
                                        </p:attrNameLst>
                                      </p:cBhvr>
                                      <p:tavLst>
                                        <p:tav tm="0">
                                          <p:val>
                                            <p:fltVal val="0"/>
                                          </p:val>
                                        </p:tav>
                                        <p:tav tm="100000">
                                          <p:val>
                                            <p:strVal val="#ppt_w"/>
                                          </p:val>
                                        </p:tav>
                                      </p:tavLst>
                                    </p:anim>
                                    <p:anim calcmode="lin" valueType="num">
                                      <p:cBhvr>
                                        <p:cTn id="37" dur="250" fill="hold"/>
                                        <p:tgtEl>
                                          <p:spTgt spid="169"/>
                                        </p:tgtEl>
                                        <p:attrNameLst>
                                          <p:attrName>ppt_h</p:attrName>
                                        </p:attrNameLst>
                                      </p:cBhvr>
                                      <p:tavLst>
                                        <p:tav tm="0">
                                          <p:val>
                                            <p:fltVal val="0"/>
                                          </p:val>
                                        </p:tav>
                                        <p:tav tm="100000">
                                          <p:val>
                                            <p:strVal val="#ppt_h"/>
                                          </p:val>
                                        </p:tav>
                                      </p:tavLst>
                                    </p:anim>
                                    <p:animEffect transition="in" filter="fade">
                                      <p:cBhvr>
                                        <p:cTn id="38" dur="250"/>
                                        <p:tgtEl>
                                          <p:spTgt spid="169"/>
                                        </p:tgtEl>
                                      </p:cBhvr>
                                    </p:animEffect>
                                  </p:childTnLst>
                                </p:cTn>
                              </p:par>
                              <p:par>
                                <p:cTn id="39" presetID="8" presetClass="emph" presetSubtype="0" repeatCount="2000" fill="hold" nodeType="withEffect">
                                  <p:stCondLst>
                                    <p:cond delay="0"/>
                                  </p:stCondLst>
                                  <p:childTnLst>
                                    <p:animRot by="5400000">
                                      <p:cBhvr>
                                        <p:cTn id="40" dur="1350" fill="hold"/>
                                        <p:tgtEl>
                                          <p:spTgt spid="178"/>
                                        </p:tgtEl>
                                        <p:attrNameLst>
                                          <p:attrName>r</p:attrName>
                                        </p:attrNameLst>
                                      </p:cBhvr>
                                    </p:animRot>
                                  </p:childTnLst>
                                </p:cTn>
                              </p:par>
                              <p:par>
                                <p:cTn id="41" presetID="8" presetClass="emph" presetSubtype="0" repeatCount="2000" fill="hold" nodeType="withEffect">
                                  <p:stCondLst>
                                    <p:cond delay="0"/>
                                  </p:stCondLst>
                                  <p:childTnLst>
                                    <p:animRot by="5400000">
                                      <p:cBhvr>
                                        <p:cTn id="42" dur="1350" fill="hold"/>
                                        <p:tgtEl>
                                          <p:spTgt spid="175"/>
                                        </p:tgtEl>
                                        <p:attrNameLst>
                                          <p:attrName>r</p:attrName>
                                        </p:attrNameLst>
                                      </p:cBhvr>
                                    </p:animRot>
                                  </p:childTnLst>
                                </p:cTn>
                              </p:par>
                              <p:par>
                                <p:cTn id="43" presetID="8" presetClass="emph" presetSubtype="0" repeatCount="2000" fill="hold" nodeType="withEffect">
                                  <p:stCondLst>
                                    <p:cond delay="0"/>
                                  </p:stCondLst>
                                  <p:childTnLst>
                                    <p:animRot by="5400000">
                                      <p:cBhvr>
                                        <p:cTn id="44" dur="1350" fill="hold"/>
                                        <p:tgtEl>
                                          <p:spTgt spid="172"/>
                                        </p:tgtEl>
                                        <p:attrNameLst>
                                          <p:attrName>r</p:attrName>
                                        </p:attrNameLst>
                                      </p:cBhvr>
                                    </p:animRot>
                                  </p:childTnLst>
                                </p:cTn>
                              </p:par>
                              <p:par>
                                <p:cTn id="45" presetID="8" presetClass="emph" presetSubtype="0" repeatCount="2000" fill="hold" nodeType="withEffect">
                                  <p:stCondLst>
                                    <p:cond delay="0"/>
                                  </p:stCondLst>
                                  <p:childTnLst>
                                    <p:animRot by="5400000">
                                      <p:cBhvr>
                                        <p:cTn id="46" dur="1350" fill="hold"/>
                                        <p:tgtEl>
                                          <p:spTgt spid="169"/>
                                        </p:tgtEl>
                                        <p:attrNameLst>
                                          <p:attrName>r</p:attrName>
                                        </p:attrNameLst>
                                      </p:cBhvr>
                                    </p:animRot>
                                  </p:childTnLst>
                                </p:cTn>
                              </p:par>
                              <p:par>
                                <p:cTn id="47" presetID="21" presetClass="entr" presetSubtype="1" fill="hold" grpId="0" nodeType="withEffect">
                                  <p:stCondLst>
                                    <p:cond delay="150"/>
                                  </p:stCondLst>
                                  <p:childTnLst>
                                    <p:set>
                                      <p:cBhvr>
                                        <p:cTn id="48" dur="1" fill="hold">
                                          <p:stCondLst>
                                            <p:cond delay="0"/>
                                          </p:stCondLst>
                                        </p:cTn>
                                        <p:tgtEl>
                                          <p:spTgt spid="181"/>
                                        </p:tgtEl>
                                        <p:attrNameLst>
                                          <p:attrName>style.visibility</p:attrName>
                                        </p:attrNameLst>
                                      </p:cBhvr>
                                      <p:to>
                                        <p:strVal val="visible"/>
                                      </p:to>
                                    </p:set>
                                    <p:animEffect transition="in" filter="wheel(1)">
                                      <p:cBhvr>
                                        <p:cTn id="49" dur="1350"/>
                                        <p:tgtEl>
                                          <p:spTgt spid="181"/>
                                        </p:tgtEl>
                                      </p:cBhvr>
                                    </p:animEffect>
                                  </p:childTnLst>
                                </p:cTn>
                              </p:par>
                              <p:par>
                                <p:cTn id="50" presetID="8" presetClass="emph" presetSubtype="0" fill="hold" grpId="1" nodeType="withEffect">
                                  <p:stCondLst>
                                    <p:cond delay="150"/>
                                  </p:stCondLst>
                                  <p:childTnLst>
                                    <p:animRot by="5400000">
                                      <p:cBhvr>
                                        <p:cTn id="51" dur="1350" fill="hold"/>
                                        <p:tgtEl>
                                          <p:spTgt spid="181"/>
                                        </p:tgtEl>
                                        <p:attrNameLst>
                                          <p:attrName>r</p:attrName>
                                        </p:attrNameLst>
                                      </p:cBhvr>
                                    </p:animRot>
                                  </p:childTnLst>
                                </p:cTn>
                              </p:par>
                              <p:par>
                                <p:cTn id="52" presetID="53" presetClass="entr" presetSubtype="16" repeatCount="2000" fill="hold" grpId="0" nodeType="withEffect">
                                  <p:stCondLst>
                                    <p:cond delay="0"/>
                                  </p:stCondLst>
                                  <p:childTnLst>
                                    <p:set>
                                      <p:cBhvr>
                                        <p:cTn id="53" dur="1" fill="hold">
                                          <p:stCondLst>
                                            <p:cond delay="2000"/>
                                          </p:stCondLst>
                                        </p:cTn>
                                        <p:tgtEl>
                                          <p:spTgt spid="206"/>
                                        </p:tgtEl>
                                        <p:attrNameLst>
                                          <p:attrName>style.visibility</p:attrName>
                                        </p:attrNameLst>
                                      </p:cBhvr>
                                      <p:to>
                                        <p:strVal val="visible"/>
                                      </p:to>
                                    </p:set>
                                    <p:anim calcmode="lin" valueType="num">
                                      <p:cBhvr>
                                        <p:cTn id="54" dur="500" fill="hold">
                                          <p:stCondLst>
                                            <p:cond delay="2000"/>
                                          </p:stCondLst>
                                        </p:cTn>
                                        <p:tgtEl>
                                          <p:spTgt spid="206"/>
                                        </p:tgtEl>
                                        <p:attrNameLst>
                                          <p:attrName>ppt_w</p:attrName>
                                        </p:attrNameLst>
                                      </p:cBhvr>
                                      <p:tavLst>
                                        <p:tav tm="0">
                                          <p:val>
                                            <p:fltVal val="0"/>
                                          </p:val>
                                        </p:tav>
                                        <p:tav tm="100000">
                                          <p:val>
                                            <p:strVal val="#ppt_w"/>
                                          </p:val>
                                        </p:tav>
                                      </p:tavLst>
                                    </p:anim>
                                    <p:anim calcmode="lin" valueType="num">
                                      <p:cBhvr>
                                        <p:cTn id="55" dur="500" fill="hold">
                                          <p:stCondLst>
                                            <p:cond delay="2000"/>
                                          </p:stCondLst>
                                        </p:cTn>
                                        <p:tgtEl>
                                          <p:spTgt spid="206"/>
                                        </p:tgtEl>
                                        <p:attrNameLst>
                                          <p:attrName>ppt_h</p:attrName>
                                        </p:attrNameLst>
                                      </p:cBhvr>
                                      <p:tavLst>
                                        <p:tav tm="0">
                                          <p:val>
                                            <p:fltVal val="0"/>
                                          </p:val>
                                        </p:tav>
                                        <p:tav tm="100000">
                                          <p:val>
                                            <p:strVal val="#ppt_h"/>
                                          </p:val>
                                        </p:tav>
                                      </p:tavLst>
                                    </p:anim>
                                    <p:animEffect transition="in" filter="fade">
                                      <p:cBhvr>
                                        <p:cTn id="56" dur="500">
                                          <p:stCondLst>
                                            <p:cond delay="2000"/>
                                          </p:stCondLst>
                                        </p:cTn>
                                        <p:tgtEl>
                                          <p:spTgt spid="206"/>
                                        </p:tgtEl>
                                      </p:cBhvr>
                                    </p:animEffect>
                                    <p:anim to="" calcmode="lin" valueType="num">
                                      <p:cBhvr>
                                        <p:cTn id="57" dur="1500" fill="hold">
                                          <p:stCondLst>
                                            <p:cond delay="2500"/>
                                          </p:stCondLst>
                                        </p:cTn>
                                        <p:tgtEl>
                                          <p:spTgt spid="206"/>
                                        </p:tgtEl>
                                        <p:attrNameLst>
                                          <p:attrName/>
                                        </p:attrNameLst>
                                      </p:cBhvr>
                                    </p:anim>
                                  </p:childTnLst>
                                </p:cTn>
                              </p:par>
                              <p:par>
                                <p:cTn id="58" presetID="53" presetClass="entr" presetSubtype="16" repeatCount="2000" fill="hold" grpId="0" nodeType="withEffect">
                                  <p:stCondLst>
                                    <p:cond delay="0"/>
                                  </p:stCondLst>
                                  <p:childTnLst>
                                    <p:set>
                                      <p:cBhvr>
                                        <p:cTn id="59" dur="1" fill="hold">
                                          <p:stCondLst>
                                            <p:cond delay="1875"/>
                                          </p:stCondLst>
                                        </p:cTn>
                                        <p:tgtEl>
                                          <p:spTgt spid="190"/>
                                        </p:tgtEl>
                                        <p:attrNameLst>
                                          <p:attrName>style.visibility</p:attrName>
                                        </p:attrNameLst>
                                      </p:cBhvr>
                                      <p:to>
                                        <p:strVal val="visible"/>
                                      </p:to>
                                    </p:set>
                                    <p:anim calcmode="lin" valueType="num">
                                      <p:cBhvr>
                                        <p:cTn id="60" dur="469" fill="hold">
                                          <p:stCondLst>
                                            <p:cond delay="1875"/>
                                          </p:stCondLst>
                                        </p:cTn>
                                        <p:tgtEl>
                                          <p:spTgt spid="190"/>
                                        </p:tgtEl>
                                        <p:attrNameLst>
                                          <p:attrName>ppt_w</p:attrName>
                                        </p:attrNameLst>
                                      </p:cBhvr>
                                      <p:tavLst>
                                        <p:tav tm="0">
                                          <p:val>
                                            <p:fltVal val="0"/>
                                          </p:val>
                                        </p:tav>
                                        <p:tav tm="100000">
                                          <p:val>
                                            <p:strVal val="#ppt_w"/>
                                          </p:val>
                                        </p:tav>
                                      </p:tavLst>
                                    </p:anim>
                                    <p:anim calcmode="lin" valueType="num">
                                      <p:cBhvr>
                                        <p:cTn id="61" dur="469" fill="hold">
                                          <p:stCondLst>
                                            <p:cond delay="1875"/>
                                          </p:stCondLst>
                                        </p:cTn>
                                        <p:tgtEl>
                                          <p:spTgt spid="190"/>
                                        </p:tgtEl>
                                        <p:attrNameLst>
                                          <p:attrName>ppt_h</p:attrName>
                                        </p:attrNameLst>
                                      </p:cBhvr>
                                      <p:tavLst>
                                        <p:tav tm="0">
                                          <p:val>
                                            <p:fltVal val="0"/>
                                          </p:val>
                                        </p:tav>
                                        <p:tav tm="100000">
                                          <p:val>
                                            <p:strVal val="#ppt_h"/>
                                          </p:val>
                                        </p:tav>
                                      </p:tavLst>
                                    </p:anim>
                                    <p:animEffect transition="in" filter="fade">
                                      <p:cBhvr>
                                        <p:cTn id="62" dur="469">
                                          <p:stCondLst>
                                            <p:cond delay="1875"/>
                                          </p:stCondLst>
                                        </p:cTn>
                                        <p:tgtEl>
                                          <p:spTgt spid="190"/>
                                        </p:tgtEl>
                                      </p:cBhvr>
                                    </p:animEffect>
                                    <p:anim to="" calcmode="lin" valueType="num">
                                      <p:cBhvr>
                                        <p:cTn id="63" dur="1406" fill="hold">
                                          <p:stCondLst>
                                            <p:cond delay="2344"/>
                                          </p:stCondLst>
                                        </p:cTn>
                                        <p:tgtEl>
                                          <p:spTgt spid="190"/>
                                        </p:tgtEl>
                                        <p:attrNameLst>
                                          <p:attrName/>
                                        </p:attrNameLst>
                                      </p:cBhvr>
                                    </p:anim>
                                  </p:childTnLst>
                                </p:cTn>
                              </p:par>
                              <p:par>
                                <p:cTn id="64" presetID="53" presetClass="entr" presetSubtype="16" repeatCount="2000" fill="hold" grpId="0" nodeType="withEffect">
                                  <p:stCondLst>
                                    <p:cond delay="250"/>
                                  </p:stCondLst>
                                  <p:childTnLst>
                                    <p:set>
                                      <p:cBhvr>
                                        <p:cTn id="65" dur="1" fill="hold">
                                          <p:stCondLst>
                                            <p:cond delay="1750"/>
                                          </p:stCondLst>
                                        </p:cTn>
                                        <p:tgtEl>
                                          <p:spTgt spid="205"/>
                                        </p:tgtEl>
                                        <p:attrNameLst>
                                          <p:attrName>style.visibility</p:attrName>
                                        </p:attrNameLst>
                                      </p:cBhvr>
                                      <p:to>
                                        <p:strVal val="visible"/>
                                      </p:to>
                                    </p:set>
                                    <p:anim calcmode="lin" valueType="num">
                                      <p:cBhvr>
                                        <p:cTn id="66" dur="438" fill="hold">
                                          <p:stCondLst>
                                            <p:cond delay="1750"/>
                                          </p:stCondLst>
                                        </p:cTn>
                                        <p:tgtEl>
                                          <p:spTgt spid="205"/>
                                        </p:tgtEl>
                                        <p:attrNameLst>
                                          <p:attrName>ppt_w</p:attrName>
                                        </p:attrNameLst>
                                      </p:cBhvr>
                                      <p:tavLst>
                                        <p:tav tm="0">
                                          <p:val>
                                            <p:fltVal val="0"/>
                                          </p:val>
                                        </p:tav>
                                        <p:tav tm="100000">
                                          <p:val>
                                            <p:strVal val="#ppt_w"/>
                                          </p:val>
                                        </p:tav>
                                      </p:tavLst>
                                    </p:anim>
                                    <p:anim calcmode="lin" valueType="num">
                                      <p:cBhvr>
                                        <p:cTn id="67" dur="438" fill="hold">
                                          <p:stCondLst>
                                            <p:cond delay="1750"/>
                                          </p:stCondLst>
                                        </p:cTn>
                                        <p:tgtEl>
                                          <p:spTgt spid="205"/>
                                        </p:tgtEl>
                                        <p:attrNameLst>
                                          <p:attrName>ppt_h</p:attrName>
                                        </p:attrNameLst>
                                      </p:cBhvr>
                                      <p:tavLst>
                                        <p:tav tm="0">
                                          <p:val>
                                            <p:fltVal val="0"/>
                                          </p:val>
                                        </p:tav>
                                        <p:tav tm="100000">
                                          <p:val>
                                            <p:strVal val="#ppt_h"/>
                                          </p:val>
                                        </p:tav>
                                      </p:tavLst>
                                    </p:anim>
                                    <p:animEffect transition="in" filter="fade">
                                      <p:cBhvr>
                                        <p:cTn id="68" dur="438">
                                          <p:stCondLst>
                                            <p:cond delay="1750"/>
                                          </p:stCondLst>
                                        </p:cTn>
                                        <p:tgtEl>
                                          <p:spTgt spid="205"/>
                                        </p:tgtEl>
                                      </p:cBhvr>
                                    </p:animEffect>
                                    <p:anim to="" calcmode="lin" valueType="num">
                                      <p:cBhvr>
                                        <p:cTn id="69" dur="1313" fill="hold">
                                          <p:stCondLst>
                                            <p:cond delay="2188"/>
                                          </p:stCondLst>
                                        </p:cTn>
                                        <p:tgtEl>
                                          <p:spTgt spid="205"/>
                                        </p:tgtEl>
                                        <p:attrNameLst>
                                          <p:attrName/>
                                        </p:attrNameLst>
                                      </p:cBhvr>
                                    </p:anim>
                                  </p:childTnLst>
                                </p:cTn>
                              </p:par>
                              <p:par>
                                <p:cTn id="70" presetID="53" presetClass="entr" presetSubtype="16" repeatCount="2000" fill="hold" grpId="0" nodeType="withEffect">
                                  <p:stCondLst>
                                    <p:cond delay="250"/>
                                  </p:stCondLst>
                                  <p:childTnLst>
                                    <p:set>
                                      <p:cBhvr>
                                        <p:cTn id="71" dur="1" fill="hold">
                                          <p:stCondLst>
                                            <p:cond delay="1750"/>
                                          </p:stCondLst>
                                        </p:cTn>
                                        <p:tgtEl>
                                          <p:spTgt spid="186"/>
                                        </p:tgtEl>
                                        <p:attrNameLst>
                                          <p:attrName>style.visibility</p:attrName>
                                        </p:attrNameLst>
                                      </p:cBhvr>
                                      <p:to>
                                        <p:strVal val="visible"/>
                                      </p:to>
                                    </p:set>
                                    <p:anim calcmode="lin" valueType="num">
                                      <p:cBhvr>
                                        <p:cTn id="72" dur="438" fill="hold">
                                          <p:stCondLst>
                                            <p:cond delay="1750"/>
                                          </p:stCondLst>
                                        </p:cTn>
                                        <p:tgtEl>
                                          <p:spTgt spid="186"/>
                                        </p:tgtEl>
                                        <p:attrNameLst>
                                          <p:attrName>ppt_w</p:attrName>
                                        </p:attrNameLst>
                                      </p:cBhvr>
                                      <p:tavLst>
                                        <p:tav tm="0">
                                          <p:val>
                                            <p:fltVal val="0"/>
                                          </p:val>
                                        </p:tav>
                                        <p:tav tm="100000">
                                          <p:val>
                                            <p:strVal val="#ppt_w"/>
                                          </p:val>
                                        </p:tav>
                                      </p:tavLst>
                                    </p:anim>
                                    <p:anim calcmode="lin" valueType="num">
                                      <p:cBhvr>
                                        <p:cTn id="73" dur="438" fill="hold">
                                          <p:stCondLst>
                                            <p:cond delay="1750"/>
                                          </p:stCondLst>
                                        </p:cTn>
                                        <p:tgtEl>
                                          <p:spTgt spid="186"/>
                                        </p:tgtEl>
                                        <p:attrNameLst>
                                          <p:attrName>ppt_h</p:attrName>
                                        </p:attrNameLst>
                                      </p:cBhvr>
                                      <p:tavLst>
                                        <p:tav tm="0">
                                          <p:val>
                                            <p:fltVal val="0"/>
                                          </p:val>
                                        </p:tav>
                                        <p:tav tm="100000">
                                          <p:val>
                                            <p:strVal val="#ppt_h"/>
                                          </p:val>
                                        </p:tav>
                                      </p:tavLst>
                                    </p:anim>
                                    <p:animEffect transition="in" filter="fade">
                                      <p:cBhvr>
                                        <p:cTn id="74" dur="438">
                                          <p:stCondLst>
                                            <p:cond delay="1750"/>
                                          </p:stCondLst>
                                        </p:cTn>
                                        <p:tgtEl>
                                          <p:spTgt spid="186"/>
                                        </p:tgtEl>
                                      </p:cBhvr>
                                    </p:animEffect>
                                    <p:anim to="" calcmode="lin" valueType="num">
                                      <p:cBhvr>
                                        <p:cTn id="75" dur="1313" fill="hold">
                                          <p:stCondLst>
                                            <p:cond delay="2188"/>
                                          </p:stCondLst>
                                        </p:cTn>
                                        <p:tgtEl>
                                          <p:spTgt spid="186"/>
                                        </p:tgtEl>
                                        <p:attrNameLst>
                                          <p:attrName/>
                                        </p:attrNameLst>
                                      </p:cBhvr>
                                    </p:anim>
                                  </p:childTnLst>
                                </p:cTn>
                              </p:par>
                              <p:par>
                                <p:cTn id="76" presetID="53" presetClass="entr" presetSubtype="16" repeatCount="2000" fill="hold" grpId="0" nodeType="withEffect">
                                  <p:stCondLst>
                                    <p:cond delay="250"/>
                                  </p:stCondLst>
                                  <p:childTnLst>
                                    <p:set>
                                      <p:cBhvr>
                                        <p:cTn id="77" dur="1" fill="hold">
                                          <p:stCondLst>
                                            <p:cond delay="1250"/>
                                          </p:stCondLst>
                                        </p:cTn>
                                        <p:tgtEl>
                                          <p:spTgt spid="208"/>
                                        </p:tgtEl>
                                        <p:attrNameLst>
                                          <p:attrName>style.visibility</p:attrName>
                                        </p:attrNameLst>
                                      </p:cBhvr>
                                      <p:to>
                                        <p:strVal val="visible"/>
                                      </p:to>
                                    </p:set>
                                    <p:anim calcmode="lin" valueType="num">
                                      <p:cBhvr>
                                        <p:cTn id="78" dur="313" fill="hold">
                                          <p:stCondLst>
                                            <p:cond delay="1250"/>
                                          </p:stCondLst>
                                        </p:cTn>
                                        <p:tgtEl>
                                          <p:spTgt spid="208"/>
                                        </p:tgtEl>
                                        <p:attrNameLst>
                                          <p:attrName>ppt_w</p:attrName>
                                        </p:attrNameLst>
                                      </p:cBhvr>
                                      <p:tavLst>
                                        <p:tav tm="0">
                                          <p:val>
                                            <p:fltVal val="0"/>
                                          </p:val>
                                        </p:tav>
                                        <p:tav tm="100000">
                                          <p:val>
                                            <p:strVal val="#ppt_w"/>
                                          </p:val>
                                        </p:tav>
                                      </p:tavLst>
                                    </p:anim>
                                    <p:anim calcmode="lin" valueType="num">
                                      <p:cBhvr>
                                        <p:cTn id="79" dur="313" fill="hold">
                                          <p:stCondLst>
                                            <p:cond delay="1250"/>
                                          </p:stCondLst>
                                        </p:cTn>
                                        <p:tgtEl>
                                          <p:spTgt spid="208"/>
                                        </p:tgtEl>
                                        <p:attrNameLst>
                                          <p:attrName>ppt_h</p:attrName>
                                        </p:attrNameLst>
                                      </p:cBhvr>
                                      <p:tavLst>
                                        <p:tav tm="0">
                                          <p:val>
                                            <p:fltVal val="0"/>
                                          </p:val>
                                        </p:tav>
                                        <p:tav tm="100000">
                                          <p:val>
                                            <p:strVal val="#ppt_h"/>
                                          </p:val>
                                        </p:tav>
                                      </p:tavLst>
                                    </p:anim>
                                    <p:animEffect transition="in" filter="fade">
                                      <p:cBhvr>
                                        <p:cTn id="80" dur="313">
                                          <p:stCondLst>
                                            <p:cond delay="1250"/>
                                          </p:stCondLst>
                                        </p:cTn>
                                        <p:tgtEl>
                                          <p:spTgt spid="208"/>
                                        </p:tgtEl>
                                      </p:cBhvr>
                                    </p:animEffect>
                                    <p:anim to="" calcmode="lin" valueType="num">
                                      <p:cBhvr>
                                        <p:cTn id="81" dur="938" fill="hold">
                                          <p:stCondLst>
                                            <p:cond delay="1563"/>
                                          </p:stCondLst>
                                        </p:cTn>
                                        <p:tgtEl>
                                          <p:spTgt spid="208"/>
                                        </p:tgtEl>
                                        <p:attrNameLst>
                                          <p:attrName/>
                                        </p:attrNameLst>
                                      </p:cBhvr>
                                    </p:anim>
                                  </p:childTnLst>
                                </p:cTn>
                              </p:par>
                              <p:par>
                                <p:cTn id="82" presetID="53" presetClass="entr" presetSubtype="16" repeatCount="2000" fill="hold" grpId="0" nodeType="withEffect">
                                  <p:stCondLst>
                                    <p:cond delay="500"/>
                                  </p:stCondLst>
                                  <p:childTnLst>
                                    <p:set>
                                      <p:cBhvr>
                                        <p:cTn id="83" dur="1" fill="hold">
                                          <p:stCondLst>
                                            <p:cond delay="1875"/>
                                          </p:stCondLst>
                                        </p:cTn>
                                        <p:tgtEl>
                                          <p:spTgt spid="188"/>
                                        </p:tgtEl>
                                        <p:attrNameLst>
                                          <p:attrName>style.visibility</p:attrName>
                                        </p:attrNameLst>
                                      </p:cBhvr>
                                      <p:to>
                                        <p:strVal val="visible"/>
                                      </p:to>
                                    </p:set>
                                    <p:anim calcmode="lin" valueType="num">
                                      <p:cBhvr>
                                        <p:cTn id="84" dur="469" fill="hold">
                                          <p:stCondLst>
                                            <p:cond delay="1875"/>
                                          </p:stCondLst>
                                        </p:cTn>
                                        <p:tgtEl>
                                          <p:spTgt spid="188"/>
                                        </p:tgtEl>
                                        <p:attrNameLst>
                                          <p:attrName>ppt_w</p:attrName>
                                        </p:attrNameLst>
                                      </p:cBhvr>
                                      <p:tavLst>
                                        <p:tav tm="0">
                                          <p:val>
                                            <p:fltVal val="0"/>
                                          </p:val>
                                        </p:tav>
                                        <p:tav tm="100000">
                                          <p:val>
                                            <p:strVal val="#ppt_w"/>
                                          </p:val>
                                        </p:tav>
                                      </p:tavLst>
                                    </p:anim>
                                    <p:anim calcmode="lin" valueType="num">
                                      <p:cBhvr>
                                        <p:cTn id="85" dur="469" fill="hold">
                                          <p:stCondLst>
                                            <p:cond delay="1875"/>
                                          </p:stCondLst>
                                        </p:cTn>
                                        <p:tgtEl>
                                          <p:spTgt spid="188"/>
                                        </p:tgtEl>
                                        <p:attrNameLst>
                                          <p:attrName>ppt_h</p:attrName>
                                        </p:attrNameLst>
                                      </p:cBhvr>
                                      <p:tavLst>
                                        <p:tav tm="0">
                                          <p:val>
                                            <p:fltVal val="0"/>
                                          </p:val>
                                        </p:tav>
                                        <p:tav tm="100000">
                                          <p:val>
                                            <p:strVal val="#ppt_h"/>
                                          </p:val>
                                        </p:tav>
                                      </p:tavLst>
                                    </p:anim>
                                    <p:animEffect transition="in" filter="fade">
                                      <p:cBhvr>
                                        <p:cTn id="86" dur="469">
                                          <p:stCondLst>
                                            <p:cond delay="1875"/>
                                          </p:stCondLst>
                                        </p:cTn>
                                        <p:tgtEl>
                                          <p:spTgt spid="188"/>
                                        </p:tgtEl>
                                      </p:cBhvr>
                                    </p:animEffect>
                                    <p:anim to="" calcmode="lin" valueType="num">
                                      <p:cBhvr>
                                        <p:cTn id="87" dur="1406" fill="hold">
                                          <p:stCondLst>
                                            <p:cond delay="2344"/>
                                          </p:stCondLst>
                                        </p:cTn>
                                        <p:tgtEl>
                                          <p:spTgt spid="188"/>
                                        </p:tgtEl>
                                        <p:attrNameLst>
                                          <p:attrName/>
                                        </p:attrNameLst>
                                      </p:cBhvr>
                                    </p:anim>
                                  </p:childTnLst>
                                </p:cTn>
                              </p:par>
                              <p:par>
                                <p:cTn id="88" presetID="53" presetClass="entr" presetSubtype="16" repeatCount="2000" fill="hold" grpId="0" nodeType="withEffect">
                                  <p:stCondLst>
                                    <p:cond delay="500"/>
                                  </p:stCondLst>
                                  <p:childTnLst>
                                    <p:set>
                                      <p:cBhvr>
                                        <p:cTn id="89" dur="1" fill="hold">
                                          <p:stCondLst>
                                            <p:cond delay="1750"/>
                                          </p:stCondLst>
                                        </p:cTn>
                                        <p:tgtEl>
                                          <p:spTgt spid="198"/>
                                        </p:tgtEl>
                                        <p:attrNameLst>
                                          <p:attrName>style.visibility</p:attrName>
                                        </p:attrNameLst>
                                      </p:cBhvr>
                                      <p:to>
                                        <p:strVal val="visible"/>
                                      </p:to>
                                    </p:set>
                                    <p:anim calcmode="lin" valueType="num">
                                      <p:cBhvr>
                                        <p:cTn id="90" dur="438" fill="hold">
                                          <p:stCondLst>
                                            <p:cond delay="1750"/>
                                          </p:stCondLst>
                                        </p:cTn>
                                        <p:tgtEl>
                                          <p:spTgt spid="198"/>
                                        </p:tgtEl>
                                        <p:attrNameLst>
                                          <p:attrName>ppt_w</p:attrName>
                                        </p:attrNameLst>
                                      </p:cBhvr>
                                      <p:tavLst>
                                        <p:tav tm="0">
                                          <p:val>
                                            <p:fltVal val="0"/>
                                          </p:val>
                                        </p:tav>
                                        <p:tav tm="100000">
                                          <p:val>
                                            <p:strVal val="#ppt_w"/>
                                          </p:val>
                                        </p:tav>
                                      </p:tavLst>
                                    </p:anim>
                                    <p:anim calcmode="lin" valueType="num">
                                      <p:cBhvr>
                                        <p:cTn id="91" dur="438" fill="hold">
                                          <p:stCondLst>
                                            <p:cond delay="1750"/>
                                          </p:stCondLst>
                                        </p:cTn>
                                        <p:tgtEl>
                                          <p:spTgt spid="198"/>
                                        </p:tgtEl>
                                        <p:attrNameLst>
                                          <p:attrName>ppt_h</p:attrName>
                                        </p:attrNameLst>
                                      </p:cBhvr>
                                      <p:tavLst>
                                        <p:tav tm="0">
                                          <p:val>
                                            <p:fltVal val="0"/>
                                          </p:val>
                                        </p:tav>
                                        <p:tav tm="100000">
                                          <p:val>
                                            <p:strVal val="#ppt_h"/>
                                          </p:val>
                                        </p:tav>
                                      </p:tavLst>
                                    </p:anim>
                                    <p:animEffect transition="in" filter="fade">
                                      <p:cBhvr>
                                        <p:cTn id="92" dur="438">
                                          <p:stCondLst>
                                            <p:cond delay="1750"/>
                                          </p:stCondLst>
                                        </p:cTn>
                                        <p:tgtEl>
                                          <p:spTgt spid="198"/>
                                        </p:tgtEl>
                                      </p:cBhvr>
                                    </p:animEffect>
                                    <p:anim to="" calcmode="lin" valueType="num">
                                      <p:cBhvr>
                                        <p:cTn id="93" dur="1313" fill="hold">
                                          <p:stCondLst>
                                            <p:cond delay="2188"/>
                                          </p:stCondLst>
                                        </p:cTn>
                                        <p:tgtEl>
                                          <p:spTgt spid="198"/>
                                        </p:tgtEl>
                                        <p:attrNameLst>
                                          <p:attrName/>
                                        </p:attrNameLst>
                                      </p:cBhvr>
                                    </p:anim>
                                  </p:childTnLst>
                                </p:cTn>
                              </p:par>
                              <p:par>
                                <p:cTn id="94" presetID="53" presetClass="entr" presetSubtype="16" repeatCount="2000" fill="hold" grpId="0" nodeType="withEffect">
                                  <p:stCondLst>
                                    <p:cond delay="500"/>
                                  </p:stCondLst>
                                  <p:childTnLst>
                                    <p:set>
                                      <p:cBhvr>
                                        <p:cTn id="95" dur="1" fill="hold">
                                          <p:stCondLst>
                                            <p:cond delay="1625"/>
                                          </p:stCondLst>
                                        </p:cTn>
                                        <p:tgtEl>
                                          <p:spTgt spid="184"/>
                                        </p:tgtEl>
                                        <p:attrNameLst>
                                          <p:attrName>style.visibility</p:attrName>
                                        </p:attrNameLst>
                                      </p:cBhvr>
                                      <p:to>
                                        <p:strVal val="visible"/>
                                      </p:to>
                                    </p:set>
                                    <p:anim calcmode="lin" valueType="num">
                                      <p:cBhvr>
                                        <p:cTn id="96" dur="406" fill="hold">
                                          <p:stCondLst>
                                            <p:cond delay="1625"/>
                                          </p:stCondLst>
                                        </p:cTn>
                                        <p:tgtEl>
                                          <p:spTgt spid="184"/>
                                        </p:tgtEl>
                                        <p:attrNameLst>
                                          <p:attrName>ppt_w</p:attrName>
                                        </p:attrNameLst>
                                      </p:cBhvr>
                                      <p:tavLst>
                                        <p:tav tm="0">
                                          <p:val>
                                            <p:fltVal val="0"/>
                                          </p:val>
                                        </p:tav>
                                        <p:tav tm="100000">
                                          <p:val>
                                            <p:strVal val="#ppt_w"/>
                                          </p:val>
                                        </p:tav>
                                      </p:tavLst>
                                    </p:anim>
                                    <p:anim calcmode="lin" valueType="num">
                                      <p:cBhvr>
                                        <p:cTn id="97" dur="406" fill="hold">
                                          <p:stCondLst>
                                            <p:cond delay="1625"/>
                                          </p:stCondLst>
                                        </p:cTn>
                                        <p:tgtEl>
                                          <p:spTgt spid="184"/>
                                        </p:tgtEl>
                                        <p:attrNameLst>
                                          <p:attrName>ppt_h</p:attrName>
                                        </p:attrNameLst>
                                      </p:cBhvr>
                                      <p:tavLst>
                                        <p:tav tm="0">
                                          <p:val>
                                            <p:fltVal val="0"/>
                                          </p:val>
                                        </p:tav>
                                        <p:tav tm="100000">
                                          <p:val>
                                            <p:strVal val="#ppt_h"/>
                                          </p:val>
                                        </p:tav>
                                      </p:tavLst>
                                    </p:anim>
                                    <p:animEffect transition="in" filter="fade">
                                      <p:cBhvr>
                                        <p:cTn id="98" dur="406">
                                          <p:stCondLst>
                                            <p:cond delay="1625"/>
                                          </p:stCondLst>
                                        </p:cTn>
                                        <p:tgtEl>
                                          <p:spTgt spid="184"/>
                                        </p:tgtEl>
                                      </p:cBhvr>
                                    </p:animEffect>
                                    <p:anim to="" calcmode="lin" valueType="num">
                                      <p:cBhvr>
                                        <p:cTn id="99" dur="1219" fill="hold">
                                          <p:stCondLst>
                                            <p:cond delay="2031"/>
                                          </p:stCondLst>
                                        </p:cTn>
                                        <p:tgtEl>
                                          <p:spTgt spid="184"/>
                                        </p:tgtEl>
                                        <p:attrNameLst>
                                          <p:attrName/>
                                        </p:attrNameLst>
                                      </p:cBhvr>
                                    </p:anim>
                                  </p:childTnLst>
                                </p:cTn>
                              </p:par>
                              <p:par>
                                <p:cTn id="100" presetID="53" presetClass="entr" presetSubtype="16" repeatCount="2000" fill="hold" grpId="0" nodeType="withEffect">
                                  <p:stCondLst>
                                    <p:cond delay="500"/>
                                  </p:stCondLst>
                                  <p:childTnLst>
                                    <p:set>
                                      <p:cBhvr>
                                        <p:cTn id="101" dur="1" fill="hold">
                                          <p:stCondLst>
                                            <p:cond delay="1500"/>
                                          </p:stCondLst>
                                        </p:cTn>
                                        <p:tgtEl>
                                          <p:spTgt spid="203"/>
                                        </p:tgtEl>
                                        <p:attrNameLst>
                                          <p:attrName>style.visibility</p:attrName>
                                        </p:attrNameLst>
                                      </p:cBhvr>
                                      <p:to>
                                        <p:strVal val="visible"/>
                                      </p:to>
                                    </p:set>
                                    <p:anim calcmode="lin" valueType="num">
                                      <p:cBhvr>
                                        <p:cTn id="102" dur="375" fill="hold">
                                          <p:stCondLst>
                                            <p:cond delay="1500"/>
                                          </p:stCondLst>
                                        </p:cTn>
                                        <p:tgtEl>
                                          <p:spTgt spid="203"/>
                                        </p:tgtEl>
                                        <p:attrNameLst>
                                          <p:attrName>ppt_w</p:attrName>
                                        </p:attrNameLst>
                                      </p:cBhvr>
                                      <p:tavLst>
                                        <p:tav tm="0">
                                          <p:val>
                                            <p:fltVal val="0"/>
                                          </p:val>
                                        </p:tav>
                                        <p:tav tm="100000">
                                          <p:val>
                                            <p:strVal val="#ppt_w"/>
                                          </p:val>
                                        </p:tav>
                                      </p:tavLst>
                                    </p:anim>
                                    <p:anim calcmode="lin" valueType="num">
                                      <p:cBhvr>
                                        <p:cTn id="103" dur="375" fill="hold">
                                          <p:stCondLst>
                                            <p:cond delay="1500"/>
                                          </p:stCondLst>
                                        </p:cTn>
                                        <p:tgtEl>
                                          <p:spTgt spid="203"/>
                                        </p:tgtEl>
                                        <p:attrNameLst>
                                          <p:attrName>ppt_h</p:attrName>
                                        </p:attrNameLst>
                                      </p:cBhvr>
                                      <p:tavLst>
                                        <p:tav tm="0">
                                          <p:val>
                                            <p:fltVal val="0"/>
                                          </p:val>
                                        </p:tav>
                                        <p:tav tm="100000">
                                          <p:val>
                                            <p:strVal val="#ppt_h"/>
                                          </p:val>
                                        </p:tav>
                                      </p:tavLst>
                                    </p:anim>
                                    <p:animEffect transition="in" filter="fade">
                                      <p:cBhvr>
                                        <p:cTn id="104" dur="375">
                                          <p:stCondLst>
                                            <p:cond delay="1500"/>
                                          </p:stCondLst>
                                        </p:cTn>
                                        <p:tgtEl>
                                          <p:spTgt spid="203"/>
                                        </p:tgtEl>
                                      </p:cBhvr>
                                    </p:animEffect>
                                    <p:anim to="" calcmode="lin" valueType="num">
                                      <p:cBhvr>
                                        <p:cTn id="105" dur="1125" fill="hold">
                                          <p:stCondLst>
                                            <p:cond delay="1875"/>
                                          </p:stCondLst>
                                        </p:cTn>
                                        <p:tgtEl>
                                          <p:spTgt spid="203"/>
                                        </p:tgtEl>
                                        <p:attrNameLst>
                                          <p:attrName/>
                                        </p:attrNameLst>
                                      </p:cBhvr>
                                    </p:anim>
                                  </p:childTnLst>
                                </p:cTn>
                              </p:par>
                              <p:par>
                                <p:cTn id="106" presetID="53" presetClass="entr" presetSubtype="16" repeatCount="2000" fill="hold" grpId="0" nodeType="withEffect">
                                  <p:stCondLst>
                                    <p:cond delay="500"/>
                                  </p:stCondLst>
                                  <p:childTnLst>
                                    <p:set>
                                      <p:cBhvr>
                                        <p:cTn id="107" dur="1" fill="hold">
                                          <p:stCondLst>
                                            <p:cond delay="1375"/>
                                          </p:stCondLst>
                                        </p:cTn>
                                        <p:tgtEl>
                                          <p:spTgt spid="196"/>
                                        </p:tgtEl>
                                        <p:attrNameLst>
                                          <p:attrName>style.visibility</p:attrName>
                                        </p:attrNameLst>
                                      </p:cBhvr>
                                      <p:to>
                                        <p:strVal val="visible"/>
                                      </p:to>
                                    </p:set>
                                    <p:anim calcmode="lin" valueType="num">
                                      <p:cBhvr>
                                        <p:cTn id="108" dur="344" fill="hold">
                                          <p:stCondLst>
                                            <p:cond delay="1375"/>
                                          </p:stCondLst>
                                        </p:cTn>
                                        <p:tgtEl>
                                          <p:spTgt spid="196"/>
                                        </p:tgtEl>
                                        <p:attrNameLst>
                                          <p:attrName>ppt_w</p:attrName>
                                        </p:attrNameLst>
                                      </p:cBhvr>
                                      <p:tavLst>
                                        <p:tav tm="0">
                                          <p:val>
                                            <p:fltVal val="0"/>
                                          </p:val>
                                        </p:tav>
                                        <p:tav tm="100000">
                                          <p:val>
                                            <p:strVal val="#ppt_w"/>
                                          </p:val>
                                        </p:tav>
                                      </p:tavLst>
                                    </p:anim>
                                    <p:anim calcmode="lin" valueType="num">
                                      <p:cBhvr>
                                        <p:cTn id="109" dur="344" fill="hold">
                                          <p:stCondLst>
                                            <p:cond delay="1375"/>
                                          </p:stCondLst>
                                        </p:cTn>
                                        <p:tgtEl>
                                          <p:spTgt spid="196"/>
                                        </p:tgtEl>
                                        <p:attrNameLst>
                                          <p:attrName>ppt_h</p:attrName>
                                        </p:attrNameLst>
                                      </p:cBhvr>
                                      <p:tavLst>
                                        <p:tav tm="0">
                                          <p:val>
                                            <p:fltVal val="0"/>
                                          </p:val>
                                        </p:tav>
                                        <p:tav tm="100000">
                                          <p:val>
                                            <p:strVal val="#ppt_h"/>
                                          </p:val>
                                        </p:tav>
                                      </p:tavLst>
                                    </p:anim>
                                    <p:animEffect transition="in" filter="fade">
                                      <p:cBhvr>
                                        <p:cTn id="110" dur="344">
                                          <p:stCondLst>
                                            <p:cond delay="1375"/>
                                          </p:stCondLst>
                                        </p:cTn>
                                        <p:tgtEl>
                                          <p:spTgt spid="196"/>
                                        </p:tgtEl>
                                      </p:cBhvr>
                                    </p:animEffect>
                                    <p:anim to="" calcmode="lin" valueType="num">
                                      <p:cBhvr>
                                        <p:cTn id="111" dur="1031" fill="hold">
                                          <p:stCondLst>
                                            <p:cond delay="1719"/>
                                          </p:stCondLst>
                                        </p:cTn>
                                        <p:tgtEl>
                                          <p:spTgt spid="196"/>
                                        </p:tgtEl>
                                        <p:attrNameLst>
                                          <p:attrName/>
                                        </p:attrNameLst>
                                      </p:cBhvr>
                                    </p:anim>
                                  </p:childTnLst>
                                </p:cTn>
                              </p:par>
                              <p:par>
                                <p:cTn id="112" presetID="53" presetClass="entr" presetSubtype="16" repeatCount="2000" fill="hold" grpId="0" nodeType="withEffect">
                                  <p:stCondLst>
                                    <p:cond delay="500"/>
                                  </p:stCondLst>
                                  <p:childTnLst>
                                    <p:set>
                                      <p:cBhvr>
                                        <p:cTn id="113" dur="1" fill="hold">
                                          <p:stCondLst>
                                            <p:cond delay="1250"/>
                                          </p:stCondLst>
                                        </p:cTn>
                                        <p:tgtEl>
                                          <p:spTgt spid="194"/>
                                        </p:tgtEl>
                                        <p:attrNameLst>
                                          <p:attrName>style.visibility</p:attrName>
                                        </p:attrNameLst>
                                      </p:cBhvr>
                                      <p:to>
                                        <p:strVal val="visible"/>
                                      </p:to>
                                    </p:set>
                                    <p:anim calcmode="lin" valueType="num">
                                      <p:cBhvr>
                                        <p:cTn id="114" dur="313" fill="hold">
                                          <p:stCondLst>
                                            <p:cond delay="1250"/>
                                          </p:stCondLst>
                                        </p:cTn>
                                        <p:tgtEl>
                                          <p:spTgt spid="194"/>
                                        </p:tgtEl>
                                        <p:attrNameLst>
                                          <p:attrName>ppt_w</p:attrName>
                                        </p:attrNameLst>
                                      </p:cBhvr>
                                      <p:tavLst>
                                        <p:tav tm="0">
                                          <p:val>
                                            <p:fltVal val="0"/>
                                          </p:val>
                                        </p:tav>
                                        <p:tav tm="100000">
                                          <p:val>
                                            <p:strVal val="#ppt_w"/>
                                          </p:val>
                                        </p:tav>
                                      </p:tavLst>
                                    </p:anim>
                                    <p:anim calcmode="lin" valueType="num">
                                      <p:cBhvr>
                                        <p:cTn id="115" dur="313" fill="hold">
                                          <p:stCondLst>
                                            <p:cond delay="1250"/>
                                          </p:stCondLst>
                                        </p:cTn>
                                        <p:tgtEl>
                                          <p:spTgt spid="194"/>
                                        </p:tgtEl>
                                        <p:attrNameLst>
                                          <p:attrName>ppt_h</p:attrName>
                                        </p:attrNameLst>
                                      </p:cBhvr>
                                      <p:tavLst>
                                        <p:tav tm="0">
                                          <p:val>
                                            <p:fltVal val="0"/>
                                          </p:val>
                                        </p:tav>
                                        <p:tav tm="100000">
                                          <p:val>
                                            <p:strVal val="#ppt_h"/>
                                          </p:val>
                                        </p:tav>
                                      </p:tavLst>
                                    </p:anim>
                                    <p:animEffect transition="in" filter="fade">
                                      <p:cBhvr>
                                        <p:cTn id="116" dur="313">
                                          <p:stCondLst>
                                            <p:cond delay="1250"/>
                                          </p:stCondLst>
                                        </p:cTn>
                                        <p:tgtEl>
                                          <p:spTgt spid="194"/>
                                        </p:tgtEl>
                                      </p:cBhvr>
                                    </p:animEffect>
                                    <p:anim to="" calcmode="lin" valueType="num">
                                      <p:cBhvr>
                                        <p:cTn id="117" dur="938" fill="hold">
                                          <p:stCondLst>
                                            <p:cond delay="1563"/>
                                          </p:stCondLst>
                                        </p:cTn>
                                        <p:tgtEl>
                                          <p:spTgt spid="194"/>
                                        </p:tgtEl>
                                        <p:attrNameLst>
                                          <p:attrName/>
                                        </p:attrNameLst>
                                      </p:cBhvr>
                                    </p:anim>
                                  </p:childTnLst>
                                </p:cTn>
                              </p:par>
                              <p:par>
                                <p:cTn id="118" presetID="53" presetClass="entr" presetSubtype="16" repeatCount="2000" fill="hold" grpId="0" nodeType="withEffect">
                                  <p:stCondLst>
                                    <p:cond delay="750"/>
                                  </p:stCondLst>
                                  <p:childTnLst>
                                    <p:set>
                                      <p:cBhvr>
                                        <p:cTn id="119" dur="1" fill="hold">
                                          <p:stCondLst>
                                            <p:cond delay="2000"/>
                                          </p:stCondLst>
                                        </p:cTn>
                                        <p:tgtEl>
                                          <p:spTgt spid="182"/>
                                        </p:tgtEl>
                                        <p:attrNameLst>
                                          <p:attrName>style.visibility</p:attrName>
                                        </p:attrNameLst>
                                      </p:cBhvr>
                                      <p:to>
                                        <p:strVal val="visible"/>
                                      </p:to>
                                    </p:set>
                                    <p:anim calcmode="lin" valueType="num">
                                      <p:cBhvr>
                                        <p:cTn id="120" dur="500" fill="hold">
                                          <p:stCondLst>
                                            <p:cond delay="2000"/>
                                          </p:stCondLst>
                                        </p:cTn>
                                        <p:tgtEl>
                                          <p:spTgt spid="182"/>
                                        </p:tgtEl>
                                        <p:attrNameLst>
                                          <p:attrName>ppt_w</p:attrName>
                                        </p:attrNameLst>
                                      </p:cBhvr>
                                      <p:tavLst>
                                        <p:tav tm="0">
                                          <p:val>
                                            <p:fltVal val="0"/>
                                          </p:val>
                                        </p:tav>
                                        <p:tav tm="100000">
                                          <p:val>
                                            <p:strVal val="#ppt_w"/>
                                          </p:val>
                                        </p:tav>
                                      </p:tavLst>
                                    </p:anim>
                                    <p:anim calcmode="lin" valueType="num">
                                      <p:cBhvr>
                                        <p:cTn id="121" dur="500" fill="hold">
                                          <p:stCondLst>
                                            <p:cond delay="2000"/>
                                          </p:stCondLst>
                                        </p:cTn>
                                        <p:tgtEl>
                                          <p:spTgt spid="182"/>
                                        </p:tgtEl>
                                        <p:attrNameLst>
                                          <p:attrName>ppt_h</p:attrName>
                                        </p:attrNameLst>
                                      </p:cBhvr>
                                      <p:tavLst>
                                        <p:tav tm="0">
                                          <p:val>
                                            <p:fltVal val="0"/>
                                          </p:val>
                                        </p:tav>
                                        <p:tav tm="100000">
                                          <p:val>
                                            <p:strVal val="#ppt_h"/>
                                          </p:val>
                                        </p:tav>
                                      </p:tavLst>
                                    </p:anim>
                                    <p:animEffect transition="in" filter="fade">
                                      <p:cBhvr>
                                        <p:cTn id="122" dur="500">
                                          <p:stCondLst>
                                            <p:cond delay="2000"/>
                                          </p:stCondLst>
                                        </p:cTn>
                                        <p:tgtEl>
                                          <p:spTgt spid="182"/>
                                        </p:tgtEl>
                                      </p:cBhvr>
                                    </p:animEffect>
                                    <p:anim to="" calcmode="lin" valueType="num">
                                      <p:cBhvr>
                                        <p:cTn id="123" dur="1500" fill="hold">
                                          <p:stCondLst>
                                            <p:cond delay="2500"/>
                                          </p:stCondLst>
                                        </p:cTn>
                                        <p:tgtEl>
                                          <p:spTgt spid="182"/>
                                        </p:tgtEl>
                                        <p:attrNameLst>
                                          <p:attrName/>
                                        </p:attrNameLst>
                                      </p:cBhvr>
                                    </p:anim>
                                  </p:childTnLst>
                                </p:cTn>
                              </p:par>
                              <p:par>
                                <p:cTn id="124" presetID="53" presetClass="entr" presetSubtype="16" repeatCount="2000" fill="hold" grpId="0" nodeType="withEffect">
                                  <p:stCondLst>
                                    <p:cond delay="400"/>
                                  </p:stCondLst>
                                  <p:childTnLst>
                                    <p:set>
                                      <p:cBhvr>
                                        <p:cTn id="125" dur="1" fill="hold">
                                          <p:stCondLst>
                                            <p:cond delay="1375"/>
                                          </p:stCondLst>
                                        </p:cTn>
                                        <p:tgtEl>
                                          <p:spTgt spid="209"/>
                                        </p:tgtEl>
                                        <p:attrNameLst>
                                          <p:attrName>style.visibility</p:attrName>
                                        </p:attrNameLst>
                                      </p:cBhvr>
                                      <p:to>
                                        <p:strVal val="visible"/>
                                      </p:to>
                                    </p:set>
                                    <p:anim calcmode="lin" valueType="num">
                                      <p:cBhvr>
                                        <p:cTn id="126" dur="344" fill="hold">
                                          <p:stCondLst>
                                            <p:cond delay="1375"/>
                                          </p:stCondLst>
                                        </p:cTn>
                                        <p:tgtEl>
                                          <p:spTgt spid="209"/>
                                        </p:tgtEl>
                                        <p:attrNameLst>
                                          <p:attrName>ppt_w</p:attrName>
                                        </p:attrNameLst>
                                      </p:cBhvr>
                                      <p:tavLst>
                                        <p:tav tm="0">
                                          <p:val>
                                            <p:fltVal val="0"/>
                                          </p:val>
                                        </p:tav>
                                        <p:tav tm="100000">
                                          <p:val>
                                            <p:strVal val="#ppt_w"/>
                                          </p:val>
                                        </p:tav>
                                      </p:tavLst>
                                    </p:anim>
                                    <p:anim calcmode="lin" valueType="num">
                                      <p:cBhvr>
                                        <p:cTn id="127" dur="344" fill="hold">
                                          <p:stCondLst>
                                            <p:cond delay="1375"/>
                                          </p:stCondLst>
                                        </p:cTn>
                                        <p:tgtEl>
                                          <p:spTgt spid="209"/>
                                        </p:tgtEl>
                                        <p:attrNameLst>
                                          <p:attrName>ppt_h</p:attrName>
                                        </p:attrNameLst>
                                      </p:cBhvr>
                                      <p:tavLst>
                                        <p:tav tm="0">
                                          <p:val>
                                            <p:fltVal val="0"/>
                                          </p:val>
                                        </p:tav>
                                        <p:tav tm="100000">
                                          <p:val>
                                            <p:strVal val="#ppt_h"/>
                                          </p:val>
                                        </p:tav>
                                      </p:tavLst>
                                    </p:anim>
                                    <p:animEffect transition="in" filter="fade">
                                      <p:cBhvr>
                                        <p:cTn id="128" dur="344">
                                          <p:stCondLst>
                                            <p:cond delay="1375"/>
                                          </p:stCondLst>
                                        </p:cTn>
                                        <p:tgtEl>
                                          <p:spTgt spid="209"/>
                                        </p:tgtEl>
                                      </p:cBhvr>
                                    </p:animEffect>
                                    <p:anim to="" calcmode="lin" valueType="num">
                                      <p:cBhvr>
                                        <p:cTn id="129" dur="1031" fill="hold">
                                          <p:stCondLst>
                                            <p:cond delay="1719"/>
                                          </p:stCondLst>
                                        </p:cTn>
                                        <p:tgtEl>
                                          <p:spTgt spid="209"/>
                                        </p:tgtEl>
                                        <p:attrNameLst>
                                          <p:attrName/>
                                        </p:attrNameLst>
                                      </p:cBhvr>
                                    </p:anim>
                                  </p:childTnLst>
                                </p:cTn>
                              </p:par>
                              <p:par>
                                <p:cTn id="130" presetID="53" presetClass="entr" presetSubtype="16" repeatCount="2000" fill="hold" grpId="0" nodeType="withEffect">
                                  <p:stCondLst>
                                    <p:cond delay="150"/>
                                  </p:stCondLst>
                                  <p:childTnLst>
                                    <p:set>
                                      <p:cBhvr>
                                        <p:cTn id="131" dur="1" fill="hold">
                                          <p:stCondLst>
                                            <p:cond delay="1625"/>
                                          </p:stCondLst>
                                        </p:cTn>
                                        <p:tgtEl>
                                          <p:spTgt spid="210"/>
                                        </p:tgtEl>
                                        <p:attrNameLst>
                                          <p:attrName>style.visibility</p:attrName>
                                        </p:attrNameLst>
                                      </p:cBhvr>
                                      <p:to>
                                        <p:strVal val="visible"/>
                                      </p:to>
                                    </p:set>
                                    <p:anim calcmode="lin" valueType="num">
                                      <p:cBhvr>
                                        <p:cTn id="132" dur="406" fill="hold">
                                          <p:stCondLst>
                                            <p:cond delay="1625"/>
                                          </p:stCondLst>
                                        </p:cTn>
                                        <p:tgtEl>
                                          <p:spTgt spid="210"/>
                                        </p:tgtEl>
                                        <p:attrNameLst>
                                          <p:attrName>ppt_w</p:attrName>
                                        </p:attrNameLst>
                                      </p:cBhvr>
                                      <p:tavLst>
                                        <p:tav tm="0">
                                          <p:val>
                                            <p:fltVal val="0"/>
                                          </p:val>
                                        </p:tav>
                                        <p:tav tm="100000">
                                          <p:val>
                                            <p:strVal val="#ppt_w"/>
                                          </p:val>
                                        </p:tav>
                                      </p:tavLst>
                                    </p:anim>
                                    <p:anim calcmode="lin" valueType="num">
                                      <p:cBhvr>
                                        <p:cTn id="133" dur="406" fill="hold">
                                          <p:stCondLst>
                                            <p:cond delay="1625"/>
                                          </p:stCondLst>
                                        </p:cTn>
                                        <p:tgtEl>
                                          <p:spTgt spid="210"/>
                                        </p:tgtEl>
                                        <p:attrNameLst>
                                          <p:attrName>ppt_h</p:attrName>
                                        </p:attrNameLst>
                                      </p:cBhvr>
                                      <p:tavLst>
                                        <p:tav tm="0">
                                          <p:val>
                                            <p:fltVal val="0"/>
                                          </p:val>
                                        </p:tav>
                                        <p:tav tm="100000">
                                          <p:val>
                                            <p:strVal val="#ppt_h"/>
                                          </p:val>
                                        </p:tav>
                                      </p:tavLst>
                                    </p:anim>
                                    <p:animEffect transition="in" filter="fade">
                                      <p:cBhvr>
                                        <p:cTn id="134" dur="406">
                                          <p:stCondLst>
                                            <p:cond delay="1625"/>
                                          </p:stCondLst>
                                        </p:cTn>
                                        <p:tgtEl>
                                          <p:spTgt spid="210"/>
                                        </p:tgtEl>
                                      </p:cBhvr>
                                    </p:animEffect>
                                    <p:anim to="" calcmode="lin" valueType="num">
                                      <p:cBhvr>
                                        <p:cTn id="135" dur="1219" fill="hold">
                                          <p:stCondLst>
                                            <p:cond delay="2031"/>
                                          </p:stCondLst>
                                        </p:cTn>
                                        <p:tgtEl>
                                          <p:spTgt spid="210"/>
                                        </p:tgtEl>
                                        <p:attrNameLst>
                                          <p:attrName/>
                                        </p:attrNameLst>
                                      </p:cBhvr>
                                    </p:anim>
                                  </p:childTnLst>
                                </p:cTn>
                              </p:par>
                              <p:par>
                                <p:cTn id="136" presetID="53" presetClass="entr" presetSubtype="16" repeatCount="2000" fill="hold" grpId="0" nodeType="withEffect">
                                  <p:stCondLst>
                                    <p:cond delay="300"/>
                                  </p:stCondLst>
                                  <p:childTnLst>
                                    <p:set>
                                      <p:cBhvr>
                                        <p:cTn id="137" dur="1" fill="hold">
                                          <p:stCondLst>
                                            <p:cond delay="2000"/>
                                          </p:stCondLst>
                                        </p:cTn>
                                        <p:tgtEl>
                                          <p:spTgt spid="211"/>
                                        </p:tgtEl>
                                        <p:attrNameLst>
                                          <p:attrName>style.visibility</p:attrName>
                                        </p:attrNameLst>
                                      </p:cBhvr>
                                      <p:to>
                                        <p:strVal val="visible"/>
                                      </p:to>
                                    </p:set>
                                    <p:anim calcmode="lin" valueType="num">
                                      <p:cBhvr>
                                        <p:cTn id="138" dur="500" fill="hold">
                                          <p:stCondLst>
                                            <p:cond delay="2000"/>
                                          </p:stCondLst>
                                        </p:cTn>
                                        <p:tgtEl>
                                          <p:spTgt spid="211"/>
                                        </p:tgtEl>
                                        <p:attrNameLst>
                                          <p:attrName>ppt_w</p:attrName>
                                        </p:attrNameLst>
                                      </p:cBhvr>
                                      <p:tavLst>
                                        <p:tav tm="0">
                                          <p:val>
                                            <p:fltVal val="0"/>
                                          </p:val>
                                        </p:tav>
                                        <p:tav tm="100000">
                                          <p:val>
                                            <p:strVal val="#ppt_w"/>
                                          </p:val>
                                        </p:tav>
                                      </p:tavLst>
                                    </p:anim>
                                    <p:anim calcmode="lin" valueType="num">
                                      <p:cBhvr>
                                        <p:cTn id="139" dur="500" fill="hold">
                                          <p:stCondLst>
                                            <p:cond delay="2000"/>
                                          </p:stCondLst>
                                        </p:cTn>
                                        <p:tgtEl>
                                          <p:spTgt spid="211"/>
                                        </p:tgtEl>
                                        <p:attrNameLst>
                                          <p:attrName>ppt_h</p:attrName>
                                        </p:attrNameLst>
                                      </p:cBhvr>
                                      <p:tavLst>
                                        <p:tav tm="0">
                                          <p:val>
                                            <p:fltVal val="0"/>
                                          </p:val>
                                        </p:tav>
                                        <p:tav tm="100000">
                                          <p:val>
                                            <p:strVal val="#ppt_h"/>
                                          </p:val>
                                        </p:tav>
                                      </p:tavLst>
                                    </p:anim>
                                    <p:animEffect transition="in" filter="fade">
                                      <p:cBhvr>
                                        <p:cTn id="140" dur="500">
                                          <p:stCondLst>
                                            <p:cond delay="2000"/>
                                          </p:stCondLst>
                                        </p:cTn>
                                        <p:tgtEl>
                                          <p:spTgt spid="211"/>
                                        </p:tgtEl>
                                      </p:cBhvr>
                                    </p:animEffect>
                                    <p:anim to="" calcmode="lin" valueType="num">
                                      <p:cBhvr>
                                        <p:cTn id="141" dur="1500" fill="hold">
                                          <p:stCondLst>
                                            <p:cond delay="2500"/>
                                          </p:stCondLst>
                                        </p:cTn>
                                        <p:tgtEl>
                                          <p:spTgt spid="211"/>
                                        </p:tgtEl>
                                        <p:attrNameLst>
                                          <p:attrName/>
                                        </p:attrNameLst>
                                      </p:cBhvr>
                                    </p:anim>
                                  </p:childTnLst>
                                </p:cTn>
                              </p:par>
                              <p:par>
                                <p:cTn id="142" presetID="53" presetClass="entr" presetSubtype="16" repeatCount="2000" fill="hold" grpId="0" nodeType="withEffect">
                                  <p:stCondLst>
                                    <p:cond delay="100"/>
                                  </p:stCondLst>
                                  <p:childTnLst>
                                    <p:set>
                                      <p:cBhvr>
                                        <p:cTn id="143" dur="1" fill="hold">
                                          <p:stCondLst>
                                            <p:cond delay="1875"/>
                                          </p:stCondLst>
                                        </p:cTn>
                                        <p:tgtEl>
                                          <p:spTgt spid="212"/>
                                        </p:tgtEl>
                                        <p:attrNameLst>
                                          <p:attrName>style.visibility</p:attrName>
                                        </p:attrNameLst>
                                      </p:cBhvr>
                                      <p:to>
                                        <p:strVal val="visible"/>
                                      </p:to>
                                    </p:set>
                                    <p:anim calcmode="lin" valueType="num">
                                      <p:cBhvr>
                                        <p:cTn id="144" dur="469" fill="hold">
                                          <p:stCondLst>
                                            <p:cond delay="1875"/>
                                          </p:stCondLst>
                                        </p:cTn>
                                        <p:tgtEl>
                                          <p:spTgt spid="212"/>
                                        </p:tgtEl>
                                        <p:attrNameLst>
                                          <p:attrName>ppt_w</p:attrName>
                                        </p:attrNameLst>
                                      </p:cBhvr>
                                      <p:tavLst>
                                        <p:tav tm="0">
                                          <p:val>
                                            <p:fltVal val="0"/>
                                          </p:val>
                                        </p:tav>
                                        <p:tav tm="100000">
                                          <p:val>
                                            <p:strVal val="#ppt_w"/>
                                          </p:val>
                                        </p:tav>
                                      </p:tavLst>
                                    </p:anim>
                                    <p:anim calcmode="lin" valueType="num">
                                      <p:cBhvr>
                                        <p:cTn id="145" dur="469" fill="hold">
                                          <p:stCondLst>
                                            <p:cond delay="1875"/>
                                          </p:stCondLst>
                                        </p:cTn>
                                        <p:tgtEl>
                                          <p:spTgt spid="212"/>
                                        </p:tgtEl>
                                        <p:attrNameLst>
                                          <p:attrName>ppt_h</p:attrName>
                                        </p:attrNameLst>
                                      </p:cBhvr>
                                      <p:tavLst>
                                        <p:tav tm="0">
                                          <p:val>
                                            <p:fltVal val="0"/>
                                          </p:val>
                                        </p:tav>
                                        <p:tav tm="100000">
                                          <p:val>
                                            <p:strVal val="#ppt_h"/>
                                          </p:val>
                                        </p:tav>
                                      </p:tavLst>
                                    </p:anim>
                                    <p:animEffect transition="in" filter="fade">
                                      <p:cBhvr>
                                        <p:cTn id="146" dur="469">
                                          <p:stCondLst>
                                            <p:cond delay="1875"/>
                                          </p:stCondLst>
                                        </p:cTn>
                                        <p:tgtEl>
                                          <p:spTgt spid="212"/>
                                        </p:tgtEl>
                                      </p:cBhvr>
                                    </p:animEffect>
                                    <p:anim to="" calcmode="lin" valueType="num">
                                      <p:cBhvr>
                                        <p:cTn id="147" dur="1406" fill="hold">
                                          <p:stCondLst>
                                            <p:cond delay="2344"/>
                                          </p:stCondLst>
                                        </p:cTn>
                                        <p:tgtEl>
                                          <p:spTgt spid="212"/>
                                        </p:tgtEl>
                                        <p:attrNameLst>
                                          <p:attrName/>
                                        </p:attrNameLst>
                                      </p:cBhvr>
                                    </p:anim>
                                  </p:childTnLst>
                                </p:cTn>
                              </p:par>
                              <p:par>
                                <p:cTn id="148" presetID="53" presetClass="entr" presetSubtype="16" repeatCount="2000" fill="hold" grpId="0" nodeType="withEffect">
                                  <p:stCondLst>
                                    <p:cond delay="430"/>
                                  </p:stCondLst>
                                  <p:childTnLst>
                                    <p:set>
                                      <p:cBhvr>
                                        <p:cTn id="149" dur="1" fill="hold">
                                          <p:stCondLst>
                                            <p:cond delay="1875"/>
                                          </p:stCondLst>
                                        </p:cTn>
                                        <p:tgtEl>
                                          <p:spTgt spid="213"/>
                                        </p:tgtEl>
                                        <p:attrNameLst>
                                          <p:attrName>style.visibility</p:attrName>
                                        </p:attrNameLst>
                                      </p:cBhvr>
                                      <p:to>
                                        <p:strVal val="visible"/>
                                      </p:to>
                                    </p:set>
                                    <p:anim calcmode="lin" valueType="num">
                                      <p:cBhvr>
                                        <p:cTn id="150" dur="469" fill="hold">
                                          <p:stCondLst>
                                            <p:cond delay="1875"/>
                                          </p:stCondLst>
                                        </p:cTn>
                                        <p:tgtEl>
                                          <p:spTgt spid="213"/>
                                        </p:tgtEl>
                                        <p:attrNameLst>
                                          <p:attrName>ppt_w</p:attrName>
                                        </p:attrNameLst>
                                      </p:cBhvr>
                                      <p:tavLst>
                                        <p:tav tm="0">
                                          <p:val>
                                            <p:fltVal val="0"/>
                                          </p:val>
                                        </p:tav>
                                        <p:tav tm="100000">
                                          <p:val>
                                            <p:strVal val="#ppt_w"/>
                                          </p:val>
                                        </p:tav>
                                      </p:tavLst>
                                    </p:anim>
                                    <p:anim calcmode="lin" valueType="num">
                                      <p:cBhvr>
                                        <p:cTn id="151" dur="469" fill="hold">
                                          <p:stCondLst>
                                            <p:cond delay="1875"/>
                                          </p:stCondLst>
                                        </p:cTn>
                                        <p:tgtEl>
                                          <p:spTgt spid="213"/>
                                        </p:tgtEl>
                                        <p:attrNameLst>
                                          <p:attrName>ppt_h</p:attrName>
                                        </p:attrNameLst>
                                      </p:cBhvr>
                                      <p:tavLst>
                                        <p:tav tm="0">
                                          <p:val>
                                            <p:fltVal val="0"/>
                                          </p:val>
                                        </p:tav>
                                        <p:tav tm="100000">
                                          <p:val>
                                            <p:strVal val="#ppt_h"/>
                                          </p:val>
                                        </p:tav>
                                      </p:tavLst>
                                    </p:anim>
                                    <p:animEffect transition="in" filter="fade">
                                      <p:cBhvr>
                                        <p:cTn id="152" dur="469">
                                          <p:stCondLst>
                                            <p:cond delay="1875"/>
                                          </p:stCondLst>
                                        </p:cTn>
                                        <p:tgtEl>
                                          <p:spTgt spid="213"/>
                                        </p:tgtEl>
                                      </p:cBhvr>
                                    </p:animEffect>
                                    <p:anim to="" calcmode="lin" valueType="num">
                                      <p:cBhvr>
                                        <p:cTn id="153" dur="1406" fill="hold">
                                          <p:stCondLst>
                                            <p:cond delay="2344"/>
                                          </p:stCondLst>
                                        </p:cTn>
                                        <p:tgtEl>
                                          <p:spTgt spid="213"/>
                                        </p:tgtEl>
                                        <p:attrNameLst>
                                          <p:attrName/>
                                        </p:attrNameLst>
                                      </p:cBhvr>
                                    </p:anim>
                                  </p:childTnLst>
                                </p:cTn>
                              </p:par>
                              <p:par>
                                <p:cTn id="154" presetID="53" presetClass="entr" presetSubtype="16" repeatCount="2000" fill="hold" grpId="0" nodeType="withEffect">
                                  <p:stCondLst>
                                    <p:cond delay="0"/>
                                  </p:stCondLst>
                                  <p:childTnLst>
                                    <p:set>
                                      <p:cBhvr>
                                        <p:cTn id="155" dur="1" fill="hold">
                                          <p:stCondLst>
                                            <p:cond delay="1625"/>
                                          </p:stCondLst>
                                        </p:cTn>
                                        <p:tgtEl>
                                          <p:spTgt spid="217"/>
                                        </p:tgtEl>
                                        <p:attrNameLst>
                                          <p:attrName>style.visibility</p:attrName>
                                        </p:attrNameLst>
                                      </p:cBhvr>
                                      <p:to>
                                        <p:strVal val="visible"/>
                                      </p:to>
                                    </p:set>
                                    <p:anim calcmode="lin" valueType="num">
                                      <p:cBhvr>
                                        <p:cTn id="156" dur="406" fill="hold">
                                          <p:stCondLst>
                                            <p:cond delay="1625"/>
                                          </p:stCondLst>
                                        </p:cTn>
                                        <p:tgtEl>
                                          <p:spTgt spid="217"/>
                                        </p:tgtEl>
                                        <p:attrNameLst>
                                          <p:attrName>ppt_w</p:attrName>
                                        </p:attrNameLst>
                                      </p:cBhvr>
                                      <p:tavLst>
                                        <p:tav tm="0">
                                          <p:val>
                                            <p:fltVal val="0"/>
                                          </p:val>
                                        </p:tav>
                                        <p:tav tm="100000">
                                          <p:val>
                                            <p:strVal val="#ppt_w"/>
                                          </p:val>
                                        </p:tav>
                                      </p:tavLst>
                                    </p:anim>
                                    <p:anim calcmode="lin" valueType="num">
                                      <p:cBhvr>
                                        <p:cTn id="157" dur="406" fill="hold">
                                          <p:stCondLst>
                                            <p:cond delay="1625"/>
                                          </p:stCondLst>
                                        </p:cTn>
                                        <p:tgtEl>
                                          <p:spTgt spid="217"/>
                                        </p:tgtEl>
                                        <p:attrNameLst>
                                          <p:attrName>ppt_h</p:attrName>
                                        </p:attrNameLst>
                                      </p:cBhvr>
                                      <p:tavLst>
                                        <p:tav tm="0">
                                          <p:val>
                                            <p:fltVal val="0"/>
                                          </p:val>
                                        </p:tav>
                                        <p:tav tm="100000">
                                          <p:val>
                                            <p:strVal val="#ppt_h"/>
                                          </p:val>
                                        </p:tav>
                                      </p:tavLst>
                                    </p:anim>
                                    <p:animEffect transition="in" filter="fade">
                                      <p:cBhvr>
                                        <p:cTn id="158" dur="406">
                                          <p:stCondLst>
                                            <p:cond delay="1625"/>
                                          </p:stCondLst>
                                        </p:cTn>
                                        <p:tgtEl>
                                          <p:spTgt spid="217"/>
                                        </p:tgtEl>
                                      </p:cBhvr>
                                    </p:animEffect>
                                    <p:anim to="" calcmode="lin" valueType="num">
                                      <p:cBhvr>
                                        <p:cTn id="159" dur="1219" fill="hold">
                                          <p:stCondLst>
                                            <p:cond delay="2031"/>
                                          </p:stCondLst>
                                        </p:cTn>
                                        <p:tgtEl>
                                          <p:spTgt spid="217"/>
                                        </p:tgtEl>
                                        <p:attrNameLst>
                                          <p:attrName/>
                                        </p:attrNameLst>
                                      </p:cBhvr>
                                    </p:anim>
                                  </p:childTnLst>
                                </p:cTn>
                              </p:par>
                              <p:par>
                                <p:cTn id="160" presetID="53" presetClass="entr" presetSubtype="16" repeatCount="2000" fill="hold" grpId="0" nodeType="withEffect">
                                  <p:stCondLst>
                                    <p:cond delay="0"/>
                                  </p:stCondLst>
                                  <p:childTnLst>
                                    <p:set>
                                      <p:cBhvr>
                                        <p:cTn id="161" dur="1" fill="hold">
                                          <p:stCondLst>
                                            <p:cond delay="1650"/>
                                          </p:stCondLst>
                                        </p:cTn>
                                        <p:tgtEl>
                                          <p:spTgt spid="218"/>
                                        </p:tgtEl>
                                        <p:attrNameLst>
                                          <p:attrName>style.visibility</p:attrName>
                                        </p:attrNameLst>
                                      </p:cBhvr>
                                      <p:to>
                                        <p:strVal val="visible"/>
                                      </p:to>
                                    </p:set>
                                    <p:anim calcmode="lin" valueType="num">
                                      <p:cBhvr>
                                        <p:cTn id="162" dur="412" fill="hold">
                                          <p:stCondLst>
                                            <p:cond delay="1650"/>
                                          </p:stCondLst>
                                        </p:cTn>
                                        <p:tgtEl>
                                          <p:spTgt spid="218"/>
                                        </p:tgtEl>
                                        <p:attrNameLst>
                                          <p:attrName>ppt_w</p:attrName>
                                        </p:attrNameLst>
                                      </p:cBhvr>
                                      <p:tavLst>
                                        <p:tav tm="0">
                                          <p:val>
                                            <p:fltVal val="0"/>
                                          </p:val>
                                        </p:tav>
                                        <p:tav tm="100000">
                                          <p:val>
                                            <p:strVal val="#ppt_w"/>
                                          </p:val>
                                        </p:tav>
                                      </p:tavLst>
                                    </p:anim>
                                    <p:anim calcmode="lin" valueType="num">
                                      <p:cBhvr>
                                        <p:cTn id="163" dur="412" fill="hold">
                                          <p:stCondLst>
                                            <p:cond delay="1650"/>
                                          </p:stCondLst>
                                        </p:cTn>
                                        <p:tgtEl>
                                          <p:spTgt spid="218"/>
                                        </p:tgtEl>
                                        <p:attrNameLst>
                                          <p:attrName>ppt_h</p:attrName>
                                        </p:attrNameLst>
                                      </p:cBhvr>
                                      <p:tavLst>
                                        <p:tav tm="0">
                                          <p:val>
                                            <p:fltVal val="0"/>
                                          </p:val>
                                        </p:tav>
                                        <p:tav tm="100000">
                                          <p:val>
                                            <p:strVal val="#ppt_h"/>
                                          </p:val>
                                        </p:tav>
                                      </p:tavLst>
                                    </p:anim>
                                    <p:animEffect transition="in" filter="fade">
                                      <p:cBhvr>
                                        <p:cTn id="164" dur="412">
                                          <p:stCondLst>
                                            <p:cond delay="1650"/>
                                          </p:stCondLst>
                                        </p:cTn>
                                        <p:tgtEl>
                                          <p:spTgt spid="218"/>
                                        </p:tgtEl>
                                      </p:cBhvr>
                                    </p:animEffect>
                                    <p:anim to="" calcmode="lin" valueType="num">
                                      <p:cBhvr>
                                        <p:cTn id="165" dur="1237" fill="hold">
                                          <p:stCondLst>
                                            <p:cond delay="2062"/>
                                          </p:stCondLst>
                                        </p:cTn>
                                        <p:tgtEl>
                                          <p:spTgt spid="218"/>
                                        </p:tgtEl>
                                        <p:attrNameLst>
                                          <p:attrName/>
                                        </p:attrNameLst>
                                      </p:cBhvr>
                                    </p:anim>
                                  </p:childTnLst>
                                </p:cTn>
                              </p:par>
                              <p:par>
                                <p:cTn id="166" presetID="53" presetClass="entr" presetSubtype="16" repeatCount="2000" fill="hold" grpId="0" nodeType="withEffect">
                                  <p:stCondLst>
                                    <p:cond delay="0"/>
                                  </p:stCondLst>
                                  <p:childTnLst>
                                    <p:set>
                                      <p:cBhvr>
                                        <p:cTn id="167" dur="1" fill="hold">
                                          <p:stCondLst>
                                            <p:cond delay="1400"/>
                                          </p:stCondLst>
                                        </p:cTn>
                                        <p:tgtEl>
                                          <p:spTgt spid="219"/>
                                        </p:tgtEl>
                                        <p:attrNameLst>
                                          <p:attrName>style.visibility</p:attrName>
                                        </p:attrNameLst>
                                      </p:cBhvr>
                                      <p:to>
                                        <p:strVal val="visible"/>
                                      </p:to>
                                    </p:set>
                                    <p:anim calcmode="lin" valueType="num">
                                      <p:cBhvr>
                                        <p:cTn id="168" dur="350" fill="hold">
                                          <p:stCondLst>
                                            <p:cond delay="1400"/>
                                          </p:stCondLst>
                                        </p:cTn>
                                        <p:tgtEl>
                                          <p:spTgt spid="219"/>
                                        </p:tgtEl>
                                        <p:attrNameLst>
                                          <p:attrName>ppt_w</p:attrName>
                                        </p:attrNameLst>
                                      </p:cBhvr>
                                      <p:tavLst>
                                        <p:tav tm="0">
                                          <p:val>
                                            <p:fltVal val="0"/>
                                          </p:val>
                                        </p:tav>
                                        <p:tav tm="100000">
                                          <p:val>
                                            <p:strVal val="#ppt_w"/>
                                          </p:val>
                                        </p:tav>
                                      </p:tavLst>
                                    </p:anim>
                                    <p:anim calcmode="lin" valueType="num">
                                      <p:cBhvr>
                                        <p:cTn id="169" dur="350" fill="hold">
                                          <p:stCondLst>
                                            <p:cond delay="1400"/>
                                          </p:stCondLst>
                                        </p:cTn>
                                        <p:tgtEl>
                                          <p:spTgt spid="219"/>
                                        </p:tgtEl>
                                        <p:attrNameLst>
                                          <p:attrName>ppt_h</p:attrName>
                                        </p:attrNameLst>
                                      </p:cBhvr>
                                      <p:tavLst>
                                        <p:tav tm="0">
                                          <p:val>
                                            <p:fltVal val="0"/>
                                          </p:val>
                                        </p:tav>
                                        <p:tav tm="100000">
                                          <p:val>
                                            <p:strVal val="#ppt_h"/>
                                          </p:val>
                                        </p:tav>
                                      </p:tavLst>
                                    </p:anim>
                                    <p:animEffect transition="in" filter="fade">
                                      <p:cBhvr>
                                        <p:cTn id="170" dur="350">
                                          <p:stCondLst>
                                            <p:cond delay="1400"/>
                                          </p:stCondLst>
                                        </p:cTn>
                                        <p:tgtEl>
                                          <p:spTgt spid="219"/>
                                        </p:tgtEl>
                                      </p:cBhvr>
                                    </p:animEffect>
                                    <p:anim to="" calcmode="lin" valueType="num">
                                      <p:cBhvr>
                                        <p:cTn id="171" dur="1050" fill="hold">
                                          <p:stCondLst>
                                            <p:cond delay="1750"/>
                                          </p:stCondLst>
                                        </p:cTn>
                                        <p:tgtEl>
                                          <p:spTgt spid="219"/>
                                        </p:tgtEl>
                                        <p:attrNameLst>
                                          <p:attrName/>
                                        </p:attrNameLst>
                                      </p:cBhvr>
                                    </p:anim>
                                  </p:childTnLst>
                                </p:cTn>
                              </p:par>
                              <p:par>
                                <p:cTn id="172" presetID="63" presetClass="path" presetSubtype="0" repeatCount="2000" fill="hold" nodeType="withEffect">
                                  <p:stCondLst>
                                    <p:cond delay="750"/>
                                  </p:stCondLst>
                                  <p:childTnLst>
                                    <p:animMotion origin="layout" path="M 1.875E-6 4.44444E-6 L 0.63216 4.44444E-6 " pathEditMode="relative" rAng="0" ptsTypes="AA">
                                      <p:cBhvr>
                                        <p:cTn id="173" dur="500" fill="hold"/>
                                        <p:tgtEl>
                                          <p:spTgt spid="223"/>
                                        </p:tgtEl>
                                        <p:attrNameLst>
                                          <p:attrName>ppt_x</p:attrName>
                                          <p:attrName>ppt_y</p:attrName>
                                        </p:attrNameLst>
                                      </p:cBhvr>
                                      <p:rCtr x="31615" y="0"/>
                                    </p:animMotion>
                                    <p:set>
                                      <p:cBhvr additive="base" accumulate="none">
                                        <p:cTn id="174" dur="250" fill="hold">
                                          <p:stCondLst>
                                            <p:cond delay="500"/>
                                          </p:stCondLst>
                                        </p:cTn>
                                        <p:tgtEl>
                                          <p:spTgt spid="223"/>
                                        </p:tgtEl>
                                        <p:attrNameLst>
                                          <p:attrName>style.visibility</p:attrName>
                                        </p:attrNameLst>
                                      </p:cBhvr>
                                      <p:to>
                                        <p:strVal val="visible"/>
                                      </p:to>
                                    </p:set>
                                    <p:animMotion origin="layout" path="M 0.63216 -2.22222E-6 L 1.70573 -2.22222E-6 " pathEditMode="relative" rAng="0" ptsTypes="AA">
                                      <p:cBhvr additive="base" accumulate="none" from="" to="">
                                        <p:cTn id="175" dur="500" fill="hold">
                                          <p:stCondLst>
                                            <p:cond delay="750"/>
                                          </p:stCondLst>
                                        </p:cTn>
                                        <p:tgtEl>
                                          <p:spTgt spid="223"/>
                                        </p:tgtEl>
                                        <p:attrNameLst>
                                          <p:attrName>ppt_x</p:attrName>
                                          <p:attrName>ppt_y</p:attrName>
                                        </p:attrNameLst>
                                      </p:cBhvr>
                                      <p:rCtr x="53672" y="0"/>
                                    </p:animMotion>
                                    <p:set>
                                      <p:cBhvr additive="base" accumulate="none">
                                        <p:cTn id="176" dur="750" fill="hold">
                                          <p:stCondLst>
                                            <p:cond delay="1250"/>
                                          </p:stCondLst>
                                        </p:cTn>
                                        <p:tgtEl>
                                          <p:spTgt spid="223"/>
                                        </p:tgtEl>
                                        <p:attrNameLst>
                                          <p:attrName/>
                                        </p:attrNameLst>
                                      </p:cBhvr>
                                      <p:to>
                                        <p:strVal val=""/>
                                      </p:to>
                                    </p:set>
                                  </p:childTnLst>
                                </p:cTn>
                              </p:par>
                              <p:par>
                                <p:cTn id="177" presetID="63" presetClass="path" presetSubtype="0" repeatCount="2000" fill="hold" nodeType="withEffect">
                                  <p:stCondLst>
                                    <p:cond delay="500"/>
                                  </p:stCondLst>
                                  <p:childTnLst>
                                    <p:animMotion origin="layout" path="M 1.45833E-6 -1.48148E-6 L 0.63216 -1.48148E-6 " pathEditMode="relative" rAng="0" ptsTypes="AA">
                                      <p:cBhvr additive="base" accumulate="none">
                                        <p:cTn id="178" dur="400" fill="hold"/>
                                        <p:tgtEl>
                                          <p:spTgt spid="224"/>
                                        </p:tgtEl>
                                        <p:attrNameLst>
                                          <p:attrName>ppt_x</p:attrName>
                                          <p:attrName>ppt_y</p:attrName>
                                        </p:attrNameLst>
                                      </p:cBhvr>
                                      <p:rCtr x="31602" y="0"/>
                                    </p:animMotion>
                                    <p:set>
                                      <p:cBhvr additive="base" accumulate="none">
                                        <p:cTn id="179" dur="250" fill="hold">
                                          <p:stCondLst>
                                            <p:cond delay="400"/>
                                          </p:stCondLst>
                                        </p:cTn>
                                        <p:tgtEl>
                                          <p:spTgt spid="224"/>
                                        </p:tgtEl>
                                        <p:attrNameLst>
                                          <p:attrName>style.visibility</p:attrName>
                                        </p:attrNameLst>
                                      </p:cBhvr>
                                      <p:to>
                                        <p:strVal val="visible"/>
                                      </p:to>
                                    </p:set>
                                    <p:animMotion origin="layout" path="M 0.63216 -2.22222E-6 L 1.70573 -2.22222E-6 " pathEditMode="relative" rAng="0" ptsTypes="AA">
                                      <p:cBhvr additive="base" accumulate="none" from="" to="">
                                        <p:cTn id="180" dur="350" fill="hold">
                                          <p:stCondLst>
                                            <p:cond delay="650"/>
                                          </p:stCondLst>
                                        </p:cTn>
                                        <p:tgtEl>
                                          <p:spTgt spid="224"/>
                                        </p:tgtEl>
                                        <p:attrNameLst>
                                          <p:attrName>ppt_x</p:attrName>
                                          <p:attrName>ppt_y</p:attrName>
                                        </p:attrNameLst>
                                      </p:cBhvr>
                                      <p:rCtr x="53672" y="0"/>
                                    </p:animMotion>
                                    <p:set>
                                      <p:cBhvr additive="base" accumulate="none">
                                        <p:cTn id="181" dur="500" fill="hold">
                                          <p:stCondLst>
                                            <p:cond delay="1000"/>
                                          </p:stCondLst>
                                        </p:cTn>
                                        <p:tgtEl>
                                          <p:spTgt spid="224"/>
                                        </p:tgtEl>
                                        <p:attrNameLst>
                                          <p:attrName/>
                                        </p:attrNameLst>
                                      </p:cBhvr>
                                      <p:to>
                                        <p:strVal val=""/>
                                      </p:to>
                                    </p:set>
                                  </p:childTnLst>
                                </p:cTn>
                              </p:par>
                              <p:par>
                                <p:cTn id="182" presetID="35" presetClass="path" presetSubtype="0" repeatCount="2000" fill="hold" nodeType="withEffect">
                                  <p:stCondLst>
                                    <p:cond delay="600"/>
                                  </p:stCondLst>
                                  <p:childTnLst>
                                    <p:animMotion origin="layout" path="M 2.29167E-6 2.96296E-6 L -0.80938 2.96296E-6 " pathEditMode="relative" rAng="0" ptsTypes="AA">
                                      <p:cBhvr additive="base" accumulate="none">
                                        <p:cTn id="183" dur="450" fill="hold"/>
                                        <p:tgtEl>
                                          <p:spTgt spid="222"/>
                                        </p:tgtEl>
                                        <p:attrNameLst>
                                          <p:attrName>ppt_x</p:attrName>
                                          <p:attrName>ppt_y</p:attrName>
                                        </p:attrNameLst>
                                      </p:cBhvr>
                                      <p:rCtr x="-40469" y="0"/>
                                    </p:animMotion>
                                    <p:set>
                                      <p:cBhvr additive="base" accumulate="none">
                                        <p:cTn id="184" dur="500" fill="hold">
                                          <p:stCondLst>
                                            <p:cond delay="450"/>
                                          </p:stCondLst>
                                        </p:cTn>
                                        <p:tgtEl>
                                          <p:spTgt spid="222"/>
                                        </p:tgtEl>
                                        <p:attrNameLst>
                                          <p:attrName>style.visibility</p:attrName>
                                        </p:attrNameLst>
                                      </p:cBhvr>
                                      <p:to>
                                        <p:strVal val="visible"/>
                                      </p:to>
                                    </p:set>
                                    <p:animMotion origin="layout" path="M -0.80938 -2.22222E-6 L -2.00625 -2.22222E-6 " pathEditMode="relative">
                                      <p:cBhvr additive="base" accumulate="none" from="" to="">
                                        <p:cTn id="185" dur="600" fill="hold">
                                          <p:stCondLst>
                                            <p:cond delay="950"/>
                                          </p:stCondLst>
                                        </p:cTn>
                                        <p:tgtEl>
                                          <p:spTgt spid="222"/>
                                        </p:tgtEl>
                                        <p:attrNameLst>
                                          <p:attrName>ppt_x</p:attrName>
                                          <p:attrName>ppt_y</p:attrName>
                                        </p:attrNameLst>
                                      </p:cBhvr>
                                    </p:animMotion>
                                    <p:set>
                                      <p:cBhvr additive="base" accumulate="none">
                                        <p:cTn id="186" dur="700" fill="hold">
                                          <p:stCondLst>
                                            <p:cond delay="1550"/>
                                          </p:stCondLst>
                                        </p:cTn>
                                        <p:tgtEl>
                                          <p:spTgt spid="222"/>
                                        </p:tgtEl>
                                        <p:attrNameLst>
                                          <p:attrName>style.visibility</p:attrName>
                                        </p:attrNameLst>
                                      </p:cBhvr>
                                      <p:to>
                                        <p:strVal val="hidden"/>
                                      </p:to>
                                    </p:set>
                                  </p:childTnLst>
                                </p:cTn>
                              </p:par>
                              <p:par>
                                <p:cTn id="187" presetID="35" presetClass="path" presetSubtype="0" repeatCount="2000" fill="hold" nodeType="withEffect">
                                  <p:stCondLst>
                                    <p:cond delay="750"/>
                                  </p:stCondLst>
                                  <p:childTnLst>
                                    <p:animMotion origin="layout" path="M 0 -3.33333E-6 L -0.48307 -3.33333E-6 " pathEditMode="relative" rAng="0" ptsTypes="AA">
                                      <p:cBhvr additive="base" accumulate="none">
                                        <p:cTn id="188" dur="500" fill="hold"/>
                                        <p:tgtEl>
                                          <p:spTgt spid="225"/>
                                        </p:tgtEl>
                                        <p:attrNameLst>
                                          <p:attrName>ppt_x</p:attrName>
                                          <p:attrName>ppt_y</p:attrName>
                                        </p:attrNameLst>
                                      </p:cBhvr>
                                      <p:rCtr x="-24154" y="0"/>
                                    </p:animMotion>
                                    <p:set>
                                      <p:cBhvr additive="base" accumulate="none">
                                        <p:cTn id="189" dur="300" fill="hold">
                                          <p:stCondLst>
                                            <p:cond delay="500"/>
                                          </p:stCondLst>
                                        </p:cTn>
                                        <p:tgtEl>
                                          <p:spTgt spid="225"/>
                                        </p:tgtEl>
                                        <p:attrNameLst>
                                          <p:attrName>style.visibility</p:attrName>
                                        </p:attrNameLst>
                                      </p:cBhvr>
                                      <p:to>
                                        <p:strVal val="visible"/>
                                      </p:to>
                                    </p:set>
                                    <p:animMotion origin="layout" path="M -0.80938 -2.22222E-6 L -2.00625 -2.22222E-6 " pathEditMode="relative">
                                      <p:cBhvr additive="base" accumulate="none" from="" to="">
                                        <p:cTn id="190" dur="500" fill="hold">
                                          <p:stCondLst>
                                            <p:cond delay="800"/>
                                          </p:stCondLst>
                                        </p:cTn>
                                        <p:tgtEl>
                                          <p:spTgt spid="225"/>
                                        </p:tgtEl>
                                        <p:attrNameLst>
                                          <p:attrName>ppt_x</p:attrName>
                                          <p:attrName>ppt_y</p:attrName>
                                        </p:attrNameLst>
                                      </p:cBhvr>
                                    </p:animMotion>
                                    <p:set>
                                      <p:cBhvr additive="base" accumulate="none">
                                        <p:cTn id="191" dur="500" fill="hold">
                                          <p:stCondLst>
                                            <p:cond delay="1300"/>
                                          </p:stCondLst>
                                        </p:cTn>
                                        <p:tgtEl>
                                          <p:spTgt spid="225"/>
                                        </p:tgtEl>
                                        <p:attrNameLst>
                                          <p:attrName>style.visibility</p:attrName>
                                        </p:attrNameLst>
                                      </p:cBhvr>
                                      <p:to>
                                        <p:strVal val="hidden"/>
                                      </p:to>
                                    </p:set>
                                  </p:childTnLst>
                                </p:cTn>
                              </p:par>
                              <p:par>
                                <p:cTn id="192" presetID="63" presetClass="path" presetSubtype="0" repeatCount="2000" fill="hold" nodeType="withEffect">
                                  <p:stCondLst>
                                    <p:cond delay="500"/>
                                  </p:stCondLst>
                                  <p:childTnLst>
                                    <p:animMotion origin="layout" path="M 3.54167E-6 2.22222E-6 L 0.63216 2.22222E-6 " pathEditMode="relative" rAng="0" ptsTypes="AA">
                                      <p:cBhvr additive="base" accumulate="none">
                                        <p:cTn id="193" dur="700" fill="hold"/>
                                        <p:tgtEl>
                                          <p:spTgt spid="226"/>
                                        </p:tgtEl>
                                        <p:attrNameLst>
                                          <p:attrName>ppt_x</p:attrName>
                                          <p:attrName>ppt_y</p:attrName>
                                        </p:attrNameLst>
                                      </p:cBhvr>
                                      <p:rCtr x="31602" y="0"/>
                                    </p:animMotion>
                                    <p:set>
                                      <p:cBhvr additive="base" accumulate="none">
                                        <p:cTn id="194" dur="250" fill="hold">
                                          <p:stCondLst>
                                            <p:cond delay="700"/>
                                          </p:stCondLst>
                                        </p:cTn>
                                        <p:tgtEl>
                                          <p:spTgt spid="226"/>
                                        </p:tgtEl>
                                        <p:attrNameLst>
                                          <p:attrName>style.visibility</p:attrName>
                                        </p:attrNameLst>
                                      </p:cBhvr>
                                      <p:to>
                                        <p:strVal val="visible"/>
                                      </p:to>
                                    </p:set>
                                    <p:animMotion origin="layout" path="M 0.63216 2.22222E-6 L 1.70573 2.22222E-6 " pathEditMode="relative" rAng="0" ptsTypes="AA">
                                      <p:cBhvr additive="base" accumulate="none" from="" to="">
                                        <p:cTn id="195" dur="350" fill="hold">
                                          <p:stCondLst>
                                            <p:cond delay="950"/>
                                          </p:stCondLst>
                                        </p:cTn>
                                        <p:tgtEl>
                                          <p:spTgt spid="226"/>
                                        </p:tgtEl>
                                        <p:attrNameLst>
                                          <p:attrName>ppt_x</p:attrName>
                                          <p:attrName>ppt_y</p:attrName>
                                        </p:attrNameLst>
                                      </p:cBhvr>
                                      <p:rCtr x="53672" y="0"/>
                                    </p:animMotion>
                                    <p:set>
                                      <p:cBhvr additive="base" accumulate="none">
                                        <p:cTn id="196" dur="500" fill="hold">
                                          <p:stCondLst>
                                            <p:cond delay="1300"/>
                                          </p:stCondLst>
                                        </p:cTn>
                                        <p:tgtEl>
                                          <p:spTgt spid="226"/>
                                        </p:tgtEl>
                                        <p:attrNameLst>
                                          <p:attrName/>
                                        </p:attrNameLst>
                                      </p:cBhvr>
                                      <p:to>
                                        <p:strVal val=""/>
                                      </p:to>
                                    </p:set>
                                  </p:childTnLst>
                                </p:cTn>
                              </p:par>
                              <p:par>
                                <p:cTn id="197" presetID="52" presetClass="entr" presetSubtype="0" fill="hold" grpId="0" nodeType="withEffect">
                                  <p:stCondLst>
                                    <p:cond delay="0"/>
                                  </p:stCondLst>
                                  <p:iterate type="lt">
                                    <p:tmPct val="10000"/>
                                  </p:iterate>
                                  <p:childTnLst>
                                    <p:set>
                                      <p:cBhvr>
                                        <p:cTn id="198" dur="1" fill="hold">
                                          <p:stCondLst>
                                            <p:cond delay="0"/>
                                          </p:stCondLst>
                                        </p:cTn>
                                        <p:tgtEl>
                                          <p:spTgt spid="228"/>
                                        </p:tgtEl>
                                        <p:attrNameLst>
                                          <p:attrName>style.visibility</p:attrName>
                                        </p:attrNameLst>
                                      </p:cBhvr>
                                      <p:to>
                                        <p:strVal val="visible"/>
                                      </p:to>
                                    </p:set>
                                    <p:animScale>
                                      <p:cBhvr>
                                        <p:cTn id="199" dur="1000" decel="50000" fill="hold">
                                          <p:stCondLst>
                                            <p:cond delay="0"/>
                                          </p:stCondLst>
                                        </p:cTn>
                                        <p:tgtEl>
                                          <p:spTgt spid="2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0" dur="1000" decel="50000" fill="hold">
                                          <p:stCondLst>
                                            <p:cond delay="0"/>
                                          </p:stCondLst>
                                        </p:cTn>
                                        <p:tgtEl>
                                          <p:spTgt spid="228"/>
                                        </p:tgtEl>
                                        <p:attrNameLst>
                                          <p:attrName>ppt_x</p:attrName>
                                          <p:attrName>ppt_y</p:attrName>
                                        </p:attrNameLst>
                                      </p:cBhvr>
                                    </p:animMotion>
                                    <p:animEffect transition="in" filter="fade">
                                      <p:cBhvr>
                                        <p:cTn id="201" dur="1000"/>
                                        <p:tgtEl>
                                          <p:spTgt spid="228"/>
                                        </p:tgtEl>
                                      </p:cBhvr>
                                    </p:animEffect>
                                  </p:childTnLst>
                                </p:cTn>
                              </p:par>
                              <p:par>
                                <p:cTn id="202" presetID="22" presetClass="entr" presetSubtype="8" fill="hold" grpId="0" nodeType="withEffect">
                                  <p:stCondLst>
                                    <p:cond delay="500"/>
                                  </p:stCondLst>
                                  <p:childTnLst>
                                    <p:set>
                                      <p:cBhvr>
                                        <p:cTn id="203" dur="1" fill="hold">
                                          <p:stCondLst>
                                            <p:cond delay="0"/>
                                          </p:stCondLst>
                                        </p:cTn>
                                        <p:tgtEl>
                                          <p:spTgt spid="227"/>
                                        </p:tgtEl>
                                        <p:attrNameLst>
                                          <p:attrName>style.visibility</p:attrName>
                                        </p:attrNameLst>
                                      </p:cBhvr>
                                      <p:to>
                                        <p:strVal val="visible"/>
                                      </p:to>
                                    </p:set>
                                    <p:animEffect transition="in" filter="wipe(left)">
                                      <p:cBhvr>
                                        <p:cTn id="204" dur="500"/>
                                        <p:tgtEl>
                                          <p:spTgt spid="227"/>
                                        </p:tgtEl>
                                      </p:cBhvr>
                                    </p:animEffect>
                                  </p:childTnLst>
                                </p:cTn>
                              </p:par>
                              <p:par>
                                <p:cTn id="205" presetID="53" presetClass="entr" presetSubtype="16" fill="hold" grpId="0" nodeType="withEffect">
                                  <p:stCondLst>
                                    <p:cond delay="1000"/>
                                  </p:stCondLst>
                                  <p:childTnLst>
                                    <p:set>
                                      <p:cBhvr>
                                        <p:cTn id="206" dur="1" fill="hold">
                                          <p:stCondLst>
                                            <p:cond delay="0"/>
                                          </p:stCondLst>
                                        </p:cTn>
                                        <p:tgtEl>
                                          <p:spTgt spid="229"/>
                                        </p:tgtEl>
                                        <p:attrNameLst>
                                          <p:attrName>style.visibility</p:attrName>
                                        </p:attrNameLst>
                                      </p:cBhvr>
                                      <p:to>
                                        <p:strVal val="visible"/>
                                      </p:to>
                                    </p:set>
                                    <p:anim calcmode="lin" valueType="num">
                                      <p:cBhvr>
                                        <p:cTn id="207" dur="500" fill="hold"/>
                                        <p:tgtEl>
                                          <p:spTgt spid="229"/>
                                        </p:tgtEl>
                                        <p:attrNameLst>
                                          <p:attrName>ppt_w</p:attrName>
                                        </p:attrNameLst>
                                      </p:cBhvr>
                                      <p:tavLst>
                                        <p:tav tm="0">
                                          <p:val>
                                            <p:fltVal val="0"/>
                                          </p:val>
                                        </p:tav>
                                        <p:tav tm="100000">
                                          <p:val>
                                            <p:strVal val="#ppt_w"/>
                                          </p:val>
                                        </p:tav>
                                      </p:tavLst>
                                    </p:anim>
                                    <p:anim calcmode="lin" valueType="num">
                                      <p:cBhvr>
                                        <p:cTn id="208" dur="500" fill="hold"/>
                                        <p:tgtEl>
                                          <p:spTgt spid="229"/>
                                        </p:tgtEl>
                                        <p:attrNameLst>
                                          <p:attrName>ppt_h</p:attrName>
                                        </p:attrNameLst>
                                      </p:cBhvr>
                                      <p:tavLst>
                                        <p:tav tm="0">
                                          <p:val>
                                            <p:fltVal val="0"/>
                                          </p:val>
                                        </p:tav>
                                        <p:tav tm="100000">
                                          <p:val>
                                            <p:strVal val="#ppt_h"/>
                                          </p:val>
                                        </p:tav>
                                      </p:tavLst>
                                    </p:anim>
                                    <p:animEffect transition="in" filter="fade">
                                      <p:cBhvr>
                                        <p:cTn id="209" dur="500"/>
                                        <p:tgtEl>
                                          <p:spTgt spid="229"/>
                                        </p:tgtEl>
                                      </p:cBhvr>
                                    </p:animEffect>
                                  </p:childTnLst>
                                </p:cTn>
                              </p:par>
                              <p:par>
                                <p:cTn id="210" presetID="10" presetClass="entr" presetSubtype="0" repeatCount="indefinite" fill="hold" grpId="0" nodeType="withEffect">
                                  <p:stCondLst>
                                    <p:cond delay="0"/>
                                  </p:stCondLst>
                                  <p:childTnLst>
                                    <p:set>
                                      <p:cBhvr>
                                        <p:cTn id="211" dur="1" fill="hold">
                                          <p:stCondLst>
                                            <p:cond delay="0"/>
                                          </p:stCondLst>
                                        </p:cTn>
                                        <p:tgtEl>
                                          <p:spTgt spid="70"/>
                                        </p:tgtEl>
                                        <p:attrNameLst>
                                          <p:attrName>style.visibility</p:attrName>
                                        </p:attrNameLst>
                                      </p:cBhvr>
                                      <p:to>
                                        <p:strVal val="visible"/>
                                      </p:to>
                                    </p:set>
                                    <p:animEffect transition="out" filter="fade">
                                      <p:cBhvr additive="base" accumulate="none">
                                        <p:cTn id="212" dur="316" fill="hold">
                                          <p:stCondLst>
                                            <p:cond delay="2213"/>
                                          </p:stCondLst>
                                        </p:cTn>
                                        <p:tgtEl>
                                          <p:spTgt spid="70"/>
                                        </p:tgtEl>
                                      </p:cBhvr>
                                    </p:animEffect>
                                    <p:animEffect transition="in" filter="fade">
                                      <p:cBhvr additive="base" accumulate="none">
                                        <p:cTn id="213" dur="316" fill="hold">
                                          <p:stCondLst>
                                            <p:cond delay="0"/>
                                          </p:stCondLst>
                                        </p:cTn>
                                        <p:tgtEl>
                                          <p:spTgt spid="70"/>
                                        </p:tgtEl>
                                      </p:cBhvr>
                                    </p:animEffect>
                                    <p:set>
                                      <p:cBhvr additive="base" accumulate="none">
                                        <p:cTn id="214" dur="1" fill="hold">
                                          <p:stCondLst>
                                            <p:cond delay="2528"/>
                                          </p:stCondLst>
                                        </p:cTn>
                                        <p:tgtEl>
                                          <p:spTgt spid="70"/>
                                        </p:tgtEl>
                                        <p:attrNameLst>
                                          <p:attrName>style.visibility</p:attrName>
                                        </p:attrNameLst>
                                      </p:cBhvr>
                                      <p:to>
                                        <p:strVal val="hidden"/>
                                      </p:to>
                                    </p:set>
                                    <p:set>
                                      <p:cBhvr additive="base" accumulate="none">
                                        <p:cTn id="215" dur="2908" fill="hold">
                                          <p:stCondLst>
                                            <p:cond delay="0"/>
                                          </p:stCondLst>
                                        </p:cTn>
                                        <p:tgtEl>
                                          <p:spTgt spid="70"/>
                                        </p:tgtEl>
                                        <p:attrNameLst>
                                          <p:attrName/>
                                        </p:attrNameLst>
                                      </p:cBhvr>
                                      <p:to>
                                        <p:strVal val=""/>
                                      </p:to>
                                    </p:set>
                                  </p:childTnLst>
                                </p:cTn>
                              </p:par>
                              <p:par>
                                <p:cTn id="216" presetID="0" presetClass="path" presetSubtype="0" repeatCount="indefinite" fill="hold" grpId="1" nodeType="withEffect">
                                  <p:stCondLst>
                                    <p:cond delay="0"/>
                                  </p:stCondLst>
                                  <p:childTnLst>
                                    <p:animMotion origin="layout" path="M -6.25E-7 -2.59259E-6 C 0.07122 -0.04398 0.06237 -0.16273 0.0901 -0.27847 " pathEditMode="relative" rAng="0" ptsTypes="AA">
                                      <p:cBhvr>
                                        <p:cTn id="217" dur="2714" fill="hold"/>
                                        <p:tgtEl>
                                          <p:spTgt spid="70"/>
                                        </p:tgtEl>
                                        <p:attrNameLst>
                                          <p:attrName>ppt_x</p:attrName>
                                          <p:attrName>ppt_y</p:attrName>
                                        </p:attrNameLst>
                                      </p:cBhvr>
                                      <p:rCtr x="4505" y="-13935"/>
                                    </p:animMotion>
                                  </p:childTnLst>
                                </p:cTn>
                              </p:par>
                              <p:par>
                                <p:cTn id="218" presetID="10" presetClass="entr" presetSubtype="0" repeatCount="indefinite" fill="hold" grpId="0" nodeType="withEffect">
                                  <p:stCondLst>
                                    <p:cond delay="0"/>
                                  </p:stCondLst>
                                  <p:childTnLst>
                                    <p:set>
                                      <p:cBhvr>
                                        <p:cTn id="219" dur="1" fill="hold">
                                          <p:stCondLst>
                                            <p:cond delay="0"/>
                                          </p:stCondLst>
                                        </p:cTn>
                                        <p:tgtEl>
                                          <p:spTgt spid="72"/>
                                        </p:tgtEl>
                                        <p:attrNameLst>
                                          <p:attrName>style.visibility</p:attrName>
                                        </p:attrNameLst>
                                      </p:cBhvr>
                                      <p:to>
                                        <p:strVal val="visible"/>
                                      </p:to>
                                    </p:set>
                                    <p:animEffect transition="out" filter="fade">
                                      <p:cBhvr additive="base" accumulate="none">
                                        <p:cTn id="220" dur="250" fill="hold">
                                          <p:stCondLst>
                                            <p:cond delay="1750"/>
                                          </p:stCondLst>
                                        </p:cTn>
                                        <p:tgtEl>
                                          <p:spTgt spid="72"/>
                                        </p:tgtEl>
                                      </p:cBhvr>
                                    </p:animEffect>
                                    <p:animEffect transition="in" filter="fade">
                                      <p:cBhvr additive="base" accumulate="none">
                                        <p:cTn id="221" dur="250" fill="hold">
                                          <p:stCondLst>
                                            <p:cond delay="0"/>
                                          </p:stCondLst>
                                        </p:cTn>
                                        <p:tgtEl>
                                          <p:spTgt spid="72"/>
                                        </p:tgtEl>
                                      </p:cBhvr>
                                    </p:animEffect>
                                    <p:set>
                                      <p:cBhvr additive="base" accumulate="none">
                                        <p:cTn id="222" dur="1" fill="hold">
                                          <p:stCondLst>
                                            <p:cond delay="1999"/>
                                          </p:stCondLst>
                                        </p:cTn>
                                        <p:tgtEl>
                                          <p:spTgt spid="72"/>
                                        </p:tgtEl>
                                        <p:attrNameLst>
                                          <p:attrName>style.visibility</p:attrName>
                                        </p:attrNameLst>
                                      </p:cBhvr>
                                      <p:to>
                                        <p:strVal val="hidden"/>
                                      </p:to>
                                    </p:set>
                                    <p:set>
                                      <p:cBhvr additive="base" accumulate="none">
                                        <p:cTn id="223" dur="2300" fill="hold">
                                          <p:stCondLst>
                                            <p:cond delay="0"/>
                                          </p:stCondLst>
                                        </p:cTn>
                                        <p:tgtEl>
                                          <p:spTgt spid="72"/>
                                        </p:tgtEl>
                                        <p:attrNameLst>
                                          <p:attrName/>
                                        </p:attrNameLst>
                                      </p:cBhvr>
                                      <p:to>
                                        <p:strVal val=""/>
                                      </p:to>
                                    </p:set>
                                  </p:childTnLst>
                                </p:cTn>
                              </p:par>
                              <p:par>
                                <p:cTn id="224" presetID="0" presetClass="path" presetSubtype="0" repeatCount="indefinite" fill="hold" grpId="1" nodeType="withEffect">
                                  <p:stCondLst>
                                    <p:cond delay="0"/>
                                  </p:stCondLst>
                                  <p:childTnLst>
                                    <p:animMotion origin="layout" path="M 1.875E-6 2.22222E-6 C -0.01133 -0.10556 -0.06198 -0.18449 -0.00768 -0.31459 " pathEditMode="relative" rAng="0" ptsTypes="AA">
                                      <p:cBhvr>
                                        <p:cTn id="225" dur="3409" fill="hold"/>
                                        <p:tgtEl>
                                          <p:spTgt spid="72"/>
                                        </p:tgtEl>
                                        <p:attrNameLst>
                                          <p:attrName>ppt_x</p:attrName>
                                          <p:attrName>ppt_y</p:attrName>
                                        </p:attrNameLst>
                                      </p:cBhvr>
                                      <p:rCtr x="-1628" y="-15741"/>
                                    </p:animMotion>
                                  </p:childTnLst>
                                </p:cTn>
                              </p:par>
                              <p:par>
                                <p:cTn id="226" presetID="10" presetClass="entr" presetSubtype="0" repeatCount="indefinite" fill="hold" grpId="0" nodeType="withEffect">
                                  <p:stCondLst>
                                    <p:cond delay="0"/>
                                  </p:stCondLst>
                                  <p:childTnLst>
                                    <p:set>
                                      <p:cBhvr>
                                        <p:cTn id="227" dur="1" fill="hold">
                                          <p:stCondLst>
                                            <p:cond delay="0"/>
                                          </p:stCondLst>
                                        </p:cTn>
                                        <p:tgtEl>
                                          <p:spTgt spid="73"/>
                                        </p:tgtEl>
                                        <p:attrNameLst>
                                          <p:attrName>style.visibility</p:attrName>
                                        </p:attrNameLst>
                                      </p:cBhvr>
                                      <p:to>
                                        <p:strVal val="visible"/>
                                      </p:to>
                                    </p:set>
                                    <p:animEffect transition="out" filter="fade">
                                      <p:cBhvr additive="base" accumulate="none">
                                        <p:cTn id="228" dur="419" fill="hold">
                                          <p:stCondLst>
                                            <p:cond delay="2935"/>
                                          </p:stCondLst>
                                        </p:cTn>
                                        <p:tgtEl>
                                          <p:spTgt spid="73"/>
                                        </p:tgtEl>
                                      </p:cBhvr>
                                    </p:animEffect>
                                    <p:animEffect transition="in" filter="fade">
                                      <p:cBhvr additive="base" accumulate="none">
                                        <p:cTn id="229" dur="419" fill="hold">
                                          <p:stCondLst>
                                            <p:cond delay="0"/>
                                          </p:stCondLst>
                                        </p:cTn>
                                        <p:tgtEl>
                                          <p:spTgt spid="73"/>
                                        </p:tgtEl>
                                      </p:cBhvr>
                                    </p:animEffect>
                                    <p:set>
                                      <p:cBhvr additive="base" accumulate="none">
                                        <p:cTn id="230" dur="1" fill="hold">
                                          <p:stCondLst>
                                            <p:cond delay="3353"/>
                                          </p:stCondLst>
                                        </p:cTn>
                                        <p:tgtEl>
                                          <p:spTgt spid="73"/>
                                        </p:tgtEl>
                                        <p:attrNameLst>
                                          <p:attrName>style.visibility</p:attrName>
                                        </p:attrNameLst>
                                      </p:cBhvr>
                                      <p:to>
                                        <p:strVal val="hidden"/>
                                      </p:to>
                                    </p:set>
                                    <p:set>
                                      <p:cBhvr additive="base" accumulate="none">
                                        <p:cTn id="231" dur="3858" fill="hold">
                                          <p:stCondLst>
                                            <p:cond delay="0"/>
                                          </p:stCondLst>
                                        </p:cTn>
                                        <p:tgtEl>
                                          <p:spTgt spid="73"/>
                                        </p:tgtEl>
                                        <p:attrNameLst>
                                          <p:attrName/>
                                        </p:attrNameLst>
                                      </p:cBhvr>
                                      <p:to>
                                        <p:strVal val=""/>
                                      </p:to>
                                    </p:set>
                                  </p:childTnLst>
                                </p:cTn>
                              </p:par>
                              <p:par>
                                <p:cTn id="232" presetID="0" presetClass="path" presetSubtype="0" repeatCount="indefinite" fill="hold" grpId="1" nodeType="withEffect">
                                  <p:stCondLst>
                                    <p:cond delay="0"/>
                                  </p:stCondLst>
                                  <p:childTnLst>
                                    <p:animMotion origin="layout" path="M -0.00013 1.48148E-6 C 0.06471 -0.13542 0.07721 -0.05139 0.13164 -0.18125 " pathEditMode="relative" rAng="0" ptsTypes="AA">
                                      <p:cBhvr>
                                        <p:cTn id="233" dur="3060" fill="hold"/>
                                        <p:tgtEl>
                                          <p:spTgt spid="73"/>
                                        </p:tgtEl>
                                        <p:attrNameLst>
                                          <p:attrName>ppt_x</p:attrName>
                                          <p:attrName>ppt_y</p:attrName>
                                        </p:attrNameLst>
                                      </p:cBhvr>
                                      <p:rCtr x="6589" y="-9074"/>
                                    </p:animMotion>
                                  </p:childTnLst>
                                </p:cTn>
                              </p:par>
                              <p:par>
                                <p:cTn id="234" presetID="10" presetClass="entr" presetSubtype="0" repeatCount="indefinite" fill="hold" grpId="0" nodeType="withEffect">
                                  <p:stCondLst>
                                    <p:cond delay="0"/>
                                  </p:stCondLst>
                                  <p:childTnLst>
                                    <p:set>
                                      <p:cBhvr>
                                        <p:cTn id="235" dur="1" fill="hold">
                                          <p:stCondLst>
                                            <p:cond delay="0"/>
                                          </p:stCondLst>
                                        </p:cTn>
                                        <p:tgtEl>
                                          <p:spTgt spid="74"/>
                                        </p:tgtEl>
                                        <p:attrNameLst>
                                          <p:attrName>style.visibility</p:attrName>
                                        </p:attrNameLst>
                                      </p:cBhvr>
                                      <p:to>
                                        <p:strVal val="visible"/>
                                      </p:to>
                                    </p:set>
                                    <p:animEffect transition="out" filter="fade">
                                      <p:cBhvr additive="base" accumulate="none">
                                        <p:cTn id="236" dur="305" fill="hold">
                                          <p:stCondLst>
                                            <p:cond delay="2133"/>
                                          </p:stCondLst>
                                        </p:cTn>
                                        <p:tgtEl>
                                          <p:spTgt spid="74"/>
                                        </p:tgtEl>
                                      </p:cBhvr>
                                    </p:animEffect>
                                    <p:animEffect transition="in" filter="fade">
                                      <p:cBhvr additive="base" accumulate="none">
                                        <p:cTn id="237" dur="305" fill="hold">
                                          <p:stCondLst>
                                            <p:cond delay="0"/>
                                          </p:stCondLst>
                                        </p:cTn>
                                        <p:tgtEl>
                                          <p:spTgt spid="74"/>
                                        </p:tgtEl>
                                      </p:cBhvr>
                                    </p:animEffect>
                                    <p:set>
                                      <p:cBhvr additive="base" accumulate="none">
                                        <p:cTn id="238" dur="1" fill="hold">
                                          <p:stCondLst>
                                            <p:cond delay="2437"/>
                                          </p:stCondLst>
                                        </p:cTn>
                                        <p:tgtEl>
                                          <p:spTgt spid="74"/>
                                        </p:tgtEl>
                                        <p:attrNameLst>
                                          <p:attrName>style.visibility</p:attrName>
                                        </p:attrNameLst>
                                      </p:cBhvr>
                                      <p:to>
                                        <p:strVal val="hidden"/>
                                      </p:to>
                                    </p:set>
                                    <p:set>
                                      <p:cBhvr additive="base" accumulate="none">
                                        <p:cTn id="239" dur="2804" fill="hold">
                                          <p:stCondLst>
                                            <p:cond delay="0"/>
                                          </p:stCondLst>
                                        </p:cTn>
                                        <p:tgtEl>
                                          <p:spTgt spid="74"/>
                                        </p:tgtEl>
                                        <p:attrNameLst>
                                          <p:attrName/>
                                        </p:attrNameLst>
                                      </p:cBhvr>
                                      <p:to>
                                        <p:strVal val=""/>
                                      </p:to>
                                    </p:set>
                                  </p:childTnLst>
                                </p:cTn>
                              </p:par>
                              <p:par>
                                <p:cTn id="240" presetID="0" presetClass="path" presetSubtype="0" repeatCount="indefinite" fill="hold" grpId="1" nodeType="withEffect">
                                  <p:stCondLst>
                                    <p:cond delay="0"/>
                                  </p:stCondLst>
                                  <p:childTnLst>
                                    <p:animMotion origin="layout" path="M -0.00013 -1.48148E-6 C 0.08372 -0.1206 0.14375 -0.01111 0.1983 -0.14097 " pathEditMode="relative" rAng="0" ptsTypes="AA">
                                      <p:cBhvr>
                                        <p:cTn id="241" dur="2924" fill="hold"/>
                                        <p:tgtEl>
                                          <p:spTgt spid="74"/>
                                        </p:tgtEl>
                                        <p:attrNameLst>
                                          <p:attrName>ppt_x</p:attrName>
                                          <p:attrName>ppt_y</p:attrName>
                                        </p:attrNameLst>
                                      </p:cBhvr>
                                      <p:rCtr x="9922" y="-7060"/>
                                    </p:animMotion>
                                  </p:childTnLst>
                                </p:cTn>
                              </p:par>
                              <p:par>
                                <p:cTn id="242" presetID="10" presetClass="entr" presetSubtype="0" repeatCount="indefinite" fill="hold" grpId="0" nodeType="withEffect">
                                  <p:stCondLst>
                                    <p:cond delay="0"/>
                                  </p:stCondLst>
                                  <p:childTnLst>
                                    <p:set>
                                      <p:cBhvr>
                                        <p:cTn id="243" dur="1" fill="hold">
                                          <p:stCondLst>
                                            <p:cond delay="0"/>
                                          </p:stCondLst>
                                        </p:cTn>
                                        <p:tgtEl>
                                          <p:spTgt spid="75"/>
                                        </p:tgtEl>
                                        <p:attrNameLst>
                                          <p:attrName>style.visibility</p:attrName>
                                        </p:attrNameLst>
                                      </p:cBhvr>
                                      <p:to>
                                        <p:strVal val="visible"/>
                                      </p:to>
                                    </p:set>
                                    <p:animEffect transition="out" filter="fade">
                                      <p:cBhvr additive="base" accumulate="none">
                                        <p:cTn id="244" dur="289" fill="hold">
                                          <p:stCondLst>
                                            <p:cond delay="2024"/>
                                          </p:stCondLst>
                                        </p:cTn>
                                        <p:tgtEl>
                                          <p:spTgt spid="75"/>
                                        </p:tgtEl>
                                      </p:cBhvr>
                                    </p:animEffect>
                                    <p:animEffect transition="in" filter="fade">
                                      <p:cBhvr additive="base" accumulate="none">
                                        <p:cTn id="245" dur="289" fill="hold">
                                          <p:stCondLst>
                                            <p:cond delay="0"/>
                                          </p:stCondLst>
                                        </p:cTn>
                                        <p:tgtEl>
                                          <p:spTgt spid="75"/>
                                        </p:tgtEl>
                                      </p:cBhvr>
                                    </p:animEffect>
                                    <p:set>
                                      <p:cBhvr additive="base" accumulate="none">
                                        <p:cTn id="246" dur="1" fill="hold">
                                          <p:stCondLst>
                                            <p:cond delay="2311"/>
                                          </p:stCondLst>
                                        </p:cTn>
                                        <p:tgtEl>
                                          <p:spTgt spid="75"/>
                                        </p:tgtEl>
                                        <p:attrNameLst>
                                          <p:attrName>style.visibility</p:attrName>
                                        </p:attrNameLst>
                                      </p:cBhvr>
                                      <p:to>
                                        <p:strVal val="hidden"/>
                                      </p:to>
                                    </p:set>
                                    <p:set>
                                      <p:cBhvr additive="base" accumulate="none">
                                        <p:cTn id="247" dur="2659" fill="hold">
                                          <p:stCondLst>
                                            <p:cond delay="0"/>
                                          </p:stCondLst>
                                        </p:cTn>
                                        <p:tgtEl>
                                          <p:spTgt spid="75"/>
                                        </p:tgtEl>
                                        <p:attrNameLst>
                                          <p:attrName/>
                                        </p:attrNameLst>
                                      </p:cBhvr>
                                      <p:to>
                                        <p:strVal val=""/>
                                      </p:to>
                                    </p:set>
                                  </p:childTnLst>
                                </p:cTn>
                              </p:par>
                              <p:par>
                                <p:cTn id="248" presetID="0" presetClass="path" presetSubtype="0" repeatCount="indefinite" fill="hold" grpId="1" nodeType="withEffect">
                                  <p:stCondLst>
                                    <p:cond delay="0"/>
                                  </p:stCondLst>
                                  <p:childTnLst>
                                    <p:animMotion origin="layout" path="M 2.5E-6 3.33333E-6 C -0.04024 -0.14422 0.01732 -0.19561 -0.003 -0.34422 " pathEditMode="relative" rAng="0" ptsTypes="AA">
                                      <p:cBhvr>
                                        <p:cTn id="249" dur="2191" fill="hold"/>
                                        <p:tgtEl>
                                          <p:spTgt spid="75"/>
                                        </p:tgtEl>
                                        <p:attrNameLst>
                                          <p:attrName>ppt_x</p:attrName>
                                          <p:attrName>ppt_y</p:attrName>
                                        </p:attrNameLst>
                                      </p:cBhvr>
                                      <p:rCtr x="-664" y="-17222"/>
                                    </p:animMotion>
                                  </p:childTnLst>
                                </p:cTn>
                              </p:par>
                              <p:par>
                                <p:cTn id="250" presetID="10" presetClass="entr" presetSubtype="0" repeatCount="indefinite" fill="hold" grpId="0" nodeType="withEffect">
                                  <p:stCondLst>
                                    <p:cond delay="0"/>
                                  </p:stCondLst>
                                  <p:childTnLst>
                                    <p:set>
                                      <p:cBhvr>
                                        <p:cTn id="251" dur="1" fill="hold">
                                          <p:stCondLst>
                                            <p:cond delay="0"/>
                                          </p:stCondLst>
                                        </p:cTn>
                                        <p:tgtEl>
                                          <p:spTgt spid="76"/>
                                        </p:tgtEl>
                                        <p:attrNameLst>
                                          <p:attrName>style.visibility</p:attrName>
                                        </p:attrNameLst>
                                      </p:cBhvr>
                                      <p:to>
                                        <p:strVal val="visible"/>
                                      </p:to>
                                    </p:set>
                                    <p:animEffect transition="out" filter="fade">
                                      <p:cBhvr additive="base" accumulate="none">
                                        <p:cTn id="252" dur="346" fill="hold">
                                          <p:stCondLst>
                                            <p:cond delay="2419"/>
                                          </p:stCondLst>
                                        </p:cTn>
                                        <p:tgtEl>
                                          <p:spTgt spid="76"/>
                                        </p:tgtEl>
                                      </p:cBhvr>
                                    </p:animEffect>
                                    <p:animEffect transition="in" filter="fade">
                                      <p:cBhvr additive="base" accumulate="none">
                                        <p:cTn id="253" dur="346" fill="hold">
                                          <p:stCondLst>
                                            <p:cond delay="0"/>
                                          </p:stCondLst>
                                        </p:cTn>
                                        <p:tgtEl>
                                          <p:spTgt spid="76"/>
                                        </p:tgtEl>
                                      </p:cBhvr>
                                    </p:animEffect>
                                    <p:set>
                                      <p:cBhvr additive="base" accumulate="none">
                                        <p:cTn id="254" dur="1" fill="hold">
                                          <p:stCondLst>
                                            <p:cond delay="2763"/>
                                          </p:stCondLst>
                                        </p:cTn>
                                        <p:tgtEl>
                                          <p:spTgt spid="76"/>
                                        </p:tgtEl>
                                        <p:attrNameLst>
                                          <p:attrName>style.visibility</p:attrName>
                                        </p:attrNameLst>
                                      </p:cBhvr>
                                      <p:to>
                                        <p:strVal val="hidden"/>
                                      </p:to>
                                    </p:set>
                                    <p:set>
                                      <p:cBhvr additive="base" accumulate="none">
                                        <p:cTn id="255" dur="3180" fill="hold">
                                          <p:stCondLst>
                                            <p:cond delay="0"/>
                                          </p:stCondLst>
                                        </p:cTn>
                                        <p:tgtEl>
                                          <p:spTgt spid="76"/>
                                        </p:tgtEl>
                                        <p:attrNameLst>
                                          <p:attrName/>
                                        </p:attrNameLst>
                                      </p:cBhvr>
                                      <p:to>
                                        <p:strVal val=""/>
                                      </p:to>
                                    </p:set>
                                  </p:childTnLst>
                                </p:cTn>
                              </p:par>
                              <p:par>
                                <p:cTn id="256" presetID="0" presetClass="path" presetSubtype="0" repeatCount="indefinite" fill="hold" grpId="1" nodeType="withEffect">
                                  <p:stCondLst>
                                    <p:cond delay="0"/>
                                  </p:stCondLst>
                                  <p:childTnLst>
                                    <p:animMotion origin="layout" path="M -3.75E-6 1.11111E-6 C 0.00378 -0.22477 0.15404 -0.14306 0.13373 -0.2912 " pathEditMode="relative" rAng="0" ptsTypes="AA">
                                      <p:cBhvr>
                                        <p:cTn id="257" dur="2340" fill="hold"/>
                                        <p:tgtEl>
                                          <p:spTgt spid="76"/>
                                        </p:tgtEl>
                                        <p:attrNameLst>
                                          <p:attrName>ppt_x</p:attrName>
                                          <p:attrName>ppt_y</p:attrName>
                                        </p:attrNameLst>
                                      </p:cBhvr>
                                      <p:rCtr x="6771" y="-14560"/>
                                    </p:animMotion>
                                  </p:childTnLst>
                                </p:cTn>
                              </p:par>
                              <p:par>
                                <p:cTn id="258" presetID="10" presetClass="entr" presetSubtype="0" repeatCount="indefinite" fill="hold" grpId="0" nodeType="withEffect">
                                  <p:stCondLst>
                                    <p:cond delay="0"/>
                                  </p:stCondLst>
                                  <p:childTnLst>
                                    <p:set>
                                      <p:cBhvr>
                                        <p:cTn id="259" dur="1" fill="hold">
                                          <p:stCondLst>
                                            <p:cond delay="0"/>
                                          </p:stCondLst>
                                        </p:cTn>
                                        <p:tgtEl>
                                          <p:spTgt spid="77"/>
                                        </p:tgtEl>
                                        <p:attrNameLst>
                                          <p:attrName>style.visibility</p:attrName>
                                        </p:attrNameLst>
                                      </p:cBhvr>
                                      <p:to>
                                        <p:strVal val="visible"/>
                                      </p:to>
                                    </p:set>
                                    <p:animEffect transition="out" filter="fade">
                                      <p:cBhvr additive="base" accumulate="none">
                                        <p:cTn id="260" dur="419" fill="hold">
                                          <p:stCondLst>
                                            <p:cond delay="2933"/>
                                          </p:stCondLst>
                                        </p:cTn>
                                        <p:tgtEl>
                                          <p:spTgt spid="77"/>
                                        </p:tgtEl>
                                      </p:cBhvr>
                                    </p:animEffect>
                                    <p:animEffect transition="in" filter="fade">
                                      <p:cBhvr additive="base" accumulate="none">
                                        <p:cTn id="261" dur="419" fill="hold">
                                          <p:stCondLst>
                                            <p:cond delay="0"/>
                                          </p:stCondLst>
                                        </p:cTn>
                                        <p:tgtEl>
                                          <p:spTgt spid="77"/>
                                        </p:tgtEl>
                                      </p:cBhvr>
                                    </p:animEffect>
                                    <p:set>
                                      <p:cBhvr additive="base" accumulate="none">
                                        <p:cTn id="262" dur="1" fill="hold">
                                          <p:stCondLst>
                                            <p:cond delay="3351"/>
                                          </p:stCondLst>
                                        </p:cTn>
                                        <p:tgtEl>
                                          <p:spTgt spid="77"/>
                                        </p:tgtEl>
                                        <p:attrNameLst>
                                          <p:attrName>style.visibility</p:attrName>
                                        </p:attrNameLst>
                                      </p:cBhvr>
                                      <p:to>
                                        <p:strVal val="hidden"/>
                                      </p:to>
                                    </p:set>
                                    <p:set>
                                      <p:cBhvr additive="base" accumulate="none">
                                        <p:cTn id="263" dur="3855" fill="hold">
                                          <p:stCondLst>
                                            <p:cond delay="0"/>
                                          </p:stCondLst>
                                        </p:cTn>
                                        <p:tgtEl>
                                          <p:spTgt spid="77"/>
                                        </p:tgtEl>
                                        <p:attrNameLst>
                                          <p:attrName/>
                                        </p:attrNameLst>
                                      </p:cBhvr>
                                      <p:to>
                                        <p:strVal val=""/>
                                      </p:to>
                                    </p:set>
                                  </p:childTnLst>
                                </p:cTn>
                              </p:par>
                              <p:par>
                                <p:cTn id="264" presetID="0" presetClass="path" presetSubtype="0" repeatCount="indefinite" fill="hold" grpId="1" nodeType="withEffect">
                                  <p:stCondLst>
                                    <p:cond delay="0"/>
                                  </p:stCondLst>
                                  <p:childTnLst>
                                    <p:animMotion origin="layout" path="M -4.16667E-6 3.7037E-6 C 0.0323 -0.19769 0.04193 -0.19838 0.1336 -0.29121 " pathEditMode="relative" rAng="0" ptsTypes="AA">
                                      <p:cBhvr>
                                        <p:cTn id="265" dur="2196" fill="hold"/>
                                        <p:tgtEl>
                                          <p:spTgt spid="77"/>
                                        </p:tgtEl>
                                        <p:attrNameLst>
                                          <p:attrName>ppt_x</p:attrName>
                                          <p:attrName>ppt_y</p:attrName>
                                        </p:attrNameLst>
                                      </p:cBhvr>
                                      <p:rCtr x="6680" y="-14560"/>
                                    </p:animMotion>
                                  </p:childTnLst>
                                </p:cTn>
                              </p:par>
                              <p:par>
                                <p:cTn id="266" presetID="10" presetClass="entr" presetSubtype="0" repeatCount="indefinite" fill="hold" grpId="0" nodeType="withEffect">
                                  <p:stCondLst>
                                    <p:cond delay="0"/>
                                  </p:stCondLst>
                                  <p:childTnLst>
                                    <p:set>
                                      <p:cBhvr>
                                        <p:cTn id="267" dur="1" fill="hold">
                                          <p:stCondLst>
                                            <p:cond delay="0"/>
                                          </p:stCondLst>
                                        </p:cTn>
                                        <p:tgtEl>
                                          <p:spTgt spid="78"/>
                                        </p:tgtEl>
                                        <p:attrNameLst>
                                          <p:attrName>style.visibility</p:attrName>
                                        </p:attrNameLst>
                                      </p:cBhvr>
                                      <p:to>
                                        <p:strVal val="visible"/>
                                      </p:to>
                                    </p:set>
                                    <p:animEffect transition="out" filter="fade">
                                      <p:cBhvr additive="base" accumulate="none">
                                        <p:cTn id="268" dur="314" fill="hold">
                                          <p:stCondLst>
                                            <p:cond delay="2197"/>
                                          </p:stCondLst>
                                        </p:cTn>
                                        <p:tgtEl>
                                          <p:spTgt spid="78"/>
                                        </p:tgtEl>
                                      </p:cBhvr>
                                    </p:animEffect>
                                    <p:animEffect transition="in" filter="fade">
                                      <p:cBhvr additive="base" accumulate="none">
                                        <p:cTn id="269" dur="314" fill="hold">
                                          <p:stCondLst>
                                            <p:cond delay="0"/>
                                          </p:stCondLst>
                                        </p:cTn>
                                        <p:tgtEl>
                                          <p:spTgt spid="78"/>
                                        </p:tgtEl>
                                      </p:cBhvr>
                                    </p:animEffect>
                                    <p:set>
                                      <p:cBhvr additive="base" accumulate="none">
                                        <p:cTn id="270" dur="1" fill="hold">
                                          <p:stCondLst>
                                            <p:cond delay="2510"/>
                                          </p:stCondLst>
                                        </p:cTn>
                                        <p:tgtEl>
                                          <p:spTgt spid="78"/>
                                        </p:tgtEl>
                                        <p:attrNameLst>
                                          <p:attrName>style.visibility</p:attrName>
                                        </p:attrNameLst>
                                      </p:cBhvr>
                                      <p:to>
                                        <p:strVal val="hidden"/>
                                      </p:to>
                                    </p:set>
                                    <p:set>
                                      <p:cBhvr additive="base" accumulate="none">
                                        <p:cTn id="271" dur="2888" fill="hold">
                                          <p:stCondLst>
                                            <p:cond delay="0"/>
                                          </p:stCondLst>
                                        </p:cTn>
                                        <p:tgtEl>
                                          <p:spTgt spid="78"/>
                                        </p:tgtEl>
                                        <p:attrNameLst>
                                          <p:attrName/>
                                        </p:attrNameLst>
                                      </p:cBhvr>
                                      <p:to>
                                        <p:strVal val=""/>
                                      </p:to>
                                    </p:set>
                                  </p:childTnLst>
                                </p:cTn>
                              </p:par>
                              <p:par>
                                <p:cTn id="272" presetID="0" presetClass="path" presetSubtype="0" repeatCount="indefinite" fill="hold" grpId="1" nodeType="withEffect">
                                  <p:stCondLst>
                                    <p:cond delay="0"/>
                                  </p:stCondLst>
                                  <p:childTnLst>
                                    <p:animMotion origin="layout" path="M -3.75E-6 -1.48148E-6 C 0.10704 -0.07315 0.10599 -0.1625 0.1336 -0.2912 " pathEditMode="relative" rAng="0" ptsTypes="AA">
                                      <p:cBhvr>
                                        <p:cTn id="273" dur="2546" fill="hold"/>
                                        <p:tgtEl>
                                          <p:spTgt spid="78"/>
                                        </p:tgtEl>
                                        <p:attrNameLst>
                                          <p:attrName>ppt_x</p:attrName>
                                          <p:attrName>ppt_y</p:attrName>
                                        </p:attrNameLst>
                                      </p:cBhvr>
                                      <p:rCtr x="6680" y="-14560"/>
                                    </p:animMotion>
                                  </p:childTnLst>
                                </p:cTn>
                              </p:par>
                              <p:par>
                                <p:cTn id="274" presetID="10" presetClass="entr" presetSubtype="0" repeatCount="indefinite" fill="hold" grpId="0" nodeType="withEffect">
                                  <p:stCondLst>
                                    <p:cond delay="0"/>
                                  </p:stCondLst>
                                  <p:childTnLst>
                                    <p:set>
                                      <p:cBhvr>
                                        <p:cTn id="275" dur="1" fill="hold">
                                          <p:stCondLst>
                                            <p:cond delay="0"/>
                                          </p:stCondLst>
                                        </p:cTn>
                                        <p:tgtEl>
                                          <p:spTgt spid="79"/>
                                        </p:tgtEl>
                                        <p:attrNameLst>
                                          <p:attrName>style.visibility</p:attrName>
                                        </p:attrNameLst>
                                      </p:cBhvr>
                                      <p:to>
                                        <p:strVal val="visible"/>
                                      </p:to>
                                    </p:set>
                                    <p:animEffect transition="out" filter="fade">
                                      <p:cBhvr additive="base" accumulate="none">
                                        <p:cTn id="276" dur="407" fill="hold">
                                          <p:stCondLst>
                                            <p:cond delay="2850"/>
                                          </p:stCondLst>
                                        </p:cTn>
                                        <p:tgtEl>
                                          <p:spTgt spid="79"/>
                                        </p:tgtEl>
                                      </p:cBhvr>
                                    </p:animEffect>
                                    <p:animEffect transition="in" filter="fade">
                                      <p:cBhvr additive="base" accumulate="none">
                                        <p:cTn id="277" dur="407" fill="hold">
                                          <p:stCondLst>
                                            <p:cond delay="0"/>
                                          </p:stCondLst>
                                        </p:cTn>
                                        <p:tgtEl>
                                          <p:spTgt spid="79"/>
                                        </p:tgtEl>
                                      </p:cBhvr>
                                    </p:animEffect>
                                    <p:set>
                                      <p:cBhvr additive="base" accumulate="none">
                                        <p:cTn id="278" dur="1" fill="hold">
                                          <p:stCondLst>
                                            <p:cond delay="3255"/>
                                          </p:stCondLst>
                                        </p:cTn>
                                        <p:tgtEl>
                                          <p:spTgt spid="79"/>
                                        </p:tgtEl>
                                        <p:attrNameLst>
                                          <p:attrName>style.visibility</p:attrName>
                                        </p:attrNameLst>
                                      </p:cBhvr>
                                      <p:to>
                                        <p:strVal val="hidden"/>
                                      </p:to>
                                    </p:set>
                                    <p:set>
                                      <p:cBhvr additive="base" accumulate="none">
                                        <p:cTn id="279" dur="3745" fill="hold">
                                          <p:stCondLst>
                                            <p:cond delay="0"/>
                                          </p:stCondLst>
                                        </p:cTn>
                                        <p:tgtEl>
                                          <p:spTgt spid="79"/>
                                        </p:tgtEl>
                                        <p:attrNameLst>
                                          <p:attrName/>
                                        </p:attrNameLst>
                                      </p:cBhvr>
                                      <p:to>
                                        <p:strVal val=""/>
                                      </p:to>
                                    </p:set>
                                  </p:childTnLst>
                                </p:cTn>
                              </p:par>
                              <p:par>
                                <p:cTn id="280" presetID="0" presetClass="path" presetSubtype="0" repeatCount="indefinite" fill="hold" grpId="1" nodeType="withEffect">
                                  <p:stCondLst>
                                    <p:cond delay="0"/>
                                  </p:stCondLst>
                                  <p:childTnLst>
                                    <p:animMotion origin="layout" path="M -4.16667E-6 -1.11111E-6 C 0.00105 -0.11574 -0.11796 -0.13287 -0.09036 -0.26157 " pathEditMode="relative" rAng="0" ptsTypes="AA">
                                      <p:cBhvr>
                                        <p:cTn id="281" dur="3501" fill="hold"/>
                                        <p:tgtEl>
                                          <p:spTgt spid="79"/>
                                        </p:tgtEl>
                                        <p:attrNameLst>
                                          <p:attrName>ppt_x</p:attrName>
                                          <p:attrName>ppt_y</p:attrName>
                                        </p:attrNameLst>
                                      </p:cBhvr>
                                      <p:rCtr x="-4727" y="-13079"/>
                                    </p:animMotion>
                                  </p:childTnLst>
                                </p:cTn>
                              </p:par>
                              <p:par>
                                <p:cTn id="282" presetID="10" presetClass="entr" presetSubtype="0" repeatCount="indefinite" fill="hold" grpId="0" nodeType="withEffect">
                                  <p:stCondLst>
                                    <p:cond delay="0"/>
                                  </p:stCondLst>
                                  <p:childTnLst>
                                    <p:set>
                                      <p:cBhvr>
                                        <p:cTn id="283" dur="1" fill="hold">
                                          <p:stCondLst>
                                            <p:cond delay="0"/>
                                          </p:stCondLst>
                                        </p:cTn>
                                        <p:tgtEl>
                                          <p:spTgt spid="71"/>
                                        </p:tgtEl>
                                        <p:attrNameLst>
                                          <p:attrName>style.visibility</p:attrName>
                                        </p:attrNameLst>
                                      </p:cBhvr>
                                      <p:to>
                                        <p:strVal val="visible"/>
                                      </p:to>
                                    </p:set>
                                    <p:animEffect transition="out" filter="fade">
                                      <p:cBhvr additive="base" accumulate="none">
                                        <p:cTn id="284" dur="277" fill="hold">
                                          <p:stCondLst>
                                            <p:cond delay="1937"/>
                                          </p:stCondLst>
                                        </p:cTn>
                                        <p:tgtEl>
                                          <p:spTgt spid="71"/>
                                        </p:tgtEl>
                                      </p:cBhvr>
                                    </p:animEffect>
                                    <p:animEffect transition="in" filter="fade">
                                      <p:cBhvr additive="base" accumulate="none">
                                        <p:cTn id="285" dur="277" fill="hold">
                                          <p:stCondLst>
                                            <p:cond delay="0"/>
                                          </p:stCondLst>
                                        </p:cTn>
                                        <p:tgtEl>
                                          <p:spTgt spid="71"/>
                                        </p:tgtEl>
                                      </p:cBhvr>
                                    </p:animEffect>
                                    <p:set>
                                      <p:cBhvr additive="base" accumulate="none">
                                        <p:cTn id="286" dur="1" fill="hold">
                                          <p:stCondLst>
                                            <p:cond delay="2213"/>
                                          </p:stCondLst>
                                        </p:cTn>
                                        <p:tgtEl>
                                          <p:spTgt spid="71"/>
                                        </p:tgtEl>
                                        <p:attrNameLst>
                                          <p:attrName>style.visibility</p:attrName>
                                        </p:attrNameLst>
                                      </p:cBhvr>
                                      <p:to>
                                        <p:strVal val="hidden"/>
                                      </p:to>
                                    </p:set>
                                    <p:set>
                                      <p:cBhvr additive="base" accumulate="none">
                                        <p:cTn id="287" dur="2546" fill="hold">
                                          <p:stCondLst>
                                            <p:cond delay="0"/>
                                          </p:stCondLst>
                                        </p:cTn>
                                        <p:tgtEl>
                                          <p:spTgt spid="71"/>
                                        </p:tgtEl>
                                        <p:attrNameLst>
                                          <p:attrName/>
                                        </p:attrNameLst>
                                      </p:cBhvr>
                                      <p:to>
                                        <p:strVal val=""/>
                                      </p:to>
                                    </p:set>
                                  </p:childTnLst>
                                </p:cTn>
                              </p:par>
                              <p:par>
                                <p:cTn id="288" presetID="0" presetClass="path" presetSubtype="0" repeatCount="indefinite" fill="hold" grpId="1" nodeType="withEffect">
                                  <p:stCondLst>
                                    <p:cond delay="0"/>
                                  </p:stCondLst>
                                  <p:childTnLst>
                                    <p:animMotion origin="layout" path="M 4.375E-6 -7.40741E-7 C 0.07604 -0.05301 0.06666 -0.19606 0.09635 -0.33518 " pathEditMode="relative" rAng="0" ptsTypes="AA">
                                      <p:cBhvr>
                                        <p:cTn id="289" dur="3347" fill="hold"/>
                                        <p:tgtEl>
                                          <p:spTgt spid="71"/>
                                        </p:tgtEl>
                                        <p:attrNameLst>
                                          <p:attrName>ppt_x</p:attrName>
                                          <p:attrName>ppt_y</p:attrName>
                                        </p:attrNameLst>
                                      </p:cBhvr>
                                      <p:rCtr x="4818" y="-16759"/>
                                    </p:animMotion>
                                  </p:childTnLst>
                                </p:cTn>
                              </p:par>
                              <p:par>
                                <p:cTn id="290" presetID="10" presetClass="entr" presetSubtype="0" repeatCount="indefinite" fill="hold" grpId="0" nodeType="withEffect">
                                  <p:stCondLst>
                                    <p:cond delay="0"/>
                                  </p:stCondLst>
                                  <p:childTnLst>
                                    <p:set>
                                      <p:cBhvr>
                                        <p:cTn id="291" dur="1" fill="hold">
                                          <p:stCondLst>
                                            <p:cond delay="0"/>
                                          </p:stCondLst>
                                        </p:cTn>
                                        <p:tgtEl>
                                          <p:spTgt spid="80"/>
                                        </p:tgtEl>
                                        <p:attrNameLst>
                                          <p:attrName>style.visibility</p:attrName>
                                        </p:attrNameLst>
                                      </p:cBhvr>
                                      <p:to>
                                        <p:strVal val="visible"/>
                                      </p:to>
                                    </p:set>
                                    <p:animEffect transition="out" filter="fade">
                                      <p:cBhvr additive="base" accumulate="none">
                                        <p:cTn id="292" dur="273" fill="hold">
                                          <p:stCondLst>
                                            <p:cond delay="1912"/>
                                          </p:stCondLst>
                                        </p:cTn>
                                        <p:tgtEl>
                                          <p:spTgt spid="80"/>
                                        </p:tgtEl>
                                      </p:cBhvr>
                                    </p:animEffect>
                                    <p:animEffect transition="in" filter="fade">
                                      <p:cBhvr additive="base" accumulate="none">
                                        <p:cTn id="293" dur="273" fill="hold">
                                          <p:stCondLst>
                                            <p:cond delay="0"/>
                                          </p:stCondLst>
                                        </p:cTn>
                                        <p:tgtEl>
                                          <p:spTgt spid="80"/>
                                        </p:tgtEl>
                                      </p:cBhvr>
                                    </p:animEffect>
                                    <p:set>
                                      <p:cBhvr additive="base" accumulate="none">
                                        <p:cTn id="294" dur="1" fill="hold">
                                          <p:stCondLst>
                                            <p:cond delay="2184"/>
                                          </p:stCondLst>
                                        </p:cTn>
                                        <p:tgtEl>
                                          <p:spTgt spid="80"/>
                                        </p:tgtEl>
                                        <p:attrNameLst>
                                          <p:attrName>style.visibility</p:attrName>
                                        </p:attrNameLst>
                                      </p:cBhvr>
                                      <p:to>
                                        <p:strVal val="hidden"/>
                                      </p:to>
                                    </p:set>
                                    <p:set>
                                      <p:cBhvr additive="base" accumulate="none">
                                        <p:cTn id="295" dur="2513" fill="hold">
                                          <p:stCondLst>
                                            <p:cond delay="0"/>
                                          </p:stCondLst>
                                        </p:cTn>
                                        <p:tgtEl>
                                          <p:spTgt spid="80"/>
                                        </p:tgtEl>
                                        <p:attrNameLst>
                                          <p:attrName/>
                                        </p:attrNameLst>
                                      </p:cBhvr>
                                      <p:to>
                                        <p:strVal val=""/>
                                      </p:to>
                                    </p:set>
                                  </p:childTnLst>
                                </p:cTn>
                              </p:par>
                              <p:par>
                                <p:cTn id="296" presetID="0" presetClass="path" presetSubtype="0" repeatCount="indefinite" fill="hold" grpId="1" nodeType="withEffect">
                                  <p:stCondLst>
                                    <p:cond delay="0"/>
                                  </p:stCondLst>
                                  <p:childTnLst>
                                    <p:animMotion origin="layout" path="M 8.33333E-7 2.96296E-6 C 0.06432 -0.17315 0.07669 -0.06574 0.13086 -0.23172 " pathEditMode="relative" rAng="0" ptsTypes="AA">
                                      <p:cBhvr>
                                        <p:cTn id="297" dur="2180" fill="hold"/>
                                        <p:tgtEl>
                                          <p:spTgt spid="80"/>
                                        </p:tgtEl>
                                        <p:attrNameLst>
                                          <p:attrName>ppt_x</p:attrName>
                                          <p:attrName>ppt_y</p:attrName>
                                        </p:attrNameLst>
                                      </p:cBhvr>
                                      <p:rCtr x="6536" y="-11597"/>
                                    </p:animMotion>
                                  </p:childTnLst>
                                </p:cTn>
                              </p:par>
                              <p:par>
                                <p:cTn id="298" presetID="10" presetClass="entr" presetSubtype="0" repeatCount="indefinite" fill="hold" grpId="0" nodeType="withEffect">
                                  <p:stCondLst>
                                    <p:cond delay="0"/>
                                  </p:stCondLst>
                                  <p:childTnLst>
                                    <p:set>
                                      <p:cBhvr>
                                        <p:cTn id="299" dur="1" fill="hold">
                                          <p:stCondLst>
                                            <p:cond delay="0"/>
                                          </p:stCondLst>
                                        </p:cTn>
                                        <p:tgtEl>
                                          <p:spTgt spid="81"/>
                                        </p:tgtEl>
                                        <p:attrNameLst>
                                          <p:attrName>style.visibility</p:attrName>
                                        </p:attrNameLst>
                                      </p:cBhvr>
                                      <p:to>
                                        <p:strVal val="visible"/>
                                      </p:to>
                                    </p:set>
                                    <p:animEffect transition="out" filter="fade">
                                      <p:cBhvr additive="base" accumulate="none">
                                        <p:cTn id="300" dur="224" fill="hold">
                                          <p:stCondLst>
                                            <p:cond delay="1569"/>
                                          </p:stCondLst>
                                        </p:cTn>
                                        <p:tgtEl>
                                          <p:spTgt spid="81"/>
                                        </p:tgtEl>
                                      </p:cBhvr>
                                    </p:animEffect>
                                    <p:animEffect transition="in" filter="fade">
                                      <p:cBhvr additive="base" accumulate="none">
                                        <p:cTn id="301" dur="224" fill="hold">
                                          <p:stCondLst>
                                            <p:cond delay="0"/>
                                          </p:stCondLst>
                                        </p:cTn>
                                        <p:tgtEl>
                                          <p:spTgt spid="81"/>
                                        </p:tgtEl>
                                      </p:cBhvr>
                                    </p:animEffect>
                                    <p:set>
                                      <p:cBhvr additive="base" accumulate="none">
                                        <p:cTn id="302" dur="1" fill="hold">
                                          <p:stCondLst>
                                            <p:cond delay="1792"/>
                                          </p:stCondLst>
                                        </p:cTn>
                                        <p:tgtEl>
                                          <p:spTgt spid="81"/>
                                        </p:tgtEl>
                                        <p:attrNameLst>
                                          <p:attrName>style.visibility</p:attrName>
                                        </p:attrNameLst>
                                      </p:cBhvr>
                                      <p:to>
                                        <p:strVal val="hidden"/>
                                      </p:to>
                                    </p:set>
                                    <p:set>
                                      <p:cBhvr additive="base" accumulate="none">
                                        <p:cTn id="303" dur="2062" fill="hold">
                                          <p:stCondLst>
                                            <p:cond delay="0"/>
                                          </p:stCondLst>
                                        </p:cTn>
                                        <p:tgtEl>
                                          <p:spTgt spid="81"/>
                                        </p:tgtEl>
                                        <p:attrNameLst>
                                          <p:attrName/>
                                        </p:attrNameLst>
                                      </p:cBhvr>
                                      <p:to>
                                        <p:strVal val=""/>
                                      </p:to>
                                    </p:set>
                                  </p:childTnLst>
                                </p:cTn>
                              </p:par>
                              <p:par>
                                <p:cTn id="304" presetID="0" presetClass="path" presetSubtype="0" repeatCount="indefinite" fill="hold" grpId="1" nodeType="withEffect">
                                  <p:stCondLst>
                                    <p:cond delay="0"/>
                                  </p:stCondLst>
                                  <p:childTnLst>
                                    <p:animMotion origin="layout" path="M 2.29167E-6 -3.7037E-7 C -0.01472 -0.12338 -0.08021 -0.21551 -0.01003 -0.36713 " pathEditMode="relative" rAng="0" ptsTypes="AA">
                                      <p:cBhvr>
                                        <p:cTn id="305" dur="2645" fill="hold"/>
                                        <p:tgtEl>
                                          <p:spTgt spid="81"/>
                                        </p:tgtEl>
                                        <p:attrNameLst>
                                          <p:attrName>ppt_x</p:attrName>
                                          <p:attrName>ppt_y</p:attrName>
                                        </p:attrNameLst>
                                      </p:cBhvr>
                                      <p:rCtr x="-2096" y="-18356"/>
                                    </p:animMotion>
                                  </p:childTnLst>
                                </p:cTn>
                              </p:par>
                              <p:par>
                                <p:cTn id="306" presetID="10" presetClass="entr" presetSubtype="0" repeatCount="indefinite" fill="hold" grpId="0" nodeType="withEffect">
                                  <p:stCondLst>
                                    <p:cond delay="0"/>
                                  </p:stCondLst>
                                  <p:childTnLst>
                                    <p:set>
                                      <p:cBhvr>
                                        <p:cTn id="307" dur="1" fill="hold">
                                          <p:stCondLst>
                                            <p:cond delay="0"/>
                                          </p:stCondLst>
                                        </p:cTn>
                                        <p:tgtEl>
                                          <p:spTgt spid="82"/>
                                        </p:tgtEl>
                                        <p:attrNameLst>
                                          <p:attrName>style.visibility</p:attrName>
                                        </p:attrNameLst>
                                      </p:cBhvr>
                                      <p:to>
                                        <p:strVal val="visible"/>
                                      </p:to>
                                    </p:set>
                                    <p:animEffect transition="out" filter="fade">
                                      <p:cBhvr additive="base" accumulate="none">
                                        <p:cTn id="308" dur="389" fill="hold">
                                          <p:stCondLst>
                                            <p:cond delay="2724"/>
                                          </p:stCondLst>
                                        </p:cTn>
                                        <p:tgtEl>
                                          <p:spTgt spid="82"/>
                                        </p:tgtEl>
                                      </p:cBhvr>
                                    </p:animEffect>
                                    <p:animEffect transition="in" filter="fade">
                                      <p:cBhvr additive="base" accumulate="none">
                                        <p:cTn id="309" dur="389" fill="hold">
                                          <p:stCondLst>
                                            <p:cond delay="0"/>
                                          </p:stCondLst>
                                        </p:cTn>
                                        <p:tgtEl>
                                          <p:spTgt spid="82"/>
                                        </p:tgtEl>
                                      </p:cBhvr>
                                    </p:animEffect>
                                    <p:set>
                                      <p:cBhvr additive="base" accumulate="none">
                                        <p:cTn id="310" dur="1" fill="hold">
                                          <p:stCondLst>
                                            <p:cond delay="3112"/>
                                          </p:stCondLst>
                                        </p:cTn>
                                        <p:tgtEl>
                                          <p:spTgt spid="82"/>
                                        </p:tgtEl>
                                        <p:attrNameLst>
                                          <p:attrName>style.visibility</p:attrName>
                                        </p:attrNameLst>
                                      </p:cBhvr>
                                      <p:to>
                                        <p:strVal val="hidden"/>
                                      </p:to>
                                    </p:set>
                                    <p:set>
                                      <p:cBhvr additive="base" accumulate="none">
                                        <p:cTn id="311" dur="3580" fill="hold">
                                          <p:stCondLst>
                                            <p:cond delay="0"/>
                                          </p:stCondLst>
                                        </p:cTn>
                                        <p:tgtEl>
                                          <p:spTgt spid="82"/>
                                        </p:tgtEl>
                                        <p:attrNameLst>
                                          <p:attrName/>
                                        </p:attrNameLst>
                                      </p:cBhvr>
                                      <p:to>
                                        <p:strVal val=""/>
                                      </p:to>
                                    </p:set>
                                  </p:childTnLst>
                                </p:cTn>
                              </p:par>
                              <p:par>
                                <p:cTn id="312" presetID="0" presetClass="path" presetSubtype="0" repeatCount="indefinite" fill="hold" grpId="1" nodeType="withEffect">
                                  <p:stCondLst>
                                    <p:cond delay="0"/>
                                  </p:stCondLst>
                                  <p:childTnLst>
                                    <p:animMotion origin="layout" path="M -2.08333E-7 -1.48148E-6 C 0.00286 -0.24884 0.12018 -0.15833 0.10443 -0.32222 " pathEditMode="relative" rAng="0" ptsTypes="AA">
                                      <p:cBhvr>
                                        <p:cTn id="313" dur="2595" fill="hold"/>
                                        <p:tgtEl>
                                          <p:spTgt spid="82"/>
                                        </p:tgtEl>
                                        <p:attrNameLst>
                                          <p:attrName>ppt_x</p:attrName>
                                          <p:attrName>ppt_y</p:attrName>
                                        </p:attrNameLst>
                                      </p:cBhvr>
                                      <p:rCtr x="5286" y="-16111"/>
                                    </p:animMotion>
                                  </p:childTnLst>
                                </p:cTn>
                              </p:par>
                              <p:par>
                                <p:cTn id="314" presetID="10" presetClass="entr" presetSubtype="0" repeatCount="indefinite" fill="hold" grpId="0" nodeType="withEffect">
                                  <p:stCondLst>
                                    <p:cond delay="0"/>
                                  </p:stCondLst>
                                  <p:childTnLst>
                                    <p:set>
                                      <p:cBhvr>
                                        <p:cTn id="315" dur="1" fill="hold">
                                          <p:stCondLst>
                                            <p:cond delay="0"/>
                                          </p:stCondLst>
                                        </p:cTn>
                                        <p:tgtEl>
                                          <p:spTgt spid="83"/>
                                        </p:tgtEl>
                                        <p:attrNameLst>
                                          <p:attrName>style.visibility</p:attrName>
                                        </p:attrNameLst>
                                      </p:cBhvr>
                                      <p:to>
                                        <p:strVal val="visible"/>
                                      </p:to>
                                    </p:set>
                                    <p:animEffect transition="out" filter="fade">
                                      <p:cBhvr additive="base" accumulate="none">
                                        <p:cTn id="316" dur="269" fill="hold">
                                          <p:stCondLst>
                                            <p:cond delay="1880"/>
                                          </p:stCondLst>
                                        </p:cTn>
                                        <p:tgtEl>
                                          <p:spTgt spid="83"/>
                                        </p:tgtEl>
                                      </p:cBhvr>
                                    </p:animEffect>
                                    <p:animEffect transition="in" filter="fade">
                                      <p:cBhvr additive="base" accumulate="none">
                                        <p:cTn id="317" dur="269" fill="hold">
                                          <p:stCondLst>
                                            <p:cond delay="0"/>
                                          </p:stCondLst>
                                        </p:cTn>
                                        <p:tgtEl>
                                          <p:spTgt spid="83"/>
                                        </p:tgtEl>
                                      </p:cBhvr>
                                    </p:animEffect>
                                    <p:set>
                                      <p:cBhvr additive="base" accumulate="none">
                                        <p:cTn id="318" dur="1" fill="hold">
                                          <p:stCondLst>
                                            <p:cond delay="2147"/>
                                          </p:stCondLst>
                                        </p:cTn>
                                        <p:tgtEl>
                                          <p:spTgt spid="83"/>
                                        </p:tgtEl>
                                        <p:attrNameLst>
                                          <p:attrName>style.visibility</p:attrName>
                                        </p:attrNameLst>
                                      </p:cBhvr>
                                      <p:to>
                                        <p:strVal val="hidden"/>
                                      </p:to>
                                    </p:set>
                                    <p:set>
                                      <p:cBhvr additive="base" accumulate="none">
                                        <p:cTn id="319" dur="2471" fill="hold">
                                          <p:stCondLst>
                                            <p:cond delay="0"/>
                                          </p:stCondLst>
                                        </p:cTn>
                                        <p:tgtEl>
                                          <p:spTgt spid="83"/>
                                        </p:tgtEl>
                                        <p:attrNameLst>
                                          <p:attrName/>
                                        </p:attrNameLst>
                                      </p:cBhvr>
                                      <p:to>
                                        <p:strVal val=""/>
                                      </p:to>
                                    </p:set>
                                  </p:childTnLst>
                                </p:cTn>
                              </p:par>
                              <p:par>
                                <p:cTn id="320" presetID="0" presetClass="path" presetSubtype="0" repeatCount="indefinite" fill="hold" grpId="1" nodeType="withEffect">
                                  <p:stCondLst>
                                    <p:cond delay="0"/>
                                  </p:stCondLst>
                                  <p:childTnLst>
                                    <p:animMotion origin="layout" path="M 2.08333E-7 2.96296E-6 C -0.04479 -0.16574 -0.08151 -0.08635 -0.12148 -0.25023 " pathEditMode="relative" rAng="0" ptsTypes="AA">
                                      <p:cBhvr>
                                        <p:cTn id="321" dur="2961" fill="hold"/>
                                        <p:tgtEl>
                                          <p:spTgt spid="83"/>
                                        </p:tgtEl>
                                        <p:attrNameLst>
                                          <p:attrName>ppt_x</p:attrName>
                                          <p:attrName>ppt_y</p:attrName>
                                        </p:attrNameLst>
                                      </p:cBhvr>
                                      <p:rCtr x="-6081" y="-12523"/>
                                    </p:animMotion>
                                  </p:childTnLst>
                                </p:cTn>
                              </p:par>
                              <p:par>
                                <p:cTn id="322" presetID="10" presetClass="entr" presetSubtype="0" repeatCount="indefinite" fill="hold" grpId="0" nodeType="withEffect">
                                  <p:stCondLst>
                                    <p:cond delay="0"/>
                                  </p:stCondLst>
                                  <p:childTnLst>
                                    <p:set>
                                      <p:cBhvr>
                                        <p:cTn id="323" dur="1" fill="hold">
                                          <p:stCondLst>
                                            <p:cond delay="0"/>
                                          </p:stCondLst>
                                        </p:cTn>
                                        <p:tgtEl>
                                          <p:spTgt spid="84"/>
                                        </p:tgtEl>
                                        <p:attrNameLst>
                                          <p:attrName>style.visibility</p:attrName>
                                        </p:attrNameLst>
                                      </p:cBhvr>
                                      <p:to>
                                        <p:strVal val="visible"/>
                                      </p:to>
                                    </p:set>
                                    <p:animEffect transition="out" filter="fade">
                                      <p:cBhvr additive="base" accumulate="none">
                                        <p:cTn id="324" dur="273" fill="hold">
                                          <p:stCondLst>
                                            <p:cond delay="1909"/>
                                          </p:stCondLst>
                                        </p:cTn>
                                        <p:tgtEl>
                                          <p:spTgt spid="84"/>
                                        </p:tgtEl>
                                      </p:cBhvr>
                                    </p:animEffect>
                                    <p:animEffect transition="in" filter="fade">
                                      <p:cBhvr additive="base" accumulate="none">
                                        <p:cTn id="325" dur="273" fill="hold">
                                          <p:stCondLst>
                                            <p:cond delay="0"/>
                                          </p:stCondLst>
                                        </p:cTn>
                                        <p:tgtEl>
                                          <p:spTgt spid="84"/>
                                        </p:tgtEl>
                                      </p:cBhvr>
                                    </p:animEffect>
                                    <p:set>
                                      <p:cBhvr additive="base" accumulate="none">
                                        <p:cTn id="326" dur="1" fill="hold">
                                          <p:stCondLst>
                                            <p:cond delay="2181"/>
                                          </p:stCondLst>
                                        </p:cTn>
                                        <p:tgtEl>
                                          <p:spTgt spid="84"/>
                                        </p:tgtEl>
                                        <p:attrNameLst>
                                          <p:attrName>style.visibility</p:attrName>
                                        </p:attrNameLst>
                                      </p:cBhvr>
                                      <p:to>
                                        <p:strVal val="hidden"/>
                                      </p:to>
                                    </p:set>
                                    <p:set>
                                      <p:cBhvr additive="base" accumulate="none">
                                        <p:cTn id="327" dur="2509" fill="hold">
                                          <p:stCondLst>
                                            <p:cond delay="0"/>
                                          </p:stCondLst>
                                        </p:cTn>
                                        <p:tgtEl>
                                          <p:spTgt spid="84"/>
                                        </p:tgtEl>
                                        <p:attrNameLst>
                                          <p:attrName/>
                                        </p:attrNameLst>
                                      </p:cBhvr>
                                      <p:to>
                                        <p:strVal val=""/>
                                      </p:to>
                                    </p:set>
                                  </p:childTnLst>
                                </p:cTn>
                              </p:par>
                              <p:par>
                                <p:cTn id="328" presetID="0" presetClass="path" presetSubtype="0" repeatCount="indefinite" fill="hold" grpId="1" nodeType="withEffect">
                                  <p:stCondLst>
                                    <p:cond delay="0"/>
                                  </p:stCondLst>
                                  <p:childTnLst>
                                    <p:animMotion origin="layout" path="M 2.91667E-6 3.7037E-6 C -0.14011 -0.18588 0.06041 -0.25186 -0.01042 -0.44283 " pathEditMode="relative" rAng="0" ptsTypes="AA">
                                      <p:cBhvr>
                                        <p:cTn id="329" dur="2681" fill="hold"/>
                                        <p:tgtEl>
                                          <p:spTgt spid="84"/>
                                        </p:tgtEl>
                                        <p:attrNameLst>
                                          <p:attrName>ppt_x</p:attrName>
                                          <p:attrName>ppt_y</p:attrName>
                                        </p:attrNameLst>
                                      </p:cBhvr>
                                      <p:rCtr x="-2292" y="-22153"/>
                                    </p:animMotion>
                                  </p:childTnLst>
                                </p:cTn>
                              </p:par>
                              <p:par>
                                <p:cTn id="330" presetID="10" presetClass="entr" presetSubtype="0" repeatCount="indefinite" fill="hold" grpId="0" nodeType="withEffect">
                                  <p:stCondLst>
                                    <p:cond delay="0"/>
                                  </p:stCondLst>
                                  <p:childTnLst>
                                    <p:set>
                                      <p:cBhvr>
                                        <p:cTn id="331" dur="1" fill="hold">
                                          <p:stCondLst>
                                            <p:cond delay="0"/>
                                          </p:stCondLst>
                                        </p:cTn>
                                        <p:tgtEl>
                                          <p:spTgt spid="85"/>
                                        </p:tgtEl>
                                        <p:attrNameLst>
                                          <p:attrName>style.visibility</p:attrName>
                                        </p:attrNameLst>
                                      </p:cBhvr>
                                      <p:to>
                                        <p:strVal val="visible"/>
                                      </p:to>
                                    </p:set>
                                    <p:animEffect transition="out" filter="fade">
                                      <p:cBhvr additive="base" accumulate="none">
                                        <p:cTn id="332" dur="227" fill="hold">
                                          <p:stCondLst>
                                            <p:cond delay="1590"/>
                                          </p:stCondLst>
                                        </p:cTn>
                                        <p:tgtEl>
                                          <p:spTgt spid="85"/>
                                        </p:tgtEl>
                                      </p:cBhvr>
                                    </p:animEffect>
                                    <p:animEffect transition="in" filter="fade">
                                      <p:cBhvr additive="base" accumulate="none">
                                        <p:cTn id="333" dur="227" fill="hold">
                                          <p:stCondLst>
                                            <p:cond delay="0"/>
                                          </p:stCondLst>
                                        </p:cTn>
                                        <p:tgtEl>
                                          <p:spTgt spid="85"/>
                                        </p:tgtEl>
                                      </p:cBhvr>
                                    </p:animEffect>
                                    <p:set>
                                      <p:cBhvr additive="base" accumulate="none">
                                        <p:cTn id="334" dur="1" fill="hold">
                                          <p:stCondLst>
                                            <p:cond delay="1816"/>
                                          </p:stCondLst>
                                        </p:cTn>
                                        <p:tgtEl>
                                          <p:spTgt spid="85"/>
                                        </p:tgtEl>
                                        <p:attrNameLst>
                                          <p:attrName>style.visibility</p:attrName>
                                        </p:attrNameLst>
                                      </p:cBhvr>
                                      <p:to>
                                        <p:strVal val="hidden"/>
                                      </p:to>
                                    </p:set>
                                    <p:set>
                                      <p:cBhvr additive="base" accumulate="none">
                                        <p:cTn id="335" dur="2090" fill="hold">
                                          <p:stCondLst>
                                            <p:cond delay="0"/>
                                          </p:stCondLst>
                                        </p:cTn>
                                        <p:tgtEl>
                                          <p:spTgt spid="85"/>
                                        </p:tgtEl>
                                        <p:attrNameLst>
                                          <p:attrName/>
                                        </p:attrNameLst>
                                      </p:cBhvr>
                                      <p:to>
                                        <p:strVal val=""/>
                                      </p:to>
                                    </p:set>
                                  </p:childTnLst>
                                </p:cTn>
                              </p:par>
                              <p:par>
                                <p:cTn id="336" presetID="0" presetClass="path" presetSubtype="0" repeatCount="indefinite" fill="hold" grpId="1" nodeType="withEffect">
                                  <p:stCondLst>
                                    <p:cond delay="0"/>
                                  </p:stCondLst>
                                  <p:childTnLst>
                                    <p:animMotion origin="layout" path="M -0.00013 7.40741E-7 C 0.10482 -0.20695 0.17995 -0.01921 0.24831 -0.2419 " pathEditMode="relative" rAng="0" ptsTypes="AA">
                                      <p:cBhvr>
                                        <p:cTn id="337" dur="2965" fill="hold"/>
                                        <p:tgtEl>
                                          <p:spTgt spid="85"/>
                                        </p:tgtEl>
                                        <p:attrNameLst>
                                          <p:attrName>ppt_x</p:attrName>
                                          <p:attrName>ppt_y</p:attrName>
                                        </p:attrNameLst>
                                      </p:cBhvr>
                                      <p:rCtr x="12422" y="-12106"/>
                                    </p:animMotion>
                                  </p:childTnLst>
                                </p:cTn>
                              </p:par>
                              <p:par>
                                <p:cTn id="338" presetID="10" presetClass="entr" presetSubtype="0" repeatCount="indefinite" fill="hold" grpId="0" nodeType="withEffect">
                                  <p:stCondLst>
                                    <p:cond delay="0"/>
                                  </p:stCondLst>
                                  <p:childTnLst>
                                    <p:set>
                                      <p:cBhvr>
                                        <p:cTn id="339" dur="1" fill="hold">
                                          <p:stCondLst>
                                            <p:cond delay="0"/>
                                          </p:stCondLst>
                                        </p:cTn>
                                        <p:tgtEl>
                                          <p:spTgt spid="86"/>
                                        </p:tgtEl>
                                        <p:attrNameLst>
                                          <p:attrName>style.visibility</p:attrName>
                                        </p:attrNameLst>
                                      </p:cBhvr>
                                      <p:to>
                                        <p:strVal val="visible"/>
                                      </p:to>
                                    </p:set>
                                    <p:animEffect transition="out" filter="fade">
                                      <p:cBhvr additive="base" accumulate="none">
                                        <p:cTn id="340" dur="419" fill="hold">
                                          <p:stCondLst>
                                            <p:cond delay="2934"/>
                                          </p:stCondLst>
                                        </p:cTn>
                                        <p:tgtEl>
                                          <p:spTgt spid="86"/>
                                        </p:tgtEl>
                                      </p:cBhvr>
                                    </p:animEffect>
                                    <p:animEffect transition="in" filter="fade">
                                      <p:cBhvr additive="base" accumulate="none">
                                        <p:cTn id="341" dur="419" fill="hold">
                                          <p:stCondLst>
                                            <p:cond delay="0"/>
                                          </p:stCondLst>
                                        </p:cTn>
                                        <p:tgtEl>
                                          <p:spTgt spid="86"/>
                                        </p:tgtEl>
                                      </p:cBhvr>
                                    </p:animEffect>
                                    <p:set>
                                      <p:cBhvr additive="base" accumulate="none">
                                        <p:cTn id="342" dur="1" fill="hold">
                                          <p:stCondLst>
                                            <p:cond delay="3351"/>
                                          </p:stCondLst>
                                        </p:cTn>
                                        <p:tgtEl>
                                          <p:spTgt spid="86"/>
                                        </p:tgtEl>
                                        <p:attrNameLst>
                                          <p:attrName>style.visibility</p:attrName>
                                        </p:attrNameLst>
                                      </p:cBhvr>
                                      <p:to>
                                        <p:strVal val="hidden"/>
                                      </p:to>
                                    </p:set>
                                    <p:set>
                                      <p:cBhvr additive="base" accumulate="none">
                                        <p:cTn id="343" dur="3856" fill="hold">
                                          <p:stCondLst>
                                            <p:cond delay="0"/>
                                          </p:stCondLst>
                                        </p:cTn>
                                        <p:tgtEl>
                                          <p:spTgt spid="86"/>
                                        </p:tgtEl>
                                        <p:attrNameLst>
                                          <p:attrName/>
                                        </p:attrNameLst>
                                      </p:cBhvr>
                                      <p:to>
                                        <p:strVal val=""/>
                                      </p:to>
                                    </p:set>
                                  </p:childTnLst>
                                </p:cTn>
                              </p:par>
                              <p:par>
                                <p:cTn id="344" presetID="0" presetClass="path" presetSubtype="0" repeatCount="indefinite" fill="hold" grpId="1" nodeType="withEffect">
                                  <p:stCondLst>
                                    <p:cond delay="0"/>
                                  </p:stCondLst>
                                  <p:childTnLst>
                                    <p:animMotion origin="layout" path="M 0.00013 3.33333E-6 C 0.00156 -0.15486 -0.16419 -0.17778 -0.12565 -0.34954 " pathEditMode="relative" rAng="0" ptsTypes="AA">
                                      <p:cBhvr>
                                        <p:cTn id="345" dur="2662" fill="hold"/>
                                        <p:tgtEl>
                                          <p:spTgt spid="86"/>
                                        </p:tgtEl>
                                        <p:attrNameLst>
                                          <p:attrName>ppt_x</p:attrName>
                                          <p:attrName>ppt_y</p:attrName>
                                        </p:attrNameLst>
                                      </p:cBhvr>
                                      <p:rCtr x="-6589" y="-17477"/>
                                    </p:animMotion>
                                  </p:childTnLst>
                                </p:cTn>
                              </p:par>
                              <p:par>
                                <p:cTn id="346" presetID="10" presetClass="entr" presetSubtype="0" repeatCount="indefinite" fill="hold" grpId="0" nodeType="withEffect">
                                  <p:stCondLst>
                                    <p:cond delay="0"/>
                                  </p:stCondLst>
                                  <p:childTnLst>
                                    <p:set>
                                      <p:cBhvr>
                                        <p:cTn id="347" dur="1" fill="hold">
                                          <p:stCondLst>
                                            <p:cond delay="0"/>
                                          </p:stCondLst>
                                        </p:cTn>
                                        <p:tgtEl>
                                          <p:spTgt spid="69"/>
                                        </p:tgtEl>
                                        <p:attrNameLst>
                                          <p:attrName>style.visibility</p:attrName>
                                        </p:attrNameLst>
                                      </p:cBhvr>
                                      <p:to>
                                        <p:strVal val="visible"/>
                                      </p:to>
                                    </p:set>
                                    <p:animEffect transition="out" filter="fade">
                                      <p:cBhvr additive="base" accumulate="none">
                                        <p:cTn id="348" dur="355" fill="hold">
                                          <p:stCondLst>
                                            <p:cond delay="2487"/>
                                          </p:stCondLst>
                                        </p:cTn>
                                        <p:tgtEl>
                                          <p:spTgt spid="69"/>
                                        </p:tgtEl>
                                      </p:cBhvr>
                                    </p:animEffect>
                                    <p:animEffect transition="in" filter="fade">
                                      <p:cBhvr additive="base" accumulate="none">
                                        <p:cTn id="349" dur="355" fill="hold">
                                          <p:stCondLst>
                                            <p:cond delay="0"/>
                                          </p:stCondLst>
                                        </p:cTn>
                                        <p:tgtEl>
                                          <p:spTgt spid="69"/>
                                        </p:tgtEl>
                                      </p:cBhvr>
                                    </p:animEffect>
                                    <p:set>
                                      <p:cBhvr additive="base" accumulate="none">
                                        <p:cTn id="350" dur="1" fill="hold">
                                          <p:stCondLst>
                                            <p:cond delay="2841"/>
                                          </p:stCondLst>
                                        </p:cTn>
                                        <p:tgtEl>
                                          <p:spTgt spid="69"/>
                                        </p:tgtEl>
                                        <p:attrNameLst>
                                          <p:attrName>style.visibility</p:attrName>
                                        </p:attrNameLst>
                                      </p:cBhvr>
                                      <p:to>
                                        <p:strVal val="hidden"/>
                                      </p:to>
                                    </p:set>
                                    <p:set>
                                      <p:cBhvr additive="base" accumulate="none">
                                        <p:cTn id="351" dur="3269" fill="hold">
                                          <p:stCondLst>
                                            <p:cond delay="0"/>
                                          </p:stCondLst>
                                        </p:cTn>
                                        <p:tgtEl>
                                          <p:spTgt spid="69"/>
                                        </p:tgtEl>
                                        <p:attrNameLst>
                                          <p:attrName/>
                                        </p:attrNameLst>
                                      </p:cBhvr>
                                      <p:to>
                                        <p:strVal val=""/>
                                      </p:to>
                                    </p:set>
                                  </p:childTnLst>
                                </p:cTn>
                              </p:par>
                              <p:par>
                                <p:cTn id="352" presetID="0" presetClass="path" presetSubtype="0" repeatCount="indefinite" fill="hold" grpId="1" nodeType="withEffect">
                                  <p:stCondLst>
                                    <p:cond delay="0"/>
                                  </p:stCondLst>
                                  <p:childTnLst>
                                    <p:animMotion origin="layout" path="M -4.375E-6 -2.22222E-6 C 0.07123 -0.04398 0.06237 -0.16273 0.09011 -0.27847 " pathEditMode="relative" rAng="0" ptsTypes="AA">
                                      <p:cBhvr>
                                        <p:cTn id="353" dur="2820" fill="hold"/>
                                        <p:tgtEl>
                                          <p:spTgt spid="69"/>
                                        </p:tgtEl>
                                        <p:attrNameLst>
                                          <p:attrName>ppt_x</p:attrName>
                                          <p:attrName>ppt_y</p:attrName>
                                        </p:attrNameLst>
                                      </p:cBhvr>
                                      <p:rCtr x="4505" y="-13935"/>
                                    </p:animMotion>
                                  </p:childTnLst>
                                </p:cTn>
                              </p:par>
                              <p:par>
                                <p:cTn id="354" presetID="10" presetClass="entr" presetSubtype="0" repeatCount="indefinite" fill="hold" grpId="0" nodeType="withEffect">
                                  <p:stCondLst>
                                    <p:cond delay="0"/>
                                  </p:stCondLst>
                                  <p:childTnLst>
                                    <p:set>
                                      <p:cBhvr>
                                        <p:cTn id="355" dur="1" fill="hold">
                                          <p:stCondLst>
                                            <p:cond delay="0"/>
                                          </p:stCondLst>
                                        </p:cTn>
                                        <p:tgtEl>
                                          <p:spTgt spid="87"/>
                                        </p:tgtEl>
                                        <p:attrNameLst>
                                          <p:attrName>style.visibility</p:attrName>
                                        </p:attrNameLst>
                                      </p:cBhvr>
                                      <p:to>
                                        <p:strVal val="visible"/>
                                      </p:to>
                                    </p:set>
                                    <p:animEffect transition="out" filter="fade">
                                      <p:cBhvr additive="base" accumulate="none">
                                        <p:cTn id="356" dur="336" fill="hold">
                                          <p:stCondLst>
                                            <p:cond delay="2355"/>
                                          </p:stCondLst>
                                        </p:cTn>
                                        <p:tgtEl>
                                          <p:spTgt spid="87"/>
                                        </p:tgtEl>
                                      </p:cBhvr>
                                    </p:animEffect>
                                    <p:animEffect transition="in" filter="fade">
                                      <p:cBhvr additive="base" accumulate="none">
                                        <p:cTn id="357" dur="336" fill="hold">
                                          <p:stCondLst>
                                            <p:cond delay="0"/>
                                          </p:stCondLst>
                                        </p:cTn>
                                        <p:tgtEl>
                                          <p:spTgt spid="87"/>
                                        </p:tgtEl>
                                      </p:cBhvr>
                                    </p:animEffect>
                                    <p:set>
                                      <p:cBhvr additive="base" accumulate="none">
                                        <p:cTn id="358" dur="1" fill="hold">
                                          <p:stCondLst>
                                            <p:cond delay="2690"/>
                                          </p:stCondLst>
                                        </p:cTn>
                                        <p:tgtEl>
                                          <p:spTgt spid="87"/>
                                        </p:tgtEl>
                                        <p:attrNameLst>
                                          <p:attrName>style.visibility</p:attrName>
                                        </p:attrNameLst>
                                      </p:cBhvr>
                                      <p:to>
                                        <p:strVal val="hidden"/>
                                      </p:to>
                                    </p:set>
                                    <p:set>
                                      <p:cBhvr additive="base" accumulate="none">
                                        <p:cTn id="359" dur="3095" fill="hold">
                                          <p:stCondLst>
                                            <p:cond delay="0"/>
                                          </p:stCondLst>
                                        </p:cTn>
                                        <p:tgtEl>
                                          <p:spTgt spid="87"/>
                                        </p:tgtEl>
                                        <p:attrNameLst>
                                          <p:attrName/>
                                        </p:attrNameLst>
                                      </p:cBhvr>
                                      <p:to>
                                        <p:strVal val=""/>
                                      </p:to>
                                    </p:set>
                                  </p:childTnLst>
                                </p:cTn>
                              </p:par>
                              <p:par>
                                <p:cTn id="360" presetID="0" presetClass="path" presetSubtype="0" repeatCount="indefinite" fill="hold" grpId="1" nodeType="withEffect">
                                  <p:stCondLst>
                                    <p:cond delay="0"/>
                                  </p:stCondLst>
                                  <p:childTnLst>
                                    <p:animMotion origin="layout" path="M -0.00013 -0.00023 C 0.09909 -0.0574 0.07318 0.02848 0.16263 -0.03727 " pathEditMode="relative" rAng="0" ptsTypes="AA">
                                      <p:cBhvr>
                                        <p:cTn id="361" dur="3846" fill="hold"/>
                                        <p:tgtEl>
                                          <p:spTgt spid="87"/>
                                        </p:tgtEl>
                                        <p:attrNameLst>
                                          <p:attrName>ppt_x</p:attrName>
                                          <p:attrName>ppt_y</p:attrName>
                                        </p:attrNameLst>
                                      </p:cBhvr>
                                      <p:rCtr x="8138" y="-1852"/>
                                    </p:animMotion>
                                  </p:childTnLst>
                                </p:cTn>
                              </p:par>
                              <p:par>
                                <p:cTn id="362" presetID="10" presetClass="entr" presetSubtype="0" repeatCount="indefinite" fill="hold" grpId="0" nodeType="withEffect">
                                  <p:stCondLst>
                                    <p:cond delay="0"/>
                                  </p:stCondLst>
                                  <p:childTnLst>
                                    <p:set>
                                      <p:cBhvr>
                                        <p:cTn id="363" dur="1" fill="hold">
                                          <p:stCondLst>
                                            <p:cond delay="0"/>
                                          </p:stCondLst>
                                        </p:cTn>
                                        <p:tgtEl>
                                          <p:spTgt spid="88"/>
                                        </p:tgtEl>
                                        <p:attrNameLst>
                                          <p:attrName>style.visibility</p:attrName>
                                        </p:attrNameLst>
                                      </p:cBhvr>
                                      <p:to>
                                        <p:strVal val="visible"/>
                                      </p:to>
                                    </p:set>
                                    <p:animEffect transition="out" filter="fade">
                                      <p:cBhvr additive="base" accumulate="none">
                                        <p:cTn id="364" dur="334" fill="hold">
                                          <p:stCondLst>
                                            <p:cond delay="2341"/>
                                          </p:stCondLst>
                                        </p:cTn>
                                        <p:tgtEl>
                                          <p:spTgt spid="88"/>
                                        </p:tgtEl>
                                      </p:cBhvr>
                                    </p:animEffect>
                                    <p:animEffect transition="in" filter="fade">
                                      <p:cBhvr additive="base" accumulate="none">
                                        <p:cTn id="365" dur="334" fill="hold">
                                          <p:stCondLst>
                                            <p:cond delay="0"/>
                                          </p:stCondLst>
                                        </p:cTn>
                                        <p:tgtEl>
                                          <p:spTgt spid="88"/>
                                        </p:tgtEl>
                                      </p:cBhvr>
                                    </p:animEffect>
                                    <p:set>
                                      <p:cBhvr additive="base" accumulate="none">
                                        <p:cTn id="366" dur="1" fill="hold">
                                          <p:stCondLst>
                                            <p:cond delay="2674"/>
                                          </p:stCondLst>
                                        </p:cTn>
                                        <p:tgtEl>
                                          <p:spTgt spid="88"/>
                                        </p:tgtEl>
                                        <p:attrNameLst>
                                          <p:attrName>style.visibility</p:attrName>
                                        </p:attrNameLst>
                                      </p:cBhvr>
                                      <p:to>
                                        <p:strVal val="hidden"/>
                                      </p:to>
                                    </p:set>
                                    <p:set>
                                      <p:cBhvr additive="base" accumulate="none">
                                        <p:cTn id="367" dur="3076" fill="hold">
                                          <p:stCondLst>
                                            <p:cond delay="0"/>
                                          </p:stCondLst>
                                        </p:cTn>
                                        <p:tgtEl>
                                          <p:spTgt spid="88"/>
                                        </p:tgtEl>
                                        <p:attrNameLst>
                                          <p:attrName/>
                                        </p:attrNameLst>
                                      </p:cBhvr>
                                      <p:to>
                                        <p:strVal val=""/>
                                      </p:to>
                                    </p:set>
                                  </p:childTnLst>
                                </p:cTn>
                              </p:par>
                              <p:par>
                                <p:cTn id="368" presetID="0" presetClass="path" presetSubtype="0" repeatCount="indefinite" fill="hold" grpId="1" nodeType="withEffect">
                                  <p:stCondLst>
                                    <p:cond delay="0"/>
                                  </p:stCondLst>
                                  <p:childTnLst>
                                    <p:animMotion origin="layout" path="M 2.91667E-6 -1.48148E-6 C 0.03229 -0.19768 0.04192 -0.19838 0.13359 -0.2912 " pathEditMode="relative" rAng="0" ptsTypes="AA">
                                      <p:cBhvr>
                                        <p:cTn id="369" dur="2813" fill="hold"/>
                                        <p:tgtEl>
                                          <p:spTgt spid="88"/>
                                        </p:tgtEl>
                                        <p:attrNameLst>
                                          <p:attrName>ppt_x</p:attrName>
                                          <p:attrName>ppt_y</p:attrName>
                                        </p:attrNameLst>
                                      </p:cBhvr>
                                      <p:rCtr x="6680" y="-14560"/>
                                    </p:animMotion>
                                  </p:childTnLst>
                                </p:cTn>
                              </p:par>
                              <p:par>
                                <p:cTn id="370" presetID="10" presetClass="entr" presetSubtype="0" repeatCount="indefinite" fill="hold" grpId="0" nodeType="withEffect">
                                  <p:stCondLst>
                                    <p:cond delay="0"/>
                                  </p:stCondLst>
                                  <p:childTnLst>
                                    <p:set>
                                      <p:cBhvr>
                                        <p:cTn id="371" dur="1" fill="hold">
                                          <p:stCondLst>
                                            <p:cond delay="0"/>
                                          </p:stCondLst>
                                        </p:cTn>
                                        <p:tgtEl>
                                          <p:spTgt spid="89"/>
                                        </p:tgtEl>
                                        <p:attrNameLst>
                                          <p:attrName>style.visibility</p:attrName>
                                        </p:attrNameLst>
                                      </p:cBhvr>
                                      <p:to>
                                        <p:strVal val="visible"/>
                                      </p:to>
                                    </p:set>
                                    <p:animEffect transition="out" filter="fade">
                                      <p:cBhvr additive="base" accumulate="none">
                                        <p:cTn id="372" dur="364" fill="hold">
                                          <p:stCondLst>
                                            <p:cond delay="2545"/>
                                          </p:stCondLst>
                                        </p:cTn>
                                        <p:tgtEl>
                                          <p:spTgt spid="89"/>
                                        </p:tgtEl>
                                      </p:cBhvr>
                                    </p:animEffect>
                                    <p:animEffect transition="in" filter="fade">
                                      <p:cBhvr additive="base" accumulate="none">
                                        <p:cTn id="373" dur="364" fill="hold">
                                          <p:stCondLst>
                                            <p:cond delay="0"/>
                                          </p:stCondLst>
                                        </p:cTn>
                                        <p:tgtEl>
                                          <p:spTgt spid="89"/>
                                        </p:tgtEl>
                                      </p:cBhvr>
                                    </p:animEffect>
                                    <p:set>
                                      <p:cBhvr additive="base" accumulate="none">
                                        <p:cTn id="374" dur="1" fill="hold">
                                          <p:stCondLst>
                                            <p:cond delay="2907"/>
                                          </p:stCondLst>
                                        </p:cTn>
                                        <p:tgtEl>
                                          <p:spTgt spid="89"/>
                                        </p:tgtEl>
                                        <p:attrNameLst>
                                          <p:attrName>style.visibility</p:attrName>
                                        </p:attrNameLst>
                                      </p:cBhvr>
                                      <p:to>
                                        <p:strVal val="hidden"/>
                                      </p:to>
                                    </p:set>
                                    <p:set>
                                      <p:cBhvr additive="base" accumulate="none">
                                        <p:cTn id="375" dur="3345" fill="hold">
                                          <p:stCondLst>
                                            <p:cond delay="0"/>
                                          </p:stCondLst>
                                        </p:cTn>
                                        <p:tgtEl>
                                          <p:spTgt spid="89"/>
                                        </p:tgtEl>
                                        <p:attrNameLst>
                                          <p:attrName/>
                                        </p:attrNameLst>
                                      </p:cBhvr>
                                      <p:to>
                                        <p:strVal val=""/>
                                      </p:to>
                                    </p:set>
                                  </p:childTnLst>
                                </p:cTn>
                              </p:par>
                              <p:par>
                                <p:cTn id="376" presetID="0" presetClass="path" presetSubtype="0" repeatCount="indefinite" fill="hold" grpId="1" nodeType="withEffect">
                                  <p:stCondLst>
                                    <p:cond delay="0"/>
                                  </p:stCondLst>
                                  <p:childTnLst>
                                    <p:animMotion origin="layout" path="M 4.16667E-7 -4.44444E-6 C 0.1069 -0.07314 0.10586 -0.1625 0.13359 -0.2912 " pathEditMode="relative" rAng="0" ptsTypes="AA">
                                      <p:cBhvr>
                                        <p:cTn id="377" dur="3444" fill="hold"/>
                                        <p:tgtEl>
                                          <p:spTgt spid="89"/>
                                        </p:tgtEl>
                                        <p:attrNameLst>
                                          <p:attrName>ppt_x</p:attrName>
                                          <p:attrName>ppt_y</p:attrName>
                                        </p:attrNameLst>
                                      </p:cBhvr>
                                      <p:rCtr x="6680" y="-14560"/>
                                    </p:animMotion>
                                  </p:childTnLst>
                                </p:cTn>
                              </p:par>
                              <p:par>
                                <p:cTn id="378" presetID="10" presetClass="entr" presetSubtype="0" repeatCount="indefinite" fill="hold" grpId="0" nodeType="withEffect">
                                  <p:stCondLst>
                                    <p:cond delay="0"/>
                                  </p:stCondLst>
                                  <p:childTnLst>
                                    <p:set>
                                      <p:cBhvr>
                                        <p:cTn id="379" dur="1" fill="hold">
                                          <p:stCondLst>
                                            <p:cond delay="0"/>
                                          </p:stCondLst>
                                        </p:cTn>
                                        <p:tgtEl>
                                          <p:spTgt spid="90"/>
                                        </p:tgtEl>
                                        <p:attrNameLst>
                                          <p:attrName>style.visibility</p:attrName>
                                        </p:attrNameLst>
                                      </p:cBhvr>
                                      <p:to>
                                        <p:strVal val="visible"/>
                                      </p:to>
                                    </p:set>
                                    <p:animEffect transition="out" filter="fade">
                                      <p:cBhvr additive="base" accumulate="none">
                                        <p:cTn id="380" dur="316" fill="hold">
                                          <p:stCondLst>
                                            <p:cond delay="2213"/>
                                          </p:stCondLst>
                                        </p:cTn>
                                        <p:tgtEl>
                                          <p:spTgt spid="90"/>
                                        </p:tgtEl>
                                      </p:cBhvr>
                                    </p:animEffect>
                                    <p:animEffect transition="in" filter="fade">
                                      <p:cBhvr additive="base" accumulate="none">
                                        <p:cTn id="381" dur="316" fill="hold">
                                          <p:stCondLst>
                                            <p:cond delay="0"/>
                                          </p:stCondLst>
                                        </p:cTn>
                                        <p:tgtEl>
                                          <p:spTgt spid="90"/>
                                        </p:tgtEl>
                                      </p:cBhvr>
                                    </p:animEffect>
                                    <p:set>
                                      <p:cBhvr additive="base" accumulate="none">
                                        <p:cTn id="382" dur="1" fill="hold">
                                          <p:stCondLst>
                                            <p:cond delay="2528"/>
                                          </p:stCondLst>
                                        </p:cTn>
                                        <p:tgtEl>
                                          <p:spTgt spid="90"/>
                                        </p:tgtEl>
                                        <p:attrNameLst>
                                          <p:attrName>style.visibility</p:attrName>
                                        </p:attrNameLst>
                                      </p:cBhvr>
                                      <p:to>
                                        <p:strVal val="hidden"/>
                                      </p:to>
                                    </p:set>
                                    <p:set>
                                      <p:cBhvr additive="base" accumulate="none">
                                        <p:cTn id="383" dur="2908" fill="hold">
                                          <p:stCondLst>
                                            <p:cond delay="0"/>
                                          </p:stCondLst>
                                        </p:cTn>
                                        <p:tgtEl>
                                          <p:spTgt spid="90"/>
                                        </p:tgtEl>
                                        <p:attrNameLst>
                                          <p:attrName/>
                                        </p:attrNameLst>
                                      </p:cBhvr>
                                      <p:to>
                                        <p:strVal val=""/>
                                      </p:to>
                                    </p:set>
                                  </p:childTnLst>
                                </p:cTn>
                              </p:par>
                              <p:par>
                                <p:cTn id="384" presetID="0" presetClass="path" presetSubtype="0" repeatCount="indefinite" fill="hold" grpId="1" nodeType="withEffect">
                                  <p:stCondLst>
                                    <p:cond delay="0"/>
                                  </p:stCondLst>
                                  <p:childTnLst>
                                    <p:animMotion origin="layout" path="M -1.66667E-6 -4.44444E-6 C 0.07123 -0.04398 0.06237 -0.16273 0.09011 -0.27847 " pathEditMode="relative" rAng="0" ptsTypes="AA">
                                      <p:cBhvr>
                                        <p:cTn id="385" dur="2714" fill="hold"/>
                                        <p:tgtEl>
                                          <p:spTgt spid="90"/>
                                        </p:tgtEl>
                                        <p:attrNameLst>
                                          <p:attrName>ppt_x</p:attrName>
                                          <p:attrName>ppt_y</p:attrName>
                                        </p:attrNameLst>
                                      </p:cBhvr>
                                      <p:rCtr x="4505" y="-13935"/>
                                    </p:animMotion>
                                  </p:childTnLst>
                                </p:cTn>
                              </p:par>
                              <p:par>
                                <p:cTn id="386" presetID="10" presetClass="entr" presetSubtype="0" repeatCount="indefinite" fill="hold" grpId="0" nodeType="withEffect">
                                  <p:stCondLst>
                                    <p:cond delay="0"/>
                                  </p:stCondLst>
                                  <p:childTnLst>
                                    <p:set>
                                      <p:cBhvr>
                                        <p:cTn id="387" dur="1" fill="hold">
                                          <p:stCondLst>
                                            <p:cond delay="0"/>
                                          </p:stCondLst>
                                        </p:cTn>
                                        <p:tgtEl>
                                          <p:spTgt spid="91"/>
                                        </p:tgtEl>
                                        <p:attrNameLst>
                                          <p:attrName>style.visibility</p:attrName>
                                        </p:attrNameLst>
                                      </p:cBhvr>
                                      <p:to>
                                        <p:strVal val="visible"/>
                                      </p:to>
                                    </p:set>
                                    <p:animEffect transition="out" filter="fade">
                                      <p:cBhvr additive="base" accumulate="none">
                                        <p:cTn id="388" dur="277" fill="hold">
                                          <p:stCondLst>
                                            <p:cond delay="1937"/>
                                          </p:stCondLst>
                                        </p:cTn>
                                        <p:tgtEl>
                                          <p:spTgt spid="91"/>
                                        </p:tgtEl>
                                      </p:cBhvr>
                                    </p:animEffect>
                                    <p:animEffect transition="in" filter="fade">
                                      <p:cBhvr additive="base" accumulate="none">
                                        <p:cTn id="389" dur="277" fill="hold">
                                          <p:stCondLst>
                                            <p:cond delay="0"/>
                                          </p:stCondLst>
                                        </p:cTn>
                                        <p:tgtEl>
                                          <p:spTgt spid="91"/>
                                        </p:tgtEl>
                                      </p:cBhvr>
                                    </p:animEffect>
                                    <p:set>
                                      <p:cBhvr additive="base" accumulate="none">
                                        <p:cTn id="390" dur="1" fill="hold">
                                          <p:stCondLst>
                                            <p:cond delay="2213"/>
                                          </p:stCondLst>
                                        </p:cTn>
                                        <p:tgtEl>
                                          <p:spTgt spid="91"/>
                                        </p:tgtEl>
                                        <p:attrNameLst>
                                          <p:attrName>style.visibility</p:attrName>
                                        </p:attrNameLst>
                                      </p:cBhvr>
                                      <p:to>
                                        <p:strVal val="hidden"/>
                                      </p:to>
                                    </p:set>
                                    <p:set>
                                      <p:cBhvr additive="base" accumulate="none">
                                        <p:cTn id="391" dur="2546" fill="hold">
                                          <p:stCondLst>
                                            <p:cond delay="0"/>
                                          </p:stCondLst>
                                        </p:cTn>
                                        <p:tgtEl>
                                          <p:spTgt spid="91"/>
                                        </p:tgtEl>
                                        <p:attrNameLst>
                                          <p:attrName/>
                                        </p:attrNameLst>
                                      </p:cBhvr>
                                      <p:to>
                                        <p:strVal val=""/>
                                      </p:to>
                                    </p:set>
                                  </p:childTnLst>
                                </p:cTn>
                              </p:par>
                              <p:par>
                                <p:cTn id="392" presetID="0" presetClass="path" presetSubtype="0" repeatCount="indefinite" fill="hold" grpId="1" nodeType="withEffect">
                                  <p:stCondLst>
                                    <p:cond delay="0"/>
                                  </p:stCondLst>
                                  <p:childTnLst>
                                    <p:animMotion origin="layout" path="M 3.95833E-6 -2.59259E-6 C 0.07604 -0.05301 0.06666 -0.19606 0.09635 -0.33518 " pathEditMode="relative" rAng="0" ptsTypes="AA">
                                      <p:cBhvr>
                                        <p:cTn id="393" dur="3347" fill="hold"/>
                                        <p:tgtEl>
                                          <p:spTgt spid="91"/>
                                        </p:tgtEl>
                                        <p:attrNameLst>
                                          <p:attrName>ppt_x</p:attrName>
                                          <p:attrName>ppt_y</p:attrName>
                                        </p:attrNameLst>
                                      </p:cBhvr>
                                      <p:rCtr x="4818" y="-16759"/>
                                    </p:animMotion>
                                  </p:childTnLst>
                                </p:cTn>
                              </p:par>
                              <p:par>
                                <p:cTn id="394" presetID="10" presetClass="entr" presetSubtype="0" repeatCount="indefinite" fill="hold" grpId="0" nodeType="withEffect">
                                  <p:stCondLst>
                                    <p:cond delay="0"/>
                                  </p:stCondLst>
                                  <p:childTnLst>
                                    <p:set>
                                      <p:cBhvr>
                                        <p:cTn id="395" dur="1" fill="hold">
                                          <p:stCondLst>
                                            <p:cond delay="0"/>
                                          </p:stCondLst>
                                        </p:cTn>
                                        <p:tgtEl>
                                          <p:spTgt spid="92"/>
                                        </p:tgtEl>
                                        <p:attrNameLst>
                                          <p:attrName>style.visibility</p:attrName>
                                        </p:attrNameLst>
                                      </p:cBhvr>
                                      <p:to>
                                        <p:strVal val="visible"/>
                                      </p:to>
                                    </p:set>
                                    <p:animEffect transition="out" filter="fade">
                                      <p:cBhvr additive="base" accumulate="none">
                                        <p:cTn id="396" dur="345" fill="hold">
                                          <p:stCondLst>
                                            <p:cond delay="2417"/>
                                          </p:stCondLst>
                                        </p:cTn>
                                        <p:tgtEl>
                                          <p:spTgt spid="92"/>
                                        </p:tgtEl>
                                      </p:cBhvr>
                                    </p:animEffect>
                                    <p:animEffect transition="in" filter="fade">
                                      <p:cBhvr additive="base" accumulate="none">
                                        <p:cTn id="397" dur="345" fill="hold">
                                          <p:stCondLst>
                                            <p:cond delay="0"/>
                                          </p:stCondLst>
                                        </p:cTn>
                                        <p:tgtEl>
                                          <p:spTgt spid="92"/>
                                        </p:tgtEl>
                                      </p:cBhvr>
                                    </p:animEffect>
                                    <p:set>
                                      <p:cBhvr additive="base" accumulate="none">
                                        <p:cTn id="398" dur="1" fill="hold">
                                          <p:stCondLst>
                                            <p:cond delay="2761"/>
                                          </p:stCondLst>
                                        </p:cTn>
                                        <p:tgtEl>
                                          <p:spTgt spid="92"/>
                                        </p:tgtEl>
                                        <p:attrNameLst>
                                          <p:attrName>style.visibility</p:attrName>
                                        </p:attrNameLst>
                                      </p:cBhvr>
                                      <p:to>
                                        <p:strVal val="hidden"/>
                                      </p:to>
                                    </p:set>
                                    <p:set>
                                      <p:cBhvr additive="base" accumulate="none">
                                        <p:cTn id="399" dur="3177" fill="hold">
                                          <p:stCondLst>
                                            <p:cond delay="0"/>
                                          </p:stCondLst>
                                        </p:cTn>
                                        <p:tgtEl>
                                          <p:spTgt spid="92"/>
                                        </p:tgtEl>
                                        <p:attrNameLst>
                                          <p:attrName/>
                                        </p:attrNameLst>
                                      </p:cBhvr>
                                      <p:to>
                                        <p:strVal val=""/>
                                      </p:to>
                                    </p:set>
                                  </p:childTnLst>
                                </p:cTn>
                              </p:par>
                              <p:par>
                                <p:cTn id="400" presetID="0" presetClass="path" presetSubtype="0" repeatCount="indefinite" fill="hold" grpId="1" nodeType="withEffect">
                                  <p:stCondLst>
                                    <p:cond delay="0"/>
                                  </p:stCondLst>
                                  <p:childTnLst>
                                    <p:animMotion origin="layout" path="M -3.75E-6 3.7037E-6 C 0.03321 -0.23611 0.0431 -0.23704 0.13763 -0.34769 " pathEditMode="relative" rAng="0" ptsTypes="AA">
                                      <p:cBhvr>
                                        <p:cTn id="401" dur="3510" fill="hold"/>
                                        <p:tgtEl>
                                          <p:spTgt spid="92"/>
                                        </p:tgtEl>
                                        <p:attrNameLst>
                                          <p:attrName>ppt_x</p:attrName>
                                          <p:attrName>ppt_y</p:attrName>
                                        </p:attrNameLst>
                                      </p:cBhvr>
                                      <p:rCtr x="6875" y="-17384"/>
                                    </p:animMotion>
                                  </p:childTnLst>
                                </p:cTn>
                              </p:par>
                              <p:par>
                                <p:cTn id="402" presetID="10" presetClass="entr" presetSubtype="0" repeatCount="indefinite" fill="hold" grpId="0" nodeType="withEffect">
                                  <p:stCondLst>
                                    <p:cond delay="0"/>
                                  </p:stCondLst>
                                  <p:childTnLst>
                                    <p:set>
                                      <p:cBhvr>
                                        <p:cTn id="403" dur="1" fill="hold">
                                          <p:stCondLst>
                                            <p:cond delay="0"/>
                                          </p:stCondLst>
                                        </p:cTn>
                                        <p:tgtEl>
                                          <p:spTgt spid="93"/>
                                        </p:tgtEl>
                                        <p:attrNameLst>
                                          <p:attrName>style.visibility</p:attrName>
                                        </p:attrNameLst>
                                      </p:cBhvr>
                                      <p:to>
                                        <p:strVal val="visible"/>
                                      </p:to>
                                    </p:set>
                                    <p:animEffect transition="out" filter="fade">
                                      <p:cBhvr additive="base" accumulate="none">
                                        <p:cTn id="404" dur="419" fill="hold">
                                          <p:stCondLst>
                                            <p:cond delay="2934"/>
                                          </p:stCondLst>
                                        </p:cTn>
                                        <p:tgtEl>
                                          <p:spTgt spid="93"/>
                                        </p:tgtEl>
                                      </p:cBhvr>
                                    </p:animEffect>
                                    <p:animEffect transition="in" filter="fade">
                                      <p:cBhvr additive="base" accumulate="none">
                                        <p:cTn id="405" dur="419" fill="hold">
                                          <p:stCondLst>
                                            <p:cond delay="0"/>
                                          </p:stCondLst>
                                        </p:cTn>
                                        <p:tgtEl>
                                          <p:spTgt spid="93"/>
                                        </p:tgtEl>
                                      </p:cBhvr>
                                    </p:animEffect>
                                    <p:set>
                                      <p:cBhvr additive="base" accumulate="none">
                                        <p:cTn id="406" dur="1" fill="hold">
                                          <p:stCondLst>
                                            <p:cond delay="3351"/>
                                          </p:stCondLst>
                                        </p:cTn>
                                        <p:tgtEl>
                                          <p:spTgt spid="93"/>
                                        </p:tgtEl>
                                        <p:attrNameLst>
                                          <p:attrName>style.visibility</p:attrName>
                                        </p:attrNameLst>
                                      </p:cBhvr>
                                      <p:to>
                                        <p:strVal val="hidden"/>
                                      </p:to>
                                    </p:set>
                                    <p:set>
                                      <p:cBhvr additive="base" accumulate="none">
                                        <p:cTn id="407" dur="3856" fill="hold">
                                          <p:stCondLst>
                                            <p:cond delay="0"/>
                                          </p:stCondLst>
                                        </p:cTn>
                                        <p:tgtEl>
                                          <p:spTgt spid="93"/>
                                        </p:tgtEl>
                                        <p:attrNameLst>
                                          <p:attrName/>
                                        </p:attrNameLst>
                                      </p:cBhvr>
                                      <p:to>
                                        <p:strVal val=""/>
                                      </p:to>
                                    </p:set>
                                  </p:childTnLst>
                                </p:cTn>
                              </p:par>
                              <p:par>
                                <p:cTn id="408" presetID="0" presetClass="path" presetSubtype="0" repeatCount="indefinite" fill="hold" grpId="1" nodeType="withEffect">
                                  <p:stCondLst>
                                    <p:cond delay="0"/>
                                  </p:stCondLst>
                                  <p:childTnLst>
                                    <p:animMotion origin="layout" path="M 5E-6 -2.22222E-6 C 0.00144 -0.15486 -0.16407 -0.17778 -0.12566 -0.34953 " pathEditMode="relative" rAng="0" ptsTypes="AA">
                                      <p:cBhvr>
                                        <p:cTn id="409" dur="2662" fill="hold"/>
                                        <p:tgtEl>
                                          <p:spTgt spid="93"/>
                                        </p:tgtEl>
                                        <p:attrNameLst>
                                          <p:attrName>ppt_x</p:attrName>
                                          <p:attrName>ppt_y</p:attrName>
                                        </p:attrNameLst>
                                      </p:cBhvr>
                                      <p:rCtr x="-6576" y="-17477"/>
                                    </p:animMotion>
                                  </p:childTnLst>
                                </p:cTn>
                              </p:par>
                              <p:par>
                                <p:cTn id="410" presetID="10" presetClass="entr" presetSubtype="0" repeatCount="indefinite" fill="hold" grpId="0" nodeType="withEffect">
                                  <p:stCondLst>
                                    <p:cond delay="0"/>
                                  </p:stCondLst>
                                  <p:childTnLst>
                                    <p:set>
                                      <p:cBhvr>
                                        <p:cTn id="411" dur="1" fill="hold">
                                          <p:stCondLst>
                                            <p:cond delay="0"/>
                                          </p:stCondLst>
                                        </p:cTn>
                                        <p:tgtEl>
                                          <p:spTgt spid="94"/>
                                        </p:tgtEl>
                                        <p:attrNameLst>
                                          <p:attrName>style.visibility</p:attrName>
                                        </p:attrNameLst>
                                      </p:cBhvr>
                                      <p:to>
                                        <p:strVal val="visible"/>
                                      </p:to>
                                    </p:set>
                                    <p:animEffect transition="out" filter="fade">
                                      <p:cBhvr additive="base" accumulate="none">
                                        <p:cTn id="412" dur="336" fill="hold">
                                          <p:stCondLst>
                                            <p:cond delay="2355"/>
                                          </p:stCondLst>
                                        </p:cTn>
                                        <p:tgtEl>
                                          <p:spTgt spid="94"/>
                                        </p:tgtEl>
                                      </p:cBhvr>
                                    </p:animEffect>
                                    <p:animEffect transition="in" filter="fade">
                                      <p:cBhvr additive="base" accumulate="none">
                                        <p:cTn id="413" dur="336" fill="hold">
                                          <p:stCondLst>
                                            <p:cond delay="0"/>
                                          </p:stCondLst>
                                        </p:cTn>
                                        <p:tgtEl>
                                          <p:spTgt spid="94"/>
                                        </p:tgtEl>
                                      </p:cBhvr>
                                    </p:animEffect>
                                    <p:set>
                                      <p:cBhvr additive="base" accumulate="none">
                                        <p:cTn id="414" dur="1" fill="hold">
                                          <p:stCondLst>
                                            <p:cond delay="2690"/>
                                          </p:stCondLst>
                                        </p:cTn>
                                        <p:tgtEl>
                                          <p:spTgt spid="94"/>
                                        </p:tgtEl>
                                        <p:attrNameLst>
                                          <p:attrName>style.visibility</p:attrName>
                                        </p:attrNameLst>
                                      </p:cBhvr>
                                      <p:to>
                                        <p:strVal val="hidden"/>
                                      </p:to>
                                    </p:set>
                                    <p:set>
                                      <p:cBhvr additive="base" accumulate="none">
                                        <p:cTn id="415" dur="3095" fill="hold">
                                          <p:stCondLst>
                                            <p:cond delay="0"/>
                                          </p:stCondLst>
                                        </p:cTn>
                                        <p:tgtEl>
                                          <p:spTgt spid="94"/>
                                        </p:tgtEl>
                                        <p:attrNameLst>
                                          <p:attrName/>
                                        </p:attrNameLst>
                                      </p:cBhvr>
                                      <p:to>
                                        <p:strVal val=""/>
                                      </p:to>
                                    </p:set>
                                  </p:childTnLst>
                                </p:cTn>
                              </p:par>
                              <p:par>
                                <p:cTn id="416" presetID="0" presetClass="path" presetSubtype="0" repeatCount="indefinite" fill="hold" grpId="1" nodeType="withEffect">
                                  <p:stCondLst>
                                    <p:cond delay="0"/>
                                  </p:stCondLst>
                                  <p:childTnLst>
                                    <p:animMotion origin="layout" path="M -0.00013 -0.00024 C 0.09909 -0.05741 0.07318 0.02847 0.16263 -0.03727 " pathEditMode="relative" rAng="0" ptsTypes="AA">
                                      <p:cBhvr>
                                        <p:cTn id="417" dur="3846" fill="hold"/>
                                        <p:tgtEl>
                                          <p:spTgt spid="94"/>
                                        </p:tgtEl>
                                        <p:attrNameLst>
                                          <p:attrName>ppt_x</p:attrName>
                                          <p:attrName>ppt_y</p:attrName>
                                        </p:attrNameLst>
                                      </p:cBhvr>
                                      <p:rCtr x="8138" y="-1852"/>
                                    </p:animMotion>
                                  </p:childTnLst>
                                </p:cTn>
                              </p:par>
                              <p:par>
                                <p:cTn id="418" presetID="10" presetClass="entr" presetSubtype="0" repeatCount="indefinite" fill="hold" grpId="0" nodeType="withEffect">
                                  <p:stCondLst>
                                    <p:cond delay="0"/>
                                  </p:stCondLst>
                                  <p:childTnLst>
                                    <p:set>
                                      <p:cBhvr>
                                        <p:cTn id="419" dur="1" fill="hold">
                                          <p:stCondLst>
                                            <p:cond delay="0"/>
                                          </p:stCondLst>
                                        </p:cTn>
                                        <p:tgtEl>
                                          <p:spTgt spid="95"/>
                                        </p:tgtEl>
                                        <p:attrNameLst>
                                          <p:attrName>style.visibility</p:attrName>
                                        </p:attrNameLst>
                                      </p:cBhvr>
                                      <p:to>
                                        <p:strVal val="visible"/>
                                      </p:to>
                                    </p:set>
                                    <p:animEffect transition="out" filter="fade">
                                      <p:cBhvr additive="base" accumulate="none">
                                        <p:cTn id="420" dur="364" fill="hold">
                                          <p:stCondLst>
                                            <p:cond delay="2545"/>
                                          </p:stCondLst>
                                        </p:cTn>
                                        <p:tgtEl>
                                          <p:spTgt spid="95"/>
                                        </p:tgtEl>
                                      </p:cBhvr>
                                    </p:animEffect>
                                    <p:animEffect transition="in" filter="fade">
                                      <p:cBhvr additive="base" accumulate="none">
                                        <p:cTn id="421" dur="364" fill="hold">
                                          <p:stCondLst>
                                            <p:cond delay="0"/>
                                          </p:stCondLst>
                                        </p:cTn>
                                        <p:tgtEl>
                                          <p:spTgt spid="95"/>
                                        </p:tgtEl>
                                      </p:cBhvr>
                                    </p:animEffect>
                                    <p:set>
                                      <p:cBhvr additive="base" accumulate="none">
                                        <p:cTn id="422" dur="1" fill="hold">
                                          <p:stCondLst>
                                            <p:cond delay="2907"/>
                                          </p:stCondLst>
                                        </p:cTn>
                                        <p:tgtEl>
                                          <p:spTgt spid="95"/>
                                        </p:tgtEl>
                                        <p:attrNameLst>
                                          <p:attrName>style.visibility</p:attrName>
                                        </p:attrNameLst>
                                      </p:cBhvr>
                                      <p:to>
                                        <p:strVal val="hidden"/>
                                      </p:to>
                                    </p:set>
                                    <p:set>
                                      <p:cBhvr additive="base" accumulate="none">
                                        <p:cTn id="423" dur="3345" fill="hold">
                                          <p:stCondLst>
                                            <p:cond delay="0"/>
                                          </p:stCondLst>
                                        </p:cTn>
                                        <p:tgtEl>
                                          <p:spTgt spid="95"/>
                                        </p:tgtEl>
                                        <p:attrNameLst>
                                          <p:attrName/>
                                        </p:attrNameLst>
                                      </p:cBhvr>
                                      <p:to>
                                        <p:strVal val=""/>
                                      </p:to>
                                    </p:set>
                                  </p:childTnLst>
                                </p:cTn>
                              </p:par>
                              <p:par>
                                <p:cTn id="424" presetID="0" presetClass="path" presetSubtype="0" repeatCount="indefinite" fill="hold" grpId="1" nodeType="withEffect">
                                  <p:stCondLst>
                                    <p:cond delay="0"/>
                                  </p:stCondLst>
                                  <p:childTnLst>
                                    <p:animMotion origin="layout" path="M -6.25E-7 2.22222E-6 C 0.1069 -0.07315 0.10586 -0.1625 0.13359 -0.29121 " pathEditMode="relative" rAng="0" ptsTypes="AA">
                                      <p:cBhvr>
                                        <p:cTn id="425" dur="3444" fill="hold"/>
                                        <p:tgtEl>
                                          <p:spTgt spid="95"/>
                                        </p:tgtEl>
                                        <p:attrNameLst>
                                          <p:attrName>ppt_x</p:attrName>
                                          <p:attrName>ppt_y</p:attrName>
                                        </p:attrNameLst>
                                      </p:cBhvr>
                                      <p:rCtr x="6680" y="-14560"/>
                                    </p:animMotion>
                                  </p:childTnLst>
                                </p:cTn>
                              </p:par>
                              <p:par>
                                <p:cTn id="426" presetID="10" presetClass="entr" presetSubtype="0" repeatCount="indefinite" fill="hold" grpId="0" nodeType="withEffect">
                                  <p:stCondLst>
                                    <p:cond delay="0"/>
                                  </p:stCondLst>
                                  <p:childTnLst>
                                    <p:set>
                                      <p:cBhvr>
                                        <p:cTn id="427" dur="1" fill="hold">
                                          <p:stCondLst>
                                            <p:cond delay="0"/>
                                          </p:stCondLst>
                                        </p:cTn>
                                        <p:tgtEl>
                                          <p:spTgt spid="96"/>
                                        </p:tgtEl>
                                        <p:attrNameLst>
                                          <p:attrName>style.visibility</p:attrName>
                                        </p:attrNameLst>
                                      </p:cBhvr>
                                      <p:to>
                                        <p:strVal val="visible"/>
                                      </p:to>
                                    </p:set>
                                    <p:animEffect transition="out" filter="fade">
                                      <p:cBhvr additive="base" accumulate="none">
                                        <p:cTn id="428" dur="250" fill="hold">
                                          <p:stCondLst>
                                            <p:cond delay="1750"/>
                                          </p:stCondLst>
                                        </p:cTn>
                                        <p:tgtEl>
                                          <p:spTgt spid="96"/>
                                        </p:tgtEl>
                                      </p:cBhvr>
                                    </p:animEffect>
                                    <p:animEffect transition="in" filter="fade">
                                      <p:cBhvr additive="base" accumulate="none">
                                        <p:cTn id="429" dur="250" fill="hold">
                                          <p:stCondLst>
                                            <p:cond delay="0"/>
                                          </p:stCondLst>
                                        </p:cTn>
                                        <p:tgtEl>
                                          <p:spTgt spid="96"/>
                                        </p:tgtEl>
                                      </p:cBhvr>
                                    </p:animEffect>
                                    <p:set>
                                      <p:cBhvr additive="base" accumulate="none">
                                        <p:cTn id="430" dur="1" fill="hold">
                                          <p:stCondLst>
                                            <p:cond delay="1999"/>
                                          </p:stCondLst>
                                        </p:cTn>
                                        <p:tgtEl>
                                          <p:spTgt spid="96"/>
                                        </p:tgtEl>
                                        <p:attrNameLst>
                                          <p:attrName>style.visibility</p:attrName>
                                        </p:attrNameLst>
                                      </p:cBhvr>
                                      <p:to>
                                        <p:strVal val="hidden"/>
                                      </p:to>
                                    </p:set>
                                    <p:set>
                                      <p:cBhvr additive="base" accumulate="none">
                                        <p:cTn id="431" dur="2300" fill="hold">
                                          <p:stCondLst>
                                            <p:cond delay="0"/>
                                          </p:stCondLst>
                                        </p:cTn>
                                        <p:tgtEl>
                                          <p:spTgt spid="96"/>
                                        </p:tgtEl>
                                        <p:attrNameLst>
                                          <p:attrName/>
                                        </p:attrNameLst>
                                      </p:cBhvr>
                                      <p:to>
                                        <p:strVal val=""/>
                                      </p:to>
                                    </p:set>
                                  </p:childTnLst>
                                </p:cTn>
                              </p:par>
                              <p:par>
                                <p:cTn id="432" presetID="0" presetClass="path" presetSubtype="0" repeatCount="indefinite" fill="hold" grpId="1" nodeType="withEffect">
                                  <p:stCondLst>
                                    <p:cond delay="0"/>
                                  </p:stCondLst>
                                  <p:childTnLst>
                                    <p:animMotion origin="layout" path="M -2.08333E-6 1.48148E-6 C -0.01133 -0.10579 -0.06198 -0.18449 -0.00768 -0.31458 " pathEditMode="relative" rAng="0" ptsTypes="AA">
                                      <p:cBhvr>
                                        <p:cTn id="433" dur="2300" fill="hold"/>
                                        <p:tgtEl>
                                          <p:spTgt spid="96"/>
                                        </p:tgtEl>
                                        <p:attrNameLst>
                                          <p:attrName>ppt_x</p:attrName>
                                          <p:attrName>ppt_y</p:attrName>
                                        </p:attrNameLst>
                                      </p:cBhvr>
                                      <p:rCtr x="-1628" y="-15741"/>
                                    </p:animMotion>
                                  </p:childTnLst>
                                </p:cTn>
                              </p:par>
                              <p:par>
                                <p:cTn id="434" presetID="10" presetClass="entr" presetSubtype="0" repeatCount="indefinite" fill="hold" grpId="0" nodeType="withEffect">
                                  <p:stCondLst>
                                    <p:cond delay="0"/>
                                  </p:stCondLst>
                                  <p:childTnLst>
                                    <p:set>
                                      <p:cBhvr>
                                        <p:cTn id="435" dur="1" fill="hold">
                                          <p:stCondLst>
                                            <p:cond delay="0"/>
                                          </p:stCondLst>
                                        </p:cTn>
                                        <p:tgtEl>
                                          <p:spTgt spid="97"/>
                                        </p:tgtEl>
                                        <p:attrNameLst>
                                          <p:attrName>style.visibility</p:attrName>
                                        </p:attrNameLst>
                                      </p:cBhvr>
                                      <p:to>
                                        <p:strVal val="visible"/>
                                      </p:to>
                                    </p:set>
                                    <p:animEffect transition="out" filter="fade">
                                      <p:cBhvr additive="base" accumulate="none">
                                        <p:cTn id="436" dur="250" fill="hold">
                                          <p:stCondLst>
                                            <p:cond delay="1750"/>
                                          </p:stCondLst>
                                        </p:cTn>
                                        <p:tgtEl>
                                          <p:spTgt spid="97"/>
                                        </p:tgtEl>
                                      </p:cBhvr>
                                    </p:animEffect>
                                    <p:animEffect transition="in" filter="fade">
                                      <p:cBhvr additive="base" accumulate="none">
                                        <p:cTn id="437" dur="250" fill="hold">
                                          <p:stCondLst>
                                            <p:cond delay="0"/>
                                          </p:stCondLst>
                                        </p:cTn>
                                        <p:tgtEl>
                                          <p:spTgt spid="97"/>
                                        </p:tgtEl>
                                      </p:cBhvr>
                                    </p:animEffect>
                                    <p:set>
                                      <p:cBhvr additive="base" accumulate="none">
                                        <p:cTn id="438" dur="1" fill="hold">
                                          <p:stCondLst>
                                            <p:cond delay="1999"/>
                                          </p:stCondLst>
                                        </p:cTn>
                                        <p:tgtEl>
                                          <p:spTgt spid="97"/>
                                        </p:tgtEl>
                                        <p:attrNameLst>
                                          <p:attrName>style.visibility</p:attrName>
                                        </p:attrNameLst>
                                      </p:cBhvr>
                                      <p:to>
                                        <p:strVal val="hidden"/>
                                      </p:to>
                                    </p:set>
                                    <p:set>
                                      <p:cBhvr additive="base" accumulate="none">
                                        <p:cTn id="439" dur="2300" fill="hold">
                                          <p:stCondLst>
                                            <p:cond delay="0"/>
                                          </p:stCondLst>
                                        </p:cTn>
                                        <p:tgtEl>
                                          <p:spTgt spid="97"/>
                                        </p:tgtEl>
                                        <p:attrNameLst>
                                          <p:attrName/>
                                        </p:attrNameLst>
                                      </p:cBhvr>
                                      <p:to>
                                        <p:strVal val=""/>
                                      </p:to>
                                    </p:set>
                                  </p:childTnLst>
                                </p:cTn>
                              </p:par>
                              <p:par>
                                <p:cTn id="440" presetID="0" presetClass="path" presetSubtype="0" repeatCount="indefinite" fill="hold" grpId="1" nodeType="withEffect">
                                  <p:stCondLst>
                                    <p:cond delay="0"/>
                                  </p:stCondLst>
                                  <p:childTnLst>
                                    <p:animMotion origin="layout" path="M -0.00013 -2.22222E-6 C 0.06471 -0.13541 0.07708 -0.05139 0.13151 -0.18125 " pathEditMode="relative" rAng="0" ptsTypes="AA">
                                      <p:cBhvr>
                                        <p:cTn id="441" dur="2300" fill="hold"/>
                                        <p:tgtEl>
                                          <p:spTgt spid="97"/>
                                        </p:tgtEl>
                                        <p:attrNameLst>
                                          <p:attrName>ppt_x</p:attrName>
                                          <p:attrName>ppt_y</p:attrName>
                                        </p:attrNameLst>
                                      </p:cBhvr>
                                      <p:rCtr x="6576" y="-9074"/>
                                    </p:animMotion>
                                  </p:childTnLst>
                                </p:cTn>
                              </p:par>
                              <p:par>
                                <p:cTn id="442" presetID="10" presetClass="entr" presetSubtype="0" repeatCount="indefinite" fill="hold" grpId="0" nodeType="withEffect">
                                  <p:stCondLst>
                                    <p:cond delay="0"/>
                                  </p:stCondLst>
                                  <p:childTnLst>
                                    <p:set>
                                      <p:cBhvr>
                                        <p:cTn id="443" dur="1" fill="hold">
                                          <p:stCondLst>
                                            <p:cond delay="0"/>
                                          </p:stCondLst>
                                        </p:cTn>
                                        <p:tgtEl>
                                          <p:spTgt spid="98"/>
                                        </p:tgtEl>
                                        <p:attrNameLst>
                                          <p:attrName>style.visibility</p:attrName>
                                        </p:attrNameLst>
                                      </p:cBhvr>
                                      <p:to>
                                        <p:strVal val="visible"/>
                                      </p:to>
                                    </p:set>
                                    <p:animEffect transition="out" filter="fade">
                                      <p:cBhvr additive="base" accumulate="none">
                                        <p:cTn id="444" dur="250" fill="hold">
                                          <p:stCondLst>
                                            <p:cond delay="1750"/>
                                          </p:stCondLst>
                                        </p:cTn>
                                        <p:tgtEl>
                                          <p:spTgt spid="98"/>
                                        </p:tgtEl>
                                      </p:cBhvr>
                                    </p:animEffect>
                                    <p:animEffect transition="in" filter="fade">
                                      <p:cBhvr additive="base" accumulate="none">
                                        <p:cTn id="445" dur="250" fill="hold">
                                          <p:stCondLst>
                                            <p:cond delay="0"/>
                                          </p:stCondLst>
                                        </p:cTn>
                                        <p:tgtEl>
                                          <p:spTgt spid="98"/>
                                        </p:tgtEl>
                                      </p:cBhvr>
                                    </p:animEffect>
                                    <p:set>
                                      <p:cBhvr additive="base" accumulate="none">
                                        <p:cTn id="446" dur="1" fill="hold">
                                          <p:stCondLst>
                                            <p:cond delay="1999"/>
                                          </p:stCondLst>
                                        </p:cTn>
                                        <p:tgtEl>
                                          <p:spTgt spid="98"/>
                                        </p:tgtEl>
                                        <p:attrNameLst>
                                          <p:attrName>style.visibility</p:attrName>
                                        </p:attrNameLst>
                                      </p:cBhvr>
                                      <p:to>
                                        <p:strVal val="hidden"/>
                                      </p:to>
                                    </p:set>
                                    <p:set>
                                      <p:cBhvr additive="base" accumulate="none">
                                        <p:cTn id="447" dur="2300" fill="hold">
                                          <p:stCondLst>
                                            <p:cond delay="0"/>
                                          </p:stCondLst>
                                        </p:cTn>
                                        <p:tgtEl>
                                          <p:spTgt spid="98"/>
                                        </p:tgtEl>
                                        <p:attrNameLst>
                                          <p:attrName/>
                                        </p:attrNameLst>
                                      </p:cBhvr>
                                      <p:to>
                                        <p:strVal val=""/>
                                      </p:to>
                                    </p:set>
                                  </p:childTnLst>
                                </p:cTn>
                              </p:par>
                              <p:par>
                                <p:cTn id="448" presetID="0" presetClass="path" presetSubtype="0" repeatCount="indefinite" fill="hold" grpId="1" nodeType="withEffect">
                                  <p:stCondLst>
                                    <p:cond delay="0"/>
                                  </p:stCondLst>
                                  <p:childTnLst>
                                    <p:animMotion origin="layout" path="M -0.00013 -1.48148E-6 C 0.08372 -0.1206 0.14375 -0.01111 0.1983 -0.14097 " pathEditMode="relative" rAng="0" ptsTypes="AA">
                                      <p:cBhvr>
                                        <p:cTn id="449" dur="2300" fill="hold"/>
                                        <p:tgtEl>
                                          <p:spTgt spid="98"/>
                                        </p:tgtEl>
                                        <p:attrNameLst>
                                          <p:attrName>ppt_x</p:attrName>
                                          <p:attrName>ppt_y</p:attrName>
                                        </p:attrNameLst>
                                      </p:cBhvr>
                                      <p:rCtr x="9922" y="-7060"/>
                                    </p:animMotion>
                                  </p:childTnLst>
                                </p:cTn>
                              </p:par>
                              <p:par>
                                <p:cTn id="450" presetID="10" presetClass="entr" presetSubtype="0" repeatCount="indefinite" fill="hold" grpId="0" nodeType="withEffect">
                                  <p:stCondLst>
                                    <p:cond delay="0"/>
                                  </p:stCondLst>
                                  <p:childTnLst>
                                    <p:set>
                                      <p:cBhvr>
                                        <p:cTn id="451" dur="1" fill="hold">
                                          <p:stCondLst>
                                            <p:cond delay="0"/>
                                          </p:stCondLst>
                                        </p:cTn>
                                        <p:tgtEl>
                                          <p:spTgt spid="99"/>
                                        </p:tgtEl>
                                        <p:attrNameLst>
                                          <p:attrName>style.visibility</p:attrName>
                                        </p:attrNameLst>
                                      </p:cBhvr>
                                      <p:to>
                                        <p:strVal val="visible"/>
                                      </p:to>
                                    </p:set>
                                    <p:animEffect transition="out" filter="fade">
                                      <p:cBhvr additive="base" accumulate="none">
                                        <p:cTn id="452" dur="250" fill="hold">
                                          <p:stCondLst>
                                            <p:cond delay="1750"/>
                                          </p:stCondLst>
                                        </p:cTn>
                                        <p:tgtEl>
                                          <p:spTgt spid="99"/>
                                        </p:tgtEl>
                                      </p:cBhvr>
                                    </p:animEffect>
                                    <p:animEffect transition="in" filter="fade">
                                      <p:cBhvr additive="base" accumulate="none">
                                        <p:cTn id="453" dur="250" fill="hold">
                                          <p:stCondLst>
                                            <p:cond delay="0"/>
                                          </p:stCondLst>
                                        </p:cTn>
                                        <p:tgtEl>
                                          <p:spTgt spid="99"/>
                                        </p:tgtEl>
                                      </p:cBhvr>
                                    </p:animEffect>
                                    <p:set>
                                      <p:cBhvr additive="base" accumulate="none">
                                        <p:cTn id="454" dur="1" fill="hold">
                                          <p:stCondLst>
                                            <p:cond delay="1999"/>
                                          </p:stCondLst>
                                        </p:cTn>
                                        <p:tgtEl>
                                          <p:spTgt spid="99"/>
                                        </p:tgtEl>
                                        <p:attrNameLst>
                                          <p:attrName>style.visibility</p:attrName>
                                        </p:attrNameLst>
                                      </p:cBhvr>
                                      <p:to>
                                        <p:strVal val="hidden"/>
                                      </p:to>
                                    </p:set>
                                    <p:set>
                                      <p:cBhvr additive="base" accumulate="none">
                                        <p:cTn id="455" dur="2300" fill="hold">
                                          <p:stCondLst>
                                            <p:cond delay="0"/>
                                          </p:stCondLst>
                                        </p:cTn>
                                        <p:tgtEl>
                                          <p:spTgt spid="99"/>
                                        </p:tgtEl>
                                        <p:attrNameLst>
                                          <p:attrName/>
                                        </p:attrNameLst>
                                      </p:cBhvr>
                                      <p:to>
                                        <p:strVal val=""/>
                                      </p:to>
                                    </p:set>
                                  </p:childTnLst>
                                </p:cTn>
                              </p:par>
                              <p:par>
                                <p:cTn id="456" presetID="0" presetClass="path" presetSubtype="0" repeatCount="indefinite" fill="hold" grpId="1" nodeType="withEffect">
                                  <p:stCondLst>
                                    <p:cond delay="0"/>
                                  </p:stCondLst>
                                  <p:childTnLst>
                                    <p:animMotion origin="layout" path="M 6.25E-7 -1.48148E-6 C 0.00378 -0.22477 0.15391 -0.14305 0.13372 -0.2912 " pathEditMode="relative" rAng="0" ptsTypes="AA">
                                      <p:cBhvr>
                                        <p:cTn id="457" dur="2300" fill="hold"/>
                                        <p:tgtEl>
                                          <p:spTgt spid="99"/>
                                        </p:tgtEl>
                                        <p:attrNameLst>
                                          <p:attrName>ppt_x</p:attrName>
                                          <p:attrName>ppt_y</p:attrName>
                                        </p:attrNameLst>
                                      </p:cBhvr>
                                      <p:rCtr x="6771" y="-14560"/>
                                    </p:animMotion>
                                  </p:childTnLst>
                                </p:cTn>
                              </p:par>
                              <p:par>
                                <p:cTn id="458" presetID="10" presetClass="entr" presetSubtype="0" repeatCount="indefinite" fill="hold" grpId="0" nodeType="withEffect">
                                  <p:stCondLst>
                                    <p:cond delay="0"/>
                                  </p:stCondLst>
                                  <p:childTnLst>
                                    <p:set>
                                      <p:cBhvr>
                                        <p:cTn id="459" dur="1" fill="hold">
                                          <p:stCondLst>
                                            <p:cond delay="0"/>
                                          </p:stCondLst>
                                        </p:cTn>
                                        <p:tgtEl>
                                          <p:spTgt spid="100"/>
                                        </p:tgtEl>
                                        <p:attrNameLst>
                                          <p:attrName>style.visibility</p:attrName>
                                        </p:attrNameLst>
                                      </p:cBhvr>
                                      <p:to>
                                        <p:strVal val="visible"/>
                                      </p:to>
                                    </p:set>
                                    <p:animEffect transition="out" filter="fade">
                                      <p:cBhvr additive="base" accumulate="none">
                                        <p:cTn id="460" dur="250" fill="hold">
                                          <p:stCondLst>
                                            <p:cond delay="1750"/>
                                          </p:stCondLst>
                                        </p:cTn>
                                        <p:tgtEl>
                                          <p:spTgt spid="100"/>
                                        </p:tgtEl>
                                      </p:cBhvr>
                                    </p:animEffect>
                                    <p:animEffect transition="in" filter="fade">
                                      <p:cBhvr additive="base" accumulate="none">
                                        <p:cTn id="461" dur="250" fill="hold">
                                          <p:stCondLst>
                                            <p:cond delay="0"/>
                                          </p:stCondLst>
                                        </p:cTn>
                                        <p:tgtEl>
                                          <p:spTgt spid="100"/>
                                        </p:tgtEl>
                                      </p:cBhvr>
                                    </p:animEffect>
                                    <p:set>
                                      <p:cBhvr additive="base" accumulate="none">
                                        <p:cTn id="462" dur="1" fill="hold">
                                          <p:stCondLst>
                                            <p:cond delay="1999"/>
                                          </p:stCondLst>
                                        </p:cTn>
                                        <p:tgtEl>
                                          <p:spTgt spid="100"/>
                                        </p:tgtEl>
                                        <p:attrNameLst>
                                          <p:attrName>style.visibility</p:attrName>
                                        </p:attrNameLst>
                                      </p:cBhvr>
                                      <p:to>
                                        <p:strVal val="hidden"/>
                                      </p:to>
                                    </p:set>
                                    <p:set>
                                      <p:cBhvr additive="base" accumulate="none">
                                        <p:cTn id="463" dur="2300" fill="hold">
                                          <p:stCondLst>
                                            <p:cond delay="0"/>
                                          </p:stCondLst>
                                        </p:cTn>
                                        <p:tgtEl>
                                          <p:spTgt spid="100"/>
                                        </p:tgtEl>
                                        <p:attrNameLst>
                                          <p:attrName/>
                                        </p:attrNameLst>
                                      </p:cBhvr>
                                      <p:to>
                                        <p:strVal val=""/>
                                      </p:to>
                                    </p:set>
                                  </p:childTnLst>
                                </p:cTn>
                              </p:par>
                              <p:par>
                                <p:cTn id="464" presetID="0" presetClass="path" presetSubtype="0" repeatCount="indefinite" fill="hold" grpId="1" nodeType="withEffect">
                                  <p:stCondLst>
                                    <p:cond delay="0"/>
                                  </p:stCondLst>
                                  <p:childTnLst>
                                    <p:animMotion origin="layout" path="M -2.91667E-6 -2.22222E-6 C 0.10703 -0.07315 0.10599 -0.1625 0.1336 -0.2912 " pathEditMode="relative" rAng="0" ptsTypes="AA">
                                      <p:cBhvr>
                                        <p:cTn id="465" dur="2300" fill="hold"/>
                                        <p:tgtEl>
                                          <p:spTgt spid="100"/>
                                        </p:tgtEl>
                                        <p:attrNameLst>
                                          <p:attrName>ppt_x</p:attrName>
                                          <p:attrName>ppt_y</p:attrName>
                                        </p:attrNameLst>
                                      </p:cBhvr>
                                      <p:rCtr x="6680" y="-14560"/>
                                    </p:animMotion>
                                  </p:childTnLst>
                                </p:cTn>
                              </p:par>
                              <p:par>
                                <p:cTn id="466" presetID="10" presetClass="entr" presetSubtype="0" repeatCount="indefinite" fill="hold" grpId="0" nodeType="withEffect">
                                  <p:stCondLst>
                                    <p:cond delay="0"/>
                                  </p:stCondLst>
                                  <p:childTnLst>
                                    <p:set>
                                      <p:cBhvr>
                                        <p:cTn id="467" dur="1" fill="hold">
                                          <p:stCondLst>
                                            <p:cond delay="0"/>
                                          </p:stCondLst>
                                        </p:cTn>
                                        <p:tgtEl>
                                          <p:spTgt spid="101"/>
                                        </p:tgtEl>
                                        <p:attrNameLst>
                                          <p:attrName>style.visibility</p:attrName>
                                        </p:attrNameLst>
                                      </p:cBhvr>
                                      <p:to>
                                        <p:strVal val="visible"/>
                                      </p:to>
                                    </p:set>
                                    <p:animEffect transition="out" filter="fade">
                                      <p:cBhvr additive="base" accumulate="none">
                                        <p:cTn id="468" dur="250" fill="hold">
                                          <p:stCondLst>
                                            <p:cond delay="1750"/>
                                          </p:stCondLst>
                                        </p:cTn>
                                        <p:tgtEl>
                                          <p:spTgt spid="101"/>
                                        </p:tgtEl>
                                      </p:cBhvr>
                                    </p:animEffect>
                                    <p:animEffect transition="in" filter="fade">
                                      <p:cBhvr additive="base" accumulate="none">
                                        <p:cTn id="469" dur="250" fill="hold">
                                          <p:stCondLst>
                                            <p:cond delay="0"/>
                                          </p:stCondLst>
                                        </p:cTn>
                                        <p:tgtEl>
                                          <p:spTgt spid="101"/>
                                        </p:tgtEl>
                                      </p:cBhvr>
                                    </p:animEffect>
                                    <p:set>
                                      <p:cBhvr additive="base" accumulate="none">
                                        <p:cTn id="470" dur="1" fill="hold">
                                          <p:stCondLst>
                                            <p:cond delay="1999"/>
                                          </p:stCondLst>
                                        </p:cTn>
                                        <p:tgtEl>
                                          <p:spTgt spid="101"/>
                                        </p:tgtEl>
                                        <p:attrNameLst>
                                          <p:attrName>style.visibility</p:attrName>
                                        </p:attrNameLst>
                                      </p:cBhvr>
                                      <p:to>
                                        <p:strVal val="hidden"/>
                                      </p:to>
                                    </p:set>
                                    <p:set>
                                      <p:cBhvr additive="base" accumulate="none">
                                        <p:cTn id="471" dur="2300" fill="hold">
                                          <p:stCondLst>
                                            <p:cond delay="0"/>
                                          </p:stCondLst>
                                        </p:cTn>
                                        <p:tgtEl>
                                          <p:spTgt spid="101"/>
                                        </p:tgtEl>
                                        <p:attrNameLst>
                                          <p:attrName/>
                                        </p:attrNameLst>
                                      </p:cBhvr>
                                      <p:to>
                                        <p:strVal val=""/>
                                      </p:to>
                                    </p:set>
                                  </p:childTnLst>
                                </p:cTn>
                              </p:par>
                              <p:par>
                                <p:cTn id="472" presetID="0" presetClass="path" presetSubtype="0" repeatCount="indefinite" fill="hold" grpId="1" nodeType="withEffect">
                                  <p:stCondLst>
                                    <p:cond delay="0"/>
                                  </p:stCondLst>
                                  <p:childTnLst>
                                    <p:animMotion origin="layout" path="M -1.66667E-6 -1.48148E-6 C 0.00104 -0.11574 -0.11797 -0.13287 -0.09036 -0.26157 " pathEditMode="relative" rAng="0" ptsTypes="AA">
                                      <p:cBhvr>
                                        <p:cTn id="473" dur="2300" fill="hold"/>
                                        <p:tgtEl>
                                          <p:spTgt spid="101"/>
                                        </p:tgtEl>
                                        <p:attrNameLst>
                                          <p:attrName>ppt_x</p:attrName>
                                          <p:attrName>ppt_y</p:attrName>
                                        </p:attrNameLst>
                                      </p:cBhvr>
                                      <p:rCtr x="-4727" y="-13079"/>
                                    </p:animMotion>
                                  </p:childTnLst>
                                </p:cTn>
                              </p:par>
                              <p:par>
                                <p:cTn id="474" presetID="10" presetClass="entr" presetSubtype="0" repeatCount="indefinite" fill="hold" grpId="0" nodeType="withEffect">
                                  <p:stCondLst>
                                    <p:cond delay="0"/>
                                  </p:stCondLst>
                                  <p:childTnLst>
                                    <p:set>
                                      <p:cBhvr>
                                        <p:cTn id="475" dur="1" fill="hold">
                                          <p:stCondLst>
                                            <p:cond delay="0"/>
                                          </p:stCondLst>
                                        </p:cTn>
                                        <p:tgtEl>
                                          <p:spTgt spid="103"/>
                                        </p:tgtEl>
                                        <p:attrNameLst>
                                          <p:attrName>style.visibility</p:attrName>
                                        </p:attrNameLst>
                                      </p:cBhvr>
                                      <p:to>
                                        <p:strVal val="visible"/>
                                      </p:to>
                                    </p:set>
                                    <p:animEffect transition="out" filter="fade">
                                      <p:cBhvr additive="base" accumulate="none">
                                        <p:cTn id="476" dur="316" fill="hold">
                                          <p:stCondLst>
                                            <p:cond delay="2213"/>
                                          </p:stCondLst>
                                        </p:cTn>
                                        <p:tgtEl>
                                          <p:spTgt spid="103"/>
                                        </p:tgtEl>
                                      </p:cBhvr>
                                    </p:animEffect>
                                    <p:animEffect transition="in" filter="fade">
                                      <p:cBhvr additive="base" accumulate="none">
                                        <p:cTn id="477" dur="316" fill="hold">
                                          <p:stCondLst>
                                            <p:cond delay="0"/>
                                          </p:stCondLst>
                                        </p:cTn>
                                        <p:tgtEl>
                                          <p:spTgt spid="103"/>
                                        </p:tgtEl>
                                      </p:cBhvr>
                                    </p:animEffect>
                                    <p:set>
                                      <p:cBhvr additive="base" accumulate="none">
                                        <p:cTn id="478" dur="1" fill="hold">
                                          <p:stCondLst>
                                            <p:cond delay="2528"/>
                                          </p:stCondLst>
                                        </p:cTn>
                                        <p:tgtEl>
                                          <p:spTgt spid="103"/>
                                        </p:tgtEl>
                                        <p:attrNameLst>
                                          <p:attrName>style.visibility</p:attrName>
                                        </p:attrNameLst>
                                      </p:cBhvr>
                                      <p:to>
                                        <p:strVal val="hidden"/>
                                      </p:to>
                                    </p:set>
                                    <p:set>
                                      <p:cBhvr additive="base" accumulate="none">
                                        <p:cTn id="479" dur="2908" fill="hold">
                                          <p:stCondLst>
                                            <p:cond delay="0"/>
                                          </p:stCondLst>
                                        </p:cTn>
                                        <p:tgtEl>
                                          <p:spTgt spid="103"/>
                                        </p:tgtEl>
                                        <p:attrNameLst>
                                          <p:attrName/>
                                        </p:attrNameLst>
                                      </p:cBhvr>
                                      <p:to>
                                        <p:strVal val=""/>
                                      </p:to>
                                    </p:set>
                                  </p:childTnLst>
                                </p:cTn>
                              </p:par>
                              <p:par>
                                <p:cTn id="480" presetID="0" presetClass="path" presetSubtype="0" repeatCount="indefinite" fill="hold" grpId="1" nodeType="withEffect">
                                  <p:stCondLst>
                                    <p:cond delay="0"/>
                                  </p:stCondLst>
                                  <p:childTnLst>
                                    <p:animMotion origin="layout" path="M -4.16667E-6 2.59259E-6 C 0.07123 -0.04398 0.06237 -0.16273 0.09011 -0.27847 " pathEditMode="relative" rAng="0" ptsTypes="AA">
                                      <p:cBhvr>
                                        <p:cTn id="481" dur="2714" fill="hold"/>
                                        <p:tgtEl>
                                          <p:spTgt spid="103"/>
                                        </p:tgtEl>
                                        <p:attrNameLst>
                                          <p:attrName>ppt_x</p:attrName>
                                          <p:attrName>ppt_y</p:attrName>
                                        </p:attrNameLst>
                                      </p:cBhvr>
                                      <p:rCtr x="4505" y="-13935"/>
                                    </p:animMotion>
                                  </p:childTnLst>
                                </p:cTn>
                              </p:par>
                              <p:par>
                                <p:cTn id="482" presetID="10" presetClass="entr" presetSubtype="0" repeatCount="indefinite" fill="hold" grpId="0" nodeType="withEffect">
                                  <p:stCondLst>
                                    <p:cond delay="0"/>
                                  </p:stCondLst>
                                  <p:childTnLst>
                                    <p:set>
                                      <p:cBhvr>
                                        <p:cTn id="483" dur="1" fill="hold">
                                          <p:stCondLst>
                                            <p:cond delay="0"/>
                                          </p:stCondLst>
                                        </p:cTn>
                                        <p:tgtEl>
                                          <p:spTgt spid="105"/>
                                        </p:tgtEl>
                                        <p:attrNameLst>
                                          <p:attrName>style.visibility</p:attrName>
                                        </p:attrNameLst>
                                      </p:cBhvr>
                                      <p:to>
                                        <p:strVal val="visible"/>
                                      </p:to>
                                    </p:set>
                                    <p:animEffect transition="out" filter="fade">
                                      <p:cBhvr additive="base" accumulate="none">
                                        <p:cTn id="484" dur="250" fill="hold">
                                          <p:stCondLst>
                                            <p:cond delay="1750"/>
                                          </p:stCondLst>
                                        </p:cTn>
                                        <p:tgtEl>
                                          <p:spTgt spid="105"/>
                                        </p:tgtEl>
                                      </p:cBhvr>
                                    </p:animEffect>
                                    <p:animEffect transition="in" filter="fade">
                                      <p:cBhvr additive="base" accumulate="none">
                                        <p:cTn id="485" dur="250" fill="hold">
                                          <p:stCondLst>
                                            <p:cond delay="0"/>
                                          </p:stCondLst>
                                        </p:cTn>
                                        <p:tgtEl>
                                          <p:spTgt spid="105"/>
                                        </p:tgtEl>
                                      </p:cBhvr>
                                    </p:animEffect>
                                    <p:set>
                                      <p:cBhvr additive="base" accumulate="none">
                                        <p:cTn id="486" dur="1" fill="hold">
                                          <p:stCondLst>
                                            <p:cond delay="1999"/>
                                          </p:stCondLst>
                                        </p:cTn>
                                        <p:tgtEl>
                                          <p:spTgt spid="105"/>
                                        </p:tgtEl>
                                        <p:attrNameLst>
                                          <p:attrName>style.visibility</p:attrName>
                                        </p:attrNameLst>
                                      </p:cBhvr>
                                      <p:to>
                                        <p:strVal val="hidden"/>
                                      </p:to>
                                    </p:set>
                                    <p:set>
                                      <p:cBhvr additive="base" accumulate="none">
                                        <p:cTn id="487" dur="2300" fill="hold">
                                          <p:stCondLst>
                                            <p:cond delay="0"/>
                                          </p:stCondLst>
                                        </p:cTn>
                                        <p:tgtEl>
                                          <p:spTgt spid="105"/>
                                        </p:tgtEl>
                                        <p:attrNameLst>
                                          <p:attrName/>
                                        </p:attrNameLst>
                                      </p:cBhvr>
                                      <p:to>
                                        <p:strVal val=""/>
                                      </p:to>
                                    </p:set>
                                  </p:childTnLst>
                                </p:cTn>
                              </p:par>
                              <p:par>
                                <p:cTn id="488" presetID="0" presetClass="path" presetSubtype="0" repeatCount="indefinite" fill="hold" grpId="1" nodeType="withEffect">
                                  <p:stCondLst>
                                    <p:cond delay="0"/>
                                  </p:stCondLst>
                                  <p:childTnLst>
                                    <p:animMotion origin="layout" path="M -1.66667E-6 -2.59259E-6 C -0.01133 -0.10555 -0.06198 -0.18449 -0.00768 -0.31458 " pathEditMode="relative" rAng="0" ptsTypes="AA">
                                      <p:cBhvr>
                                        <p:cTn id="489" dur="3409" fill="hold"/>
                                        <p:tgtEl>
                                          <p:spTgt spid="105"/>
                                        </p:tgtEl>
                                        <p:attrNameLst>
                                          <p:attrName>ppt_x</p:attrName>
                                          <p:attrName>ppt_y</p:attrName>
                                        </p:attrNameLst>
                                      </p:cBhvr>
                                      <p:rCtr x="-1628" y="-15741"/>
                                    </p:animMotion>
                                  </p:childTnLst>
                                </p:cTn>
                              </p:par>
                              <p:par>
                                <p:cTn id="490" presetID="10" presetClass="entr" presetSubtype="0" repeatCount="indefinite" fill="hold" grpId="0" nodeType="withEffect">
                                  <p:stCondLst>
                                    <p:cond delay="0"/>
                                  </p:stCondLst>
                                  <p:childTnLst>
                                    <p:set>
                                      <p:cBhvr>
                                        <p:cTn id="491" dur="1" fill="hold">
                                          <p:stCondLst>
                                            <p:cond delay="0"/>
                                          </p:stCondLst>
                                        </p:cTn>
                                        <p:tgtEl>
                                          <p:spTgt spid="106"/>
                                        </p:tgtEl>
                                        <p:attrNameLst>
                                          <p:attrName>style.visibility</p:attrName>
                                        </p:attrNameLst>
                                      </p:cBhvr>
                                      <p:to>
                                        <p:strVal val="visible"/>
                                      </p:to>
                                    </p:set>
                                    <p:animEffect transition="out" filter="fade">
                                      <p:cBhvr additive="base" accumulate="none">
                                        <p:cTn id="492" dur="419" fill="hold">
                                          <p:stCondLst>
                                            <p:cond delay="2935"/>
                                          </p:stCondLst>
                                        </p:cTn>
                                        <p:tgtEl>
                                          <p:spTgt spid="106"/>
                                        </p:tgtEl>
                                      </p:cBhvr>
                                    </p:animEffect>
                                    <p:animEffect transition="in" filter="fade">
                                      <p:cBhvr additive="base" accumulate="none">
                                        <p:cTn id="493" dur="419" fill="hold">
                                          <p:stCondLst>
                                            <p:cond delay="0"/>
                                          </p:stCondLst>
                                        </p:cTn>
                                        <p:tgtEl>
                                          <p:spTgt spid="106"/>
                                        </p:tgtEl>
                                      </p:cBhvr>
                                    </p:animEffect>
                                    <p:set>
                                      <p:cBhvr additive="base" accumulate="none">
                                        <p:cTn id="494" dur="1" fill="hold">
                                          <p:stCondLst>
                                            <p:cond delay="3353"/>
                                          </p:stCondLst>
                                        </p:cTn>
                                        <p:tgtEl>
                                          <p:spTgt spid="106"/>
                                        </p:tgtEl>
                                        <p:attrNameLst>
                                          <p:attrName>style.visibility</p:attrName>
                                        </p:attrNameLst>
                                      </p:cBhvr>
                                      <p:to>
                                        <p:strVal val="hidden"/>
                                      </p:to>
                                    </p:set>
                                    <p:set>
                                      <p:cBhvr additive="base" accumulate="none">
                                        <p:cTn id="495" dur="3858" fill="hold">
                                          <p:stCondLst>
                                            <p:cond delay="0"/>
                                          </p:stCondLst>
                                        </p:cTn>
                                        <p:tgtEl>
                                          <p:spTgt spid="106"/>
                                        </p:tgtEl>
                                        <p:attrNameLst>
                                          <p:attrName/>
                                        </p:attrNameLst>
                                      </p:cBhvr>
                                      <p:to>
                                        <p:strVal val=""/>
                                      </p:to>
                                    </p:set>
                                  </p:childTnLst>
                                </p:cTn>
                              </p:par>
                              <p:par>
                                <p:cTn id="496" presetID="0" presetClass="path" presetSubtype="0" repeatCount="indefinite" fill="hold" grpId="1" nodeType="withEffect">
                                  <p:stCondLst>
                                    <p:cond delay="0"/>
                                  </p:stCondLst>
                                  <p:childTnLst>
                                    <p:animMotion origin="layout" path="M -0.00013 2.22222E-6 C 0.06472 -0.13542 0.07722 -0.05139 0.13164 -0.18125 " pathEditMode="relative" rAng="0" ptsTypes="AA">
                                      <p:cBhvr>
                                        <p:cTn id="497" dur="3060" fill="hold"/>
                                        <p:tgtEl>
                                          <p:spTgt spid="106"/>
                                        </p:tgtEl>
                                        <p:attrNameLst>
                                          <p:attrName>ppt_x</p:attrName>
                                          <p:attrName>ppt_y</p:attrName>
                                        </p:attrNameLst>
                                      </p:cBhvr>
                                      <p:rCtr x="6589" y="-9074"/>
                                    </p:animMotion>
                                  </p:childTnLst>
                                </p:cTn>
                              </p:par>
                              <p:par>
                                <p:cTn id="498" presetID="10" presetClass="entr" presetSubtype="0" repeatCount="indefinite" fill="hold" grpId="0" nodeType="withEffect">
                                  <p:stCondLst>
                                    <p:cond delay="0"/>
                                  </p:stCondLst>
                                  <p:childTnLst>
                                    <p:set>
                                      <p:cBhvr>
                                        <p:cTn id="499" dur="1" fill="hold">
                                          <p:stCondLst>
                                            <p:cond delay="0"/>
                                          </p:stCondLst>
                                        </p:cTn>
                                        <p:tgtEl>
                                          <p:spTgt spid="107"/>
                                        </p:tgtEl>
                                        <p:attrNameLst>
                                          <p:attrName>style.visibility</p:attrName>
                                        </p:attrNameLst>
                                      </p:cBhvr>
                                      <p:to>
                                        <p:strVal val="visible"/>
                                      </p:to>
                                    </p:set>
                                    <p:animEffect transition="out" filter="fade">
                                      <p:cBhvr additive="base" accumulate="none">
                                        <p:cTn id="500" dur="237" fill="hold">
                                          <p:stCondLst>
                                            <p:cond delay="1658"/>
                                          </p:stCondLst>
                                        </p:cTn>
                                        <p:tgtEl>
                                          <p:spTgt spid="107"/>
                                        </p:tgtEl>
                                      </p:cBhvr>
                                    </p:animEffect>
                                    <p:animEffect transition="in" filter="fade">
                                      <p:cBhvr additive="base" accumulate="none">
                                        <p:cTn id="501" dur="237" fill="hold">
                                          <p:stCondLst>
                                            <p:cond delay="0"/>
                                          </p:stCondLst>
                                        </p:cTn>
                                        <p:tgtEl>
                                          <p:spTgt spid="107"/>
                                        </p:tgtEl>
                                      </p:cBhvr>
                                    </p:animEffect>
                                    <p:set>
                                      <p:cBhvr additive="base" accumulate="none">
                                        <p:cTn id="502" dur="1" fill="hold">
                                          <p:stCondLst>
                                            <p:cond delay="1894"/>
                                          </p:stCondLst>
                                        </p:cTn>
                                        <p:tgtEl>
                                          <p:spTgt spid="107"/>
                                        </p:tgtEl>
                                        <p:attrNameLst>
                                          <p:attrName>style.visibility</p:attrName>
                                        </p:attrNameLst>
                                      </p:cBhvr>
                                      <p:to>
                                        <p:strVal val="hidden"/>
                                      </p:to>
                                    </p:set>
                                    <p:set>
                                      <p:cBhvr additive="base" accumulate="none">
                                        <p:cTn id="503" dur="2179" fill="hold">
                                          <p:stCondLst>
                                            <p:cond delay="0"/>
                                          </p:stCondLst>
                                        </p:cTn>
                                        <p:tgtEl>
                                          <p:spTgt spid="107"/>
                                        </p:tgtEl>
                                        <p:attrNameLst>
                                          <p:attrName/>
                                        </p:attrNameLst>
                                      </p:cBhvr>
                                      <p:to>
                                        <p:strVal val=""/>
                                      </p:to>
                                    </p:set>
                                  </p:childTnLst>
                                </p:cTn>
                              </p:par>
                              <p:par>
                                <p:cTn id="504" presetID="0" presetClass="path" presetSubtype="0" repeatCount="indefinite" fill="hold" grpId="1" nodeType="withEffect">
                                  <p:stCondLst>
                                    <p:cond delay="0"/>
                                  </p:stCondLst>
                                  <p:childTnLst>
                                    <p:animMotion origin="layout" path="M -4.16667E-7 3.7037E-7 C -0.0401 -0.14375 -0.07305 -0.07477 -0.10898 -0.21713 " pathEditMode="relative" rAng="0" ptsTypes="AA">
                                      <p:cBhvr>
                                        <p:cTn id="505" dur="3515" fill="hold"/>
                                        <p:tgtEl>
                                          <p:spTgt spid="107"/>
                                        </p:tgtEl>
                                        <p:attrNameLst>
                                          <p:attrName>ppt_x</p:attrName>
                                          <p:attrName>ppt_y</p:attrName>
                                        </p:attrNameLst>
                                      </p:cBhvr>
                                      <p:rCtr x="-5456" y="-10856"/>
                                    </p:animMotion>
                                  </p:childTnLst>
                                </p:cTn>
                              </p:par>
                              <p:par>
                                <p:cTn id="506" presetID="10" presetClass="entr" presetSubtype="0" repeatCount="indefinite" fill="hold" grpId="0" nodeType="withEffect">
                                  <p:stCondLst>
                                    <p:cond delay="0"/>
                                  </p:stCondLst>
                                  <p:childTnLst>
                                    <p:set>
                                      <p:cBhvr>
                                        <p:cTn id="507" dur="1" fill="hold">
                                          <p:stCondLst>
                                            <p:cond delay="0"/>
                                          </p:stCondLst>
                                        </p:cTn>
                                        <p:tgtEl>
                                          <p:spTgt spid="108"/>
                                        </p:tgtEl>
                                        <p:attrNameLst>
                                          <p:attrName>style.visibility</p:attrName>
                                        </p:attrNameLst>
                                      </p:cBhvr>
                                      <p:to>
                                        <p:strVal val="visible"/>
                                      </p:to>
                                    </p:set>
                                    <p:animEffect transition="out" filter="fade">
                                      <p:cBhvr additive="base" accumulate="none">
                                        <p:cTn id="508" dur="305" fill="hold">
                                          <p:stCondLst>
                                            <p:cond delay="2133"/>
                                          </p:stCondLst>
                                        </p:cTn>
                                        <p:tgtEl>
                                          <p:spTgt spid="108"/>
                                        </p:tgtEl>
                                      </p:cBhvr>
                                    </p:animEffect>
                                    <p:animEffect transition="in" filter="fade">
                                      <p:cBhvr additive="base" accumulate="none">
                                        <p:cTn id="509" dur="305" fill="hold">
                                          <p:stCondLst>
                                            <p:cond delay="0"/>
                                          </p:stCondLst>
                                        </p:cTn>
                                        <p:tgtEl>
                                          <p:spTgt spid="108"/>
                                        </p:tgtEl>
                                      </p:cBhvr>
                                    </p:animEffect>
                                    <p:set>
                                      <p:cBhvr additive="base" accumulate="none">
                                        <p:cTn id="510" dur="1" fill="hold">
                                          <p:stCondLst>
                                            <p:cond delay="2437"/>
                                          </p:stCondLst>
                                        </p:cTn>
                                        <p:tgtEl>
                                          <p:spTgt spid="108"/>
                                        </p:tgtEl>
                                        <p:attrNameLst>
                                          <p:attrName>style.visibility</p:attrName>
                                        </p:attrNameLst>
                                      </p:cBhvr>
                                      <p:to>
                                        <p:strVal val="hidden"/>
                                      </p:to>
                                    </p:set>
                                    <p:set>
                                      <p:cBhvr additive="base" accumulate="none">
                                        <p:cTn id="511" dur="2804" fill="hold">
                                          <p:stCondLst>
                                            <p:cond delay="0"/>
                                          </p:stCondLst>
                                        </p:cTn>
                                        <p:tgtEl>
                                          <p:spTgt spid="108"/>
                                        </p:tgtEl>
                                        <p:attrNameLst>
                                          <p:attrName/>
                                        </p:attrNameLst>
                                      </p:cBhvr>
                                      <p:to>
                                        <p:strVal val=""/>
                                      </p:to>
                                    </p:set>
                                  </p:childTnLst>
                                </p:cTn>
                              </p:par>
                              <p:par>
                                <p:cTn id="512" presetID="0" presetClass="path" presetSubtype="0" repeatCount="indefinite" fill="hold" grpId="1" nodeType="withEffect">
                                  <p:stCondLst>
                                    <p:cond delay="0"/>
                                  </p:stCondLst>
                                  <p:childTnLst>
                                    <p:animMotion origin="layout" path="M -0.00013 -2.22222E-6 C 0.08373 -0.1206 0.14375 -0.01111 0.19831 -0.14097 " pathEditMode="relative" rAng="0" ptsTypes="AA">
                                      <p:cBhvr>
                                        <p:cTn id="513" dur="2924" fill="hold"/>
                                        <p:tgtEl>
                                          <p:spTgt spid="108"/>
                                        </p:tgtEl>
                                        <p:attrNameLst>
                                          <p:attrName>ppt_x</p:attrName>
                                          <p:attrName>ppt_y</p:attrName>
                                        </p:attrNameLst>
                                      </p:cBhvr>
                                      <p:rCtr x="9922" y="-7060"/>
                                    </p:animMotion>
                                  </p:childTnLst>
                                </p:cTn>
                              </p:par>
                              <p:par>
                                <p:cTn id="514" presetID="10" presetClass="entr" presetSubtype="0" repeatCount="indefinite" fill="hold" grpId="0" nodeType="withEffect">
                                  <p:stCondLst>
                                    <p:cond delay="0"/>
                                  </p:stCondLst>
                                  <p:childTnLst>
                                    <p:set>
                                      <p:cBhvr>
                                        <p:cTn id="515" dur="1" fill="hold">
                                          <p:stCondLst>
                                            <p:cond delay="0"/>
                                          </p:stCondLst>
                                        </p:cTn>
                                        <p:tgtEl>
                                          <p:spTgt spid="109"/>
                                        </p:tgtEl>
                                        <p:attrNameLst>
                                          <p:attrName>style.visibility</p:attrName>
                                        </p:attrNameLst>
                                      </p:cBhvr>
                                      <p:to>
                                        <p:strVal val="visible"/>
                                      </p:to>
                                    </p:set>
                                    <p:animEffect transition="out" filter="fade">
                                      <p:cBhvr additive="base" accumulate="none">
                                        <p:cTn id="516" dur="289" fill="hold">
                                          <p:stCondLst>
                                            <p:cond delay="2024"/>
                                          </p:stCondLst>
                                        </p:cTn>
                                        <p:tgtEl>
                                          <p:spTgt spid="109"/>
                                        </p:tgtEl>
                                      </p:cBhvr>
                                    </p:animEffect>
                                    <p:animEffect transition="in" filter="fade">
                                      <p:cBhvr additive="base" accumulate="none">
                                        <p:cTn id="517" dur="289" fill="hold">
                                          <p:stCondLst>
                                            <p:cond delay="0"/>
                                          </p:stCondLst>
                                        </p:cTn>
                                        <p:tgtEl>
                                          <p:spTgt spid="109"/>
                                        </p:tgtEl>
                                      </p:cBhvr>
                                    </p:animEffect>
                                    <p:set>
                                      <p:cBhvr additive="base" accumulate="none">
                                        <p:cTn id="518" dur="1" fill="hold">
                                          <p:stCondLst>
                                            <p:cond delay="2311"/>
                                          </p:stCondLst>
                                        </p:cTn>
                                        <p:tgtEl>
                                          <p:spTgt spid="109"/>
                                        </p:tgtEl>
                                        <p:attrNameLst>
                                          <p:attrName>style.visibility</p:attrName>
                                        </p:attrNameLst>
                                      </p:cBhvr>
                                      <p:to>
                                        <p:strVal val="hidden"/>
                                      </p:to>
                                    </p:set>
                                    <p:set>
                                      <p:cBhvr additive="base" accumulate="none">
                                        <p:cTn id="519" dur="2659" fill="hold">
                                          <p:stCondLst>
                                            <p:cond delay="0"/>
                                          </p:stCondLst>
                                        </p:cTn>
                                        <p:tgtEl>
                                          <p:spTgt spid="109"/>
                                        </p:tgtEl>
                                        <p:attrNameLst>
                                          <p:attrName/>
                                        </p:attrNameLst>
                                      </p:cBhvr>
                                      <p:to>
                                        <p:strVal val=""/>
                                      </p:to>
                                    </p:set>
                                  </p:childTnLst>
                                </p:cTn>
                              </p:par>
                              <p:par>
                                <p:cTn id="520" presetID="0" presetClass="path" presetSubtype="0" repeatCount="indefinite" fill="hold" grpId="1" nodeType="withEffect">
                                  <p:stCondLst>
                                    <p:cond delay="0"/>
                                  </p:stCondLst>
                                  <p:childTnLst>
                                    <p:animMotion origin="layout" path="M -1.04167E-6 0 C -0.04023 -0.14421 0.01732 -0.1956 -0.00299 -0.34421 " pathEditMode="relative" rAng="0" ptsTypes="AA">
                                      <p:cBhvr>
                                        <p:cTn id="521" dur="2191" fill="hold"/>
                                        <p:tgtEl>
                                          <p:spTgt spid="109"/>
                                        </p:tgtEl>
                                        <p:attrNameLst>
                                          <p:attrName>ppt_x</p:attrName>
                                          <p:attrName>ppt_y</p:attrName>
                                        </p:attrNameLst>
                                      </p:cBhvr>
                                      <p:rCtr x="-664" y="-17222"/>
                                    </p:animMotion>
                                  </p:childTnLst>
                                </p:cTn>
                              </p:par>
                              <p:par>
                                <p:cTn id="522" presetID="10" presetClass="entr" presetSubtype="0" repeatCount="indefinite" fill="hold" grpId="0" nodeType="withEffect">
                                  <p:stCondLst>
                                    <p:cond delay="0"/>
                                  </p:stCondLst>
                                  <p:childTnLst>
                                    <p:set>
                                      <p:cBhvr>
                                        <p:cTn id="523" dur="1" fill="hold">
                                          <p:stCondLst>
                                            <p:cond delay="0"/>
                                          </p:stCondLst>
                                        </p:cTn>
                                        <p:tgtEl>
                                          <p:spTgt spid="110"/>
                                        </p:tgtEl>
                                        <p:attrNameLst>
                                          <p:attrName>style.visibility</p:attrName>
                                        </p:attrNameLst>
                                      </p:cBhvr>
                                      <p:to>
                                        <p:strVal val="visible"/>
                                      </p:to>
                                    </p:set>
                                    <p:animEffect transition="out" filter="fade">
                                      <p:cBhvr additive="base" accumulate="none">
                                        <p:cTn id="524" dur="346" fill="hold">
                                          <p:stCondLst>
                                            <p:cond delay="2419"/>
                                          </p:stCondLst>
                                        </p:cTn>
                                        <p:tgtEl>
                                          <p:spTgt spid="110"/>
                                        </p:tgtEl>
                                      </p:cBhvr>
                                    </p:animEffect>
                                    <p:animEffect transition="in" filter="fade">
                                      <p:cBhvr additive="base" accumulate="none">
                                        <p:cTn id="525" dur="346" fill="hold">
                                          <p:stCondLst>
                                            <p:cond delay="0"/>
                                          </p:stCondLst>
                                        </p:cTn>
                                        <p:tgtEl>
                                          <p:spTgt spid="110"/>
                                        </p:tgtEl>
                                      </p:cBhvr>
                                    </p:animEffect>
                                    <p:set>
                                      <p:cBhvr additive="base" accumulate="none">
                                        <p:cTn id="526" dur="1" fill="hold">
                                          <p:stCondLst>
                                            <p:cond delay="2763"/>
                                          </p:stCondLst>
                                        </p:cTn>
                                        <p:tgtEl>
                                          <p:spTgt spid="110"/>
                                        </p:tgtEl>
                                        <p:attrNameLst>
                                          <p:attrName>style.visibility</p:attrName>
                                        </p:attrNameLst>
                                      </p:cBhvr>
                                      <p:to>
                                        <p:strVal val="hidden"/>
                                      </p:to>
                                    </p:set>
                                    <p:set>
                                      <p:cBhvr additive="base" accumulate="none">
                                        <p:cTn id="527" dur="3180" fill="hold">
                                          <p:stCondLst>
                                            <p:cond delay="0"/>
                                          </p:stCondLst>
                                        </p:cTn>
                                        <p:tgtEl>
                                          <p:spTgt spid="110"/>
                                        </p:tgtEl>
                                        <p:attrNameLst>
                                          <p:attrName/>
                                        </p:attrNameLst>
                                      </p:cBhvr>
                                      <p:to>
                                        <p:strVal val=""/>
                                      </p:to>
                                    </p:set>
                                  </p:childTnLst>
                                </p:cTn>
                              </p:par>
                              <p:par>
                                <p:cTn id="528" presetID="0" presetClass="path" presetSubtype="0" repeatCount="indefinite" fill="hold" grpId="1" nodeType="withEffect">
                                  <p:stCondLst>
                                    <p:cond delay="0"/>
                                  </p:stCondLst>
                                  <p:childTnLst>
                                    <p:animMotion origin="layout" path="M -4.79167E-6 -4.07407E-6 C 0.00378 -0.22476 0.15404 -0.14305 0.13373 -0.2912 " pathEditMode="relative" rAng="0" ptsTypes="AA">
                                      <p:cBhvr>
                                        <p:cTn id="529" dur="2340" fill="hold"/>
                                        <p:tgtEl>
                                          <p:spTgt spid="110"/>
                                        </p:tgtEl>
                                        <p:attrNameLst>
                                          <p:attrName>ppt_x</p:attrName>
                                          <p:attrName>ppt_y</p:attrName>
                                        </p:attrNameLst>
                                      </p:cBhvr>
                                      <p:rCtr x="6771" y="-14560"/>
                                    </p:animMotion>
                                  </p:childTnLst>
                                </p:cTn>
                              </p:par>
                              <p:par>
                                <p:cTn id="530" presetID="10" presetClass="entr" presetSubtype="0" repeatCount="indefinite" fill="hold" grpId="0" nodeType="withEffect">
                                  <p:stCondLst>
                                    <p:cond delay="0"/>
                                  </p:stCondLst>
                                  <p:childTnLst>
                                    <p:set>
                                      <p:cBhvr>
                                        <p:cTn id="531" dur="1" fill="hold">
                                          <p:stCondLst>
                                            <p:cond delay="0"/>
                                          </p:stCondLst>
                                        </p:cTn>
                                        <p:tgtEl>
                                          <p:spTgt spid="104"/>
                                        </p:tgtEl>
                                        <p:attrNameLst>
                                          <p:attrName>style.visibility</p:attrName>
                                        </p:attrNameLst>
                                      </p:cBhvr>
                                      <p:to>
                                        <p:strVal val="visible"/>
                                      </p:to>
                                    </p:set>
                                    <p:animEffect transition="out" filter="fade">
                                      <p:cBhvr additive="base" accumulate="none">
                                        <p:cTn id="532" dur="277" fill="hold">
                                          <p:stCondLst>
                                            <p:cond delay="1937"/>
                                          </p:stCondLst>
                                        </p:cTn>
                                        <p:tgtEl>
                                          <p:spTgt spid="104"/>
                                        </p:tgtEl>
                                      </p:cBhvr>
                                    </p:animEffect>
                                    <p:animEffect transition="in" filter="fade">
                                      <p:cBhvr additive="base" accumulate="none">
                                        <p:cTn id="533" dur="277" fill="hold">
                                          <p:stCondLst>
                                            <p:cond delay="0"/>
                                          </p:stCondLst>
                                        </p:cTn>
                                        <p:tgtEl>
                                          <p:spTgt spid="104"/>
                                        </p:tgtEl>
                                      </p:cBhvr>
                                    </p:animEffect>
                                    <p:set>
                                      <p:cBhvr additive="base" accumulate="none">
                                        <p:cTn id="534" dur="1" fill="hold">
                                          <p:stCondLst>
                                            <p:cond delay="2213"/>
                                          </p:stCondLst>
                                        </p:cTn>
                                        <p:tgtEl>
                                          <p:spTgt spid="104"/>
                                        </p:tgtEl>
                                        <p:attrNameLst>
                                          <p:attrName>style.visibility</p:attrName>
                                        </p:attrNameLst>
                                      </p:cBhvr>
                                      <p:to>
                                        <p:strVal val="hidden"/>
                                      </p:to>
                                    </p:set>
                                    <p:set>
                                      <p:cBhvr additive="base" accumulate="none">
                                        <p:cTn id="535" dur="2546" fill="hold">
                                          <p:stCondLst>
                                            <p:cond delay="0"/>
                                          </p:stCondLst>
                                        </p:cTn>
                                        <p:tgtEl>
                                          <p:spTgt spid="104"/>
                                        </p:tgtEl>
                                        <p:attrNameLst>
                                          <p:attrName/>
                                        </p:attrNameLst>
                                      </p:cBhvr>
                                      <p:to>
                                        <p:strVal val=""/>
                                      </p:to>
                                    </p:set>
                                  </p:childTnLst>
                                </p:cTn>
                              </p:par>
                              <p:par>
                                <p:cTn id="536" presetID="0" presetClass="path" presetSubtype="0" repeatCount="indefinite" fill="hold" grpId="1" nodeType="withEffect">
                                  <p:stCondLst>
                                    <p:cond delay="0"/>
                                  </p:stCondLst>
                                  <p:childTnLst>
                                    <p:animMotion origin="layout" path="M 1.04167E-6 1.11111E-6 C 0.07604 -0.05301 0.06667 -0.19607 0.09635 -0.33519 " pathEditMode="relative" rAng="0" ptsTypes="AA">
                                      <p:cBhvr>
                                        <p:cTn id="537" dur="3347" fill="hold"/>
                                        <p:tgtEl>
                                          <p:spTgt spid="104"/>
                                        </p:tgtEl>
                                        <p:attrNameLst>
                                          <p:attrName>ppt_x</p:attrName>
                                          <p:attrName>ppt_y</p:attrName>
                                        </p:attrNameLst>
                                      </p:cBhvr>
                                      <p:rCtr x="4818" y="-16759"/>
                                    </p:animMotion>
                                  </p:childTnLst>
                                </p:cTn>
                              </p:par>
                              <p:par>
                                <p:cTn id="538" presetID="10" presetClass="entr" presetSubtype="0" repeatCount="indefinite" fill="hold" grpId="0" nodeType="withEffect">
                                  <p:stCondLst>
                                    <p:cond delay="0"/>
                                  </p:stCondLst>
                                  <p:childTnLst>
                                    <p:set>
                                      <p:cBhvr>
                                        <p:cTn id="539" dur="1" fill="hold">
                                          <p:stCondLst>
                                            <p:cond delay="0"/>
                                          </p:stCondLst>
                                        </p:cTn>
                                        <p:tgtEl>
                                          <p:spTgt spid="111"/>
                                        </p:tgtEl>
                                        <p:attrNameLst>
                                          <p:attrName>style.visibility</p:attrName>
                                        </p:attrNameLst>
                                      </p:cBhvr>
                                      <p:to>
                                        <p:strVal val="visible"/>
                                      </p:to>
                                    </p:set>
                                    <p:animEffect transition="out" filter="fade">
                                      <p:cBhvr additive="base" accumulate="none">
                                        <p:cTn id="540" dur="273" fill="hold">
                                          <p:stCondLst>
                                            <p:cond delay="1912"/>
                                          </p:stCondLst>
                                        </p:cTn>
                                        <p:tgtEl>
                                          <p:spTgt spid="111"/>
                                        </p:tgtEl>
                                      </p:cBhvr>
                                    </p:animEffect>
                                    <p:animEffect transition="in" filter="fade">
                                      <p:cBhvr additive="base" accumulate="none">
                                        <p:cTn id="541" dur="273" fill="hold">
                                          <p:stCondLst>
                                            <p:cond delay="0"/>
                                          </p:stCondLst>
                                        </p:cTn>
                                        <p:tgtEl>
                                          <p:spTgt spid="111"/>
                                        </p:tgtEl>
                                      </p:cBhvr>
                                    </p:animEffect>
                                    <p:set>
                                      <p:cBhvr additive="base" accumulate="none">
                                        <p:cTn id="542" dur="1" fill="hold">
                                          <p:stCondLst>
                                            <p:cond delay="2184"/>
                                          </p:stCondLst>
                                        </p:cTn>
                                        <p:tgtEl>
                                          <p:spTgt spid="111"/>
                                        </p:tgtEl>
                                        <p:attrNameLst>
                                          <p:attrName>style.visibility</p:attrName>
                                        </p:attrNameLst>
                                      </p:cBhvr>
                                      <p:to>
                                        <p:strVal val="hidden"/>
                                      </p:to>
                                    </p:set>
                                    <p:set>
                                      <p:cBhvr additive="base" accumulate="none">
                                        <p:cTn id="543" dur="2513" fill="hold">
                                          <p:stCondLst>
                                            <p:cond delay="0"/>
                                          </p:stCondLst>
                                        </p:cTn>
                                        <p:tgtEl>
                                          <p:spTgt spid="111"/>
                                        </p:tgtEl>
                                        <p:attrNameLst>
                                          <p:attrName/>
                                        </p:attrNameLst>
                                      </p:cBhvr>
                                      <p:to>
                                        <p:strVal val=""/>
                                      </p:to>
                                    </p:set>
                                  </p:childTnLst>
                                </p:cTn>
                              </p:par>
                              <p:par>
                                <p:cTn id="544" presetID="0" presetClass="path" presetSubtype="0" repeatCount="indefinite" fill="hold" grpId="1" nodeType="withEffect">
                                  <p:stCondLst>
                                    <p:cond delay="0"/>
                                  </p:stCondLst>
                                  <p:childTnLst>
                                    <p:animMotion origin="layout" path="M -2.70833E-6 -3.33333E-6 C 0.06433 -0.17314 0.0767 -0.06574 0.13086 -0.23171 " pathEditMode="relative" rAng="0" ptsTypes="AA">
                                      <p:cBhvr>
                                        <p:cTn id="545" dur="2180" fill="hold"/>
                                        <p:tgtEl>
                                          <p:spTgt spid="111"/>
                                        </p:tgtEl>
                                        <p:attrNameLst>
                                          <p:attrName>ppt_x</p:attrName>
                                          <p:attrName>ppt_y</p:attrName>
                                        </p:attrNameLst>
                                      </p:cBhvr>
                                      <p:rCtr x="6536" y="-11597"/>
                                    </p:animMotion>
                                  </p:childTnLst>
                                </p:cTn>
                              </p:par>
                              <p:par>
                                <p:cTn id="546" presetID="10" presetClass="entr" presetSubtype="0" repeatCount="indefinite" fill="hold" grpId="0" nodeType="withEffect">
                                  <p:stCondLst>
                                    <p:cond delay="0"/>
                                  </p:stCondLst>
                                  <p:childTnLst>
                                    <p:set>
                                      <p:cBhvr>
                                        <p:cTn id="547" dur="1" fill="hold">
                                          <p:stCondLst>
                                            <p:cond delay="0"/>
                                          </p:stCondLst>
                                        </p:cTn>
                                        <p:tgtEl>
                                          <p:spTgt spid="112"/>
                                        </p:tgtEl>
                                        <p:attrNameLst>
                                          <p:attrName>style.visibility</p:attrName>
                                        </p:attrNameLst>
                                      </p:cBhvr>
                                      <p:to>
                                        <p:strVal val="visible"/>
                                      </p:to>
                                    </p:set>
                                    <p:animEffect transition="out" filter="fade">
                                      <p:cBhvr additive="base" accumulate="none">
                                        <p:cTn id="548" dur="224" fill="hold">
                                          <p:stCondLst>
                                            <p:cond delay="1569"/>
                                          </p:stCondLst>
                                        </p:cTn>
                                        <p:tgtEl>
                                          <p:spTgt spid="112"/>
                                        </p:tgtEl>
                                      </p:cBhvr>
                                    </p:animEffect>
                                    <p:animEffect transition="in" filter="fade">
                                      <p:cBhvr additive="base" accumulate="none">
                                        <p:cTn id="549" dur="224" fill="hold">
                                          <p:stCondLst>
                                            <p:cond delay="0"/>
                                          </p:stCondLst>
                                        </p:cTn>
                                        <p:tgtEl>
                                          <p:spTgt spid="112"/>
                                        </p:tgtEl>
                                      </p:cBhvr>
                                    </p:animEffect>
                                    <p:set>
                                      <p:cBhvr additive="base" accumulate="none">
                                        <p:cTn id="550" dur="1" fill="hold">
                                          <p:stCondLst>
                                            <p:cond delay="1792"/>
                                          </p:stCondLst>
                                        </p:cTn>
                                        <p:tgtEl>
                                          <p:spTgt spid="112"/>
                                        </p:tgtEl>
                                        <p:attrNameLst>
                                          <p:attrName>style.visibility</p:attrName>
                                        </p:attrNameLst>
                                      </p:cBhvr>
                                      <p:to>
                                        <p:strVal val="hidden"/>
                                      </p:to>
                                    </p:set>
                                    <p:set>
                                      <p:cBhvr additive="base" accumulate="none">
                                        <p:cTn id="551" dur="2062" fill="hold">
                                          <p:stCondLst>
                                            <p:cond delay="0"/>
                                          </p:stCondLst>
                                        </p:cTn>
                                        <p:tgtEl>
                                          <p:spTgt spid="112"/>
                                        </p:tgtEl>
                                        <p:attrNameLst>
                                          <p:attrName/>
                                        </p:attrNameLst>
                                      </p:cBhvr>
                                      <p:to>
                                        <p:strVal val=""/>
                                      </p:to>
                                    </p:set>
                                  </p:childTnLst>
                                </p:cTn>
                              </p:par>
                              <p:par>
                                <p:cTn id="552" presetID="0" presetClass="path" presetSubtype="0" repeatCount="indefinite" fill="hold" grpId="1" nodeType="withEffect">
                                  <p:stCondLst>
                                    <p:cond delay="0"/>
                                  </p:stCondLst>
                                  <p:childTnLst>
                                    <p:animMotion origin="layout" path="M -2.70833E-6 -4.44444E-6 C -0.01471 -0.12338 -0.08021 -0.2155 -0.01002 -0.36713 " pathEditMode="relative" rAng="0" ptsTypes="AA">
                                      <p:cBhvr>
                                        <p:cTn id="553" dur="2645" fill="hold"/>
                                        <p:tgtEl>
                                          <p:spTgt spid="112"/>
                                        </p:tgtEl>
                                        <p:attrNameLst>
                                          <p:attrName>ppt_x</p:attrName>
                                          <p:attrName>ppt_y</p:attrName>
                                        </p:attrNameLst>
                                      </p:cBhvr>
                                      <p:rCtr x="-2096" y="-18356"/>
                                    </p:animMotion>
                                  </p:childTnLst>
                                </p:cTn>
                              </p:par>
                              <p:par>
                                <p:cTn id="554" presetID="10" presetClass="entr" presetSubtype="0" repeatCount="indefinite" fill="hold" grpId="0" nodeType="withEffect">
                                  <p:stCondLst>
                                    <p:cond delay="0"/>
                                  </p:stCondLst>
                                  <p:childTnLst>
                                    <p:set>
                                      <p:cBhvr>
                                        <p:cTn id="555" dur="1" fill="hold">
                                          <p:stCondLst>
                                            <p:cond delay="0"/>
                                          </p:stCondLst>
                                        </p:cTn>
                                        <p:tgtEl>
                                          <p:spTgt spid="113"/>
                                        </p:tgtEl>
                                        <p:attrNameLst>
                                          <p:attrName>style.visibility</p:attrName>
                                        </p:attrNameLst>
                                      </p:cBhvr>
                                      <p:to>
                                        <p:strVal val="visible"/>
                                      </p:to>
                                    </p:set>
                                    <p:animEffect transition="out" filter="fade">
                                      <p:cBhvr additive="base" accumulate="none">
                                        <p:cTn id="556" dur="389" fill="hold">
                                          <p:stCondLst>
                                            <p:cond delay="2724"/>
                                          </p:stCondLst>
                                        </p:cTn>
                                        <p:tgtEl>
                                          <p:spTgt spid="113"/>
                                        </p:tgtEl>
                                      </p:cBhvr>
                                    </p:animEffect>
                                    <p:animEffect transition="in" filter="fade">
                                      <p:cBhvr additive="base" accumulate="none">
                                        <p:cTn id="557" dur="389" fill="hold">
                                          <p:stCondLst>
                                            <p:cond delay="0"/>
                                          </p:stCondLst>
                                        </p:cTn>
                                        <p:tgtEl>
                                          <p:spTgt spid="113"/>
                                        </p:tgtEl>
                                      </p:cBhvr>
                                    </p:animEffect>
                                    <p:set>
                                      <p:cBhvr additive="base" accumulate="none">
                                        <p:cTn id="558" dur="1" fill="hold">
                                          <p:stCondLst>
                                            <p:cond delay="3112"/>
                                          </p:stCondLst>
                                        </p:cTn>
                                        <p:tgtEl>
                                          <p:spTgt spid="113"/>
                                        </p:tgtEl>
                                        <p:attrNameLst>
                                          <p:attrName>style.visibility</p:attrName>
                                        </p:attrNameLst>
                                      </p:cBhvr>
                                      <p:to>
                                        <p:strVal val="hidden"/>
                                      </p:to>
                                    </p:set>
                                    <p:set>
                                      <p:cBhvr additive="base" accumulate="none">
                                        <p:cTn id="559" dur="3580" fill="hold">
                                          <p:stCondLst>
                                            <p:cond delay="0"/>
                                          </p:stCondLst>
                                        </p:cTn>
                                        <p:tgtEl>
                                          <p:spTgt spid="113"/>
                                        </p:tgtEl>
                                        <p:attrNameLst>
                                          <p:attrName/>
                                        </p:attrNameLst>
                                      </p:cBhvr>
                                      <p:to>
                                        <p:strVal val=""/>
                                      </p:to>
                                    </p:set>
                                  </p:childTnLst>
                                </p:cTn>
                              </p:par>
                              <p:par>
                                <p:cTn id="560" presetID="0" presetClass="path" presetSubtype="0" repeatCount="indefinite" fill="hold" grpId="1" nodeType="withEffect">
                                  <p:stCondLst>
                                    <p:cond delay="0"/>
                                  </p:stCondLst>
                                  <p:childTnLst>
                                    <p:animMotion origin="layout" path="M 4.79167E-6 7.40741E-7 C 0.00286 -0.24884 0.12018 -0.15833 0.10442 -0.32222 " pathEditMode="relative" rAng="0" ptsTypes="AA">
                                      <p:cBhvr>
                                        <p:cTn id="561" dur="2595" fill="hold"/>
                                        <p:tgtEl>
                                          <p:spTgt spid="113"/>
                                        </p:tgtEl>
                                        <p:attrNameLst>
                                          <p:attrName>ppt_x</p:attrName>
                                          <p:attrName>ppt_y</p:attrName>
                                        </p:attrNameLst>
                                      </p:cBhvr>
                                      <p:rCtr x="5286" y="-16111"/>
                                    </p:animMotion>
                                  </p:childTnLst>
                                </p:cTn>
                              </p:par>
                              <p:par>
                                <p:cTn id="562" presetID="10" presetClass="entr" presetSubtype="0" repeatCount="indefinite" fill="hold" grpId="0" nodeType="withEffect">
                                  <p:stCondLst>
                                    <p:cond delay="0"/>
                                  </p:stCondLst>
                                  <p:childTnLst>
                                    <p:set>
                                      <p:cBhvr>
                                        <p:cTn id="563" dur="1" fill="hold">
                                          <p:stCondLst>
                                            <p:cond delay="0"/>
                                          </p:stCondLst>
                                        </p:cTn>
                                        <p:tgtEl>
                                          <p:spTgt spid="114"/>
                                        </p:tgtEl>
                                        <p:attrNameLst>
                                          <p:attrName>style.visibility</p:attrName>
                                        </p:attrNameLst>
                                      </p:cBhvr>
                                      <p:to>
                                        <p:strVal val="visible"/>
                                      </p:to>
                                    </p:set>
                                    <p:animEffect transition="out" filter="fade">
                                      <p:cBhvr additive="base" accumulate="none">
                                        <p:cTn id="564" dur="269" fill="hold">
                                          <p:stCondLst>
                                            <p:cond delay="1880"/>
                                          </p:stCondLst>
                                        </p:cTn>
                                        <p:tgtEl>
                                          <p:spTgt spid="114"/>
                                        </p:tgtEl>
                                      </p:cBhvr>
                                    </p:animEffect>
                                    <p:animEffect transition="in" filter="fade">
                                      <p:cBhvr additive="base" accumulate="none">
                                        <p:cTn id="565" dur="269" fill="hold">
                                          <p:stCondLst>
                                            <p:cond delay="0"/>
                                          </p:stCondLst>
                                        </p:cTn>
                                        <p:tgtEl>
                                          <p:spTgt spid="114"/>
                                        </p:tgtEl>
                                      </p:cBhvr>
                                    </p:animEffect>
                                    <p:set>
                                      <p:cBhvr additive="base" accumulate="none">
                                        <p:cTn id="566" dur="1" fill="hold">
                                          <p:stCondLst>
                                            <p:cond delay="2147"/>
                                          </p:stCondLst>
                                        </p:cTn>
                                        <p:tgtEl>
                                          <p:spTgt spid="114"/>
                                        </p:tgtEl>
                                        <p:attrNameLst>
                                          <p:attrName>style.visibility</p:attrName>
                                        </p:attrNameLst>
                                      </p:cBhvr>
                                      <p:to>
                                        <p:strVal val="hidden"/>
                                      </p:to>
                                    </p:set>
                                    <p:set>
                                      <p:cBhvr additive="base" accumulate="none">
                                        <p:cTn id="567" dur="2471" fill="hold">
                                          <p:stCondLst>
                                            <p:cond delay="0"/>
                                          </p:stCondLst>
                                        </p:cTn>
                                        <p:tgtEl>
                                          <p:spTgt spid="114"/>
                                        </p:tgtEl>
                                        <p:attrNameLst>
                                          <p:attrName/>
                                        </p:attrNameLst>
                                      </p:cBhvr>
                                      <p:to>
                                        <p:strVal val=""/>
                                      </p:to>
                                    </p:set>
                                  </p:childTnLst>
                                </p:cTn>
                              </p:par>
                              <p:par>
                                <p:cTn id="568" presetID="0" presetClass="path" presetSubtype="0" repeatCount="indefinite" fill="hold" grpId="1" nodeType="withEffect">
                                  <p:stCondLst>
                                    <p:cond delay="0"/>
                                  </p:stCondLst>
                                  <p:childTnLst>
                                    <p:animMotion origin="layout" path="M -4.375E-6 -2.96296E-6 C -0.04479 -0.16551 -0.08151 -0.08634 -0.12148 -0.25023 " pathEditMode="relative" rAng="0" ptsTypes="AA">
                                      <p:cBhvr>
                                        <p:cTn id="569" dur="2961" fill="hold"/>
                                        <p:tgtEl>
                                          <p:spTgt spid="114"/>
                                        </p:tgtEl>
                                        <p:attrNameLst>
                                          <p:attrName>ppt_x</p:attrName>
                                          <p:attrName>ppt_y</p:attrName>
                                        </p:attrNameLst>
                                      </p:cBhvr>
                                      <p:rCtr x="-6081" y="-12523"/>
                                    </p:animMotion>
                                  </p:childTnLst>
                                </p:cTn>
                              </p:par>
                              <p:par>
                                <p:cTn id="570" presetID="10" presetClass="entr" presetSubtype="0" repeatCount="indefinite" fill="hold" grpId="0" nodeType="withEffect">
                                  <p:stCondLst>
                                    <p:cond delay="0"/>
                                  </p:stCondLst>
                                  <p:childTnLst>
                                    <p:set>
                                      <p:cBhvr>
                                        <p:cTn id="571" dur="1" fill="hold">
                                          <p:stCondLst>
                                            <p:cond delay="0"/>
                                          </p:stCondLst>
                                        </p:cTn>
                                        <p:tgtEl>
                                          <p:spTgt spid="115"/>
                                        </p:tgtEl>
                                        <p:attrNameLst>
                                          <p:attrName>style.visibility</p:attrName>
                                        </p:attrNameLst>
                                      </p:cBhvr>
                                      <p:to>
                                        <p:strVal val="visible"/>
                                      </p:to>
                                    </p:set>
                                    <p:animEffect transition="out" filter="fade">
                                      <p:cBhvr additive="base" accumulate="none">
                                        <p:cTn id="572" dur="227" fill="hold">
                                          <p:stCondLst>
                                            <p:cond delay="1590"/>
                                          </p:stCondLst>
                                        </p:cTn>
                                        <p:tgtEl>
                                          <p:spTgt spid="115"/>
                                        </p:tgtEl>
                                      </p:cBhvr>
                                    </p:animEffect>
                                    <p:animEffect transition="in" filter="fade">
                                      <p:cBhvr additive="base" accumulate="none">
                                        <p:cTn id="573" dur="227" fill="hold">
                                          <p:stCondLst>
                                            <p:cond delay="0"/>
                                          </p:stCondLst>
                                        </p:cTn>
                                        <p:tgtEl>
                                          <p:spTgt spid="115"/>
                                        </p:tgtEl>
                                      </p:cBhvr>
                                    </p:animEffect>
                                    <p:set>
                                      <p:cBhvr additive="base" accumulate="none">
                                        <p:cTn id="574" dur="1" fill="hold">
                                          <p:stCondLst>
                                            <p:cond delay="1816"/>
                                          </p:stCondLst>
                                        </p:cTn>
                                        <p:tgtEl>
                                          <p:spTgt spid="115"/>
                                        </p:tgtEl>
                                        <p:attrNameLst>
                                          <p:attrName>style.visibility</p:attrName>
                                        </p:attrNameLst>
                                      </p:cBhvr>
                                      <p:to>
                                        <p:strVal val="hidden"/>
                                      </p:to>
                                    </p:set>
                                    <p:set>
                                      <p:cBhvr additive="base" accumulate="none">
                                        <p:cTn id="575" dur="2090" fill="hold">
                                          <p:stCondLst>
                                            <p:cond delay="0"/>
                                          </p:stCondLst>
                                        </p:cTn>
                                        <p:tgtEl>
                                          <p:spTgt spid="115"/>
                                        </p:tgtEl>
                                        <p:attrNameLst>
                                          <p:attrName/>
                                        </p:attrNameLst>
                                      </p:cBhvr>
                                      <p:to>
                                        <p:strVal val=""/>
                                      </p:to>
                                    </p:set>
                                  </p:childTnLst>
                                </p:cTn>
                              </p:par>
                              <p:par>
                                <p:cTn id="576" presetID="0" presetClass="path" presetSubtype="0" repeatCount="indefinite" fill="hold" grpId="1" nodeType="withEffect">
                                  <p:stCondLst>
                                    <p:cond delay="0"/>
                                  </p:stCondLst>
                                  <p:childTnLst>
                                    <p:animMotion origin="layout" path="M -0.00013 4.07407E-6 C 0.10482 -0.20695 0.17995 -0.01922 0.24831 -0.2419 " pathEditMode="relative" rAng="0" ptsTypes="AA">
                                      <p:cBhvr>
                                        <p:cTn id="577" dur="2965" fill="hold"/>
                                        <p:tgtEl>
                                          <p:spTgt spid="115"/>
                                        </p:tgtEl>
                                        <p:attrNameLst>
                                          <p:attrName>ppt_x</p:attrName>
                                          <p:attrName>ppt_y</p:attrName>
                                        </p:attrNameLst>
                                      </p:cBhvr>
                                      <p:rCtr x="12422" y="-12106"/>
                                    </p:animMotion>
                                  </p:childTnLst>
                                </p:cTn>
                              </p:par>
                              <p:par>
                                <p:cTn id="578" presetID="10" presetClass="entr" presetSubtype="0" repeatCount="indefinite" fill="hold" grpId="0" nodeType="withEffect">
                                  <p:stCondLst>
                                    <p:cond delay="0"/>
                                  </p:stCondLst>
                                  <p:childTnLst>
                                    <p:set>
                                      <p:cBhvr>
                                        <p:cTn id="579" dur="1" fill="hold">
                                          <p:stCondLst>
                                            <p:cond delay="0"/>
                                          </p:stCondLst>
                                        </p:cTn>
                                        <p:tgtEl>
                                          <p:spTgt spid="116"/>
                                        </p:tgtEl>
                                        <p:attrNameLst>
                                          <p:attrName>style.visibility</p:attrName>
                                        </p:attrNameLst>
                                      </p:cBhvr>
                                      <p:to>
                                        <p:strVal val="visible"/>
                                      </p:to>
                                    </p:set>
                                    <p:animEffect transition="out" filter="fade">
                                      <p:cBhvr additive="base" accumulate="none">
                                        <p:cTn id="580" dur="345" fill="hold">
                                          <p:stCondLst>
                                            <p:cond delay="2417"/>
                                          </p:stCondLst>
                                        </p:cTn>
                                        <p:tgtEl>
                                          <p:spTgt spid="116"/>
                                        </p:tgtEl>
                                      </p:cBhvr>
                                    </p:animEffect>
                                    <p:animEffect transition="in" filter="fade">
                                      <p:cBhvr additive="base" accumulate="none">
                                        <p:cTn id="581" dur="345" fill="hold">
                                          <p:stCondLst>
                                            <p:cond delay="0"/>
                                          </p:stCondLst>
                                        </p:cTn>
                                        <p:tgtEl>
                                          <p:spTgt spid="116"/>
                                        </p:tgtEl>
                                      </p:cBhvr>
                                    </p:animEffect>
                                    <p:set>
                                      <p:cBhvr additive="base" accumulate="none">
                                        <p:cTn id="582" dur="1" fill="hold">
                                          <p:stCondLst>
                                            <p:cond delay="2761"/>
                                          </p:stCondLst>
                                        </p:cTn>
                                        <p:tgtEl>
                                          <p:spTgt spid="116"/>
                                        </p:tgtEl>
                                        <p:attrNameLst>
                                          <p:attrName>style.visibility</p:attrName>
                                        </p:attrNameLst>
                                      </p:cBhvr>
                                      <p:to>
                                        <p:strVal val="hidden"/>
                                      </p:to>
                                    </p:set>
                                    <p:set>
                                      <p:cBhvr additive="base" accumulate="none">
                                        <p:cTn id="583" dur="3177" fill="hold">
                                          <p:stCondLst>
                                            <p:cond delay="0"/>
                                          </p:stCondLst>
                                        </p:cTn>
                                        <p:tgtEl>
                                          <p:spTgt spid="116"/>
                                        </p:tgtEl>
                                        <p:attrNameLst>
                                          <p:attrName/>
                                        </p:attrNameLst>
                                      </p:cBhvr>
                                      <p:to>
                                        <p:strVal val=""/>
                                      </p:to>
                                    </p:set>
                                  </p:childTnLst>
                                </p:cTn>
                              </p:par>
                              <p:par>
                                <p:cTn id="584" presetID="0" presetClass="path" presetSubtype="0" repeatCount="indefinite" fill="hold" grpId="1" nodeType="withEffect">
                                  <p:stCondLst>
                                    <p:cond delay="0"/>
                                  </p:stCondLst>
                                  <p:childTnLst>
                                    <p:animMotion origin="layout" path="M 2.5E-6 2.59259E-6 C 0.0332 -0.23611 0.0431 -0.23704 0.13763 -0.34769 " pathEditMode="relative" rAng="0" ptsTypes="AA">
                                      <p:cBhvr>
                                        <p:cTn id="585" dur="3510" fill="hold"/>
                                        <p:tgtEl>
                                          <p:spTgt spid="116"/>
                                        </p:tgtEl>
                                        <p:attrNameLst>
                                          <p:attrName>ppt_x</p:attrName>
                                          <p:attrName>ppt_y</p:attrName>
                                        </p:attrNameLst>
                                      </p:cBhvr>
                                      <p:rCtr x="6875" y="-17384"/>
                                    </p:animMotion>
                                  </p:childTnLst>
                                </p:cTn>
                              </p:par>
                              <p:par>
                                <p:cTn id="586" presetID="10" presetClass="entr" presetSubtype="0" repeatCount="indefinite" fill="hold" grpId="0" nodeType="withEffect">
                                  <p:stCondLst>
                                    <p:cond delay="0"/>
                                  </p:stCondLst>
                                  <p:childTnLst>
                                    <p:set>
                                      <p:cBhvr>
                                        <p:cTn id="587" dur="1" fill="hold">
                                          <p:stCondLst>
                                            <p:cond delay="0"/>
                                          </p:stCondLst>
                                        </p:cTn>
                                        <p:tgtEl>
                                          <p:spTgt spid="117"/>
                                        </p:tgtEl>
                                        <p:attrNameLst>
                                          <p:attrName>style.visibility</p:attrName>
                                        </p:attrNameLst>
                                      </p:cBhvr>
                                      <p:to>
                                        <p:strVal val="visible"/>
                                      </p:to>
                                    </p:set>
                                    <p:animEffect transition="out" filter="fade">
                                      <p:cBhvr additive="base" accumulate="none">
                                        <p:cTn id="588" dur="419" fill="hold">
                                          <p:stCondLst>
                                            <p:cond delay="2934"/>
                                          </p:stCondLst>
                                        </p:cTn>
                                        <p:tgtEl>
                                          <p:spTgt spid="117"/>
                                        </p:tgtEl>
                                      </p:cBhvr>
                                    </p:animEffect>
                                    <p:animEffect transition="in" filter="fade">
                                      <p:cBhvr additive="base" accumulate="none">
                                        <p:cTn id="589" dur="419" fill="hold">
                                          <p:stCondLst>
                                            <p:cond delay="0"/>
                                          </p:stCondLst>
                                        </p:cTn>
                                        <p:tgtEl>
                                          <p:spTgt spid="117"/>
                                        </p:tgtEl>
                                      </p:cBhvr>
                                    </p:animEffect>
                                    <p:set>
                                      <p:cBhvr additive="base" accumulate="none">
                                        <p:cTn id="590" dur="1" fill="hold">
                                          <p:stCondLst>
                                            <p:cond delay="3351"/>
                                          </p:stCondLst>
                                        </p:cTn>
                                        <p:tgtEl>
                                          <p:spTgt spid="117"/>
                                        </p:tgtEl>
                                        <p:attrNameLst>
                                          <p:attrName>style.visibility</p:attrName>
                                        </p:attrNameLst>
                                      </p:cBhvr>
                                      <p:to>
                                        <p:strVal val="hidden"/>
                                      </p:to>
                                    </p:set>
                                    <p:set>
                                      <p:cBhvr additive="base" accumulate="none">
                                        <p:cTn id="591" dur="3856" fill="hold">
                                          <p:stCondLst>
                                            <p:cond delay="0"/>
                                          </p:stCondLst>
                                        </p:cTn>
                                        <p:tgtEl>
                                          <p:spTgt spid="117"/>
                                        </p:tgtEl>
                                        <p:attrNameLst>
                                          <p:attrName/>
                                        </p:attrNameLst>
                                      </p:cBhvr>
                                      <p:to>
                                        <p:strVal val=""/>
                                      </p:to>
                                    </p:set>
                                  </p:childTnLst>
                                </p:cTn>
                              </p:par>
                              <p:par>
                                <p:cTn id="592" presetID="0" presetClass="path" presetSubtype="0" repeatCount="indefinite" fill="hold" grpId="1" nodeType="withEffect">
                                  <p:stCondLst>
                                    <p:cond delay="0"/>
                                  </p:stCondLst>
                                  <p:childTnLst>
                                    <p:animMotion origin="layout" path="M 0.00013 -4.81481E-6 C 0.00156 -0.15486 -0.16419 -0.17777 -0.12565 -0.34953 " pathEditMode="relative" rAng="0" ptsTypes="AA">
                                      <p:cBhvr>
                                        <p:cTn id="593" dur="2662" fill="hold"/>
                                        <p:tgtEl>
                                          <p:spTgt spid="117"/>
                                        </p:tgtEl>
                                        <p:attrNameLst>
                                          <p:attrName>ppt_x</p:attrName>
                                          <p:attrName>ppt_y</p:attrName>
                                        </p:attrNameLst>
                                      </p:cBhvr>
                                      <p:rCtr x="-6589" y="-17477"/>
                                    </p:animMotion>
                                  </p:childTnLst>
                                </p:cTn>
                              </p:par>
                              <p:par>
                                <p:cTn id="594" presetID="10" presetClass="entr" presetSubtype="0" repeatCount="indefinite" fill="hold" grpId="0" nodeType="withEffect">
                                  <p:stCondLst>
                                    <p:cond delay="0"/>
                                  </p:stCondLst>
                                  <p:childTnLst>
                                    <p:set>
                                      <p:cBhvr>
                                        <p:cTn id="595" dur="1" fill="hold">
                                          <p:stCondLst>
                                            <p:cond delay="0"/>
                                          </p:stCondLst>
                                        </p:cTn>
                                        <p:tgtEl>
                                          <p:spTgt spid="102"/>
                                        </p:tgtEl>
                                        <p:attrNameLst>
                                          <p:attrName>style.visibility</p:attrName>
                                        </p:attrNameLst>
                                      </p:cBhvr>
                                      <p:to>
                                        <p:strVal val="visible"/>
                                      </p:to>
                                    </p:set>
                                    <p:animEffect transition="out" filter="fade">
                                      <p:cBhvr additive="base" accumulate="none">
                                        <p:cTn id="596" dur="355" fill="hold">
                                          <p:stCondLst>
                                            <p:cond delay="2487"/>
                                          </p:stCondLst>
                                        </p:cTn>
                                        <p:tgtEl>
                                          <p:spTgt spid="102"/>
                                        </p:tgtEl>
                                      </p:cBhvr>
                                    </p:animEffect>
                                    <p:animEffect transition="in" filter="fade">
                                      <p:cBhvr additive="base" accumulate="none">
                                        <p:cTn id="597" dur="355" fill="hold">
                                          <p:stCondLst>
                                            <p:cond delay="0"/>
                                          </p:stCondLst>
                                        </p:cTn>
                                        <p:tgtEl>
                                          <p:spTgt spid="102"/>
                                        </p:tgtEl>
                                      </p:cBhvr>
                                    </p:animEffect>
                                    <p:set>
                                      <p:cBhvr additive="base" accumulate="none">
                                        <p:cTn id="598" dur="1" fill="hold">
                                          <p:stCondLst>
                                            <p:cond delay="2841"/>
                                          </p:stCondLst>
                                        </p:cTn>
                                        <p:tgtEl>
                                          <p:spTgt spid="102"/>
                                        </p:tgtEl>
                                        <p:attrNameLst>
                                          <p:attrName>style.visibility</p:attrName>
                                        </p:attrNameLst>
                                      </p:cBhvr>
                                      <p:to>
                                        <p:strVal val="hidden"/>
                                      </p:to>
                                    </p:set>
                                    <p:set>
                                      <p:cBhvr additive="base" accumulate="none">
                                        <p:cTn id="599" dur="3269" fill="hold">
                                          <p:stCondLst>
                                            <p:cond delay="0"/>
                                          </p:stCondLst>
                                        </p:cTn>
                                        <p:tgtEl>
                                          <p:spTgt spid="102"/>
                                        </p:tgtEl>
                                        <p:attrNameLst>
                                          <p:attrName/>
                                        </p:attrNameLst>
                                      </p:cBhvr>
                                      <p:to>
                                        <p:strVal val=""/>
                                      </p:to>
                                    </p:set>
                                  </p:childTnLst>
                                </p:cTn>
                              </p:par>
                              <p:par>
                                <p:cTn id="600" presetID="0" presetClass="path" presetSubtype="0" repeatCount="indefinite" fill="hold" grpId="1" nodeType="withEffect">
                                  <p:stCondLst>
                                    <p:cond delay="0"/>
                                  </p:stCondLst>
                                  <p:childTnLst>
                                    <p:animMotion origin="layout" path="M -3.95833E-6 2.96296E-6 C 0.07123 -0.04398 0.06237 -0.16273 0.09011 -0.27848 " pathEditMode="relative" rAng="0" ptsTypes="AA">
                                      <p:cBhvr>
                                        <p:cTn id="601" dur="2820" fill="hold"/>
                                        <p:tgtEl>
                                          <p:spTgt spid="102"/>
                                        </p:tgtEl>
                                        <p:attrNameLst>
                                          <p:attrName>ppt_x</p:attrName>
                                          <p:attrName>ppt_y</p:attrName>
                                        </p:attrNameLst>
                                      </p:cBhvr>
                                      <p:rCtr x="4505" y="-13935"/>
                                    </p:animMotion>
                                  </p:childTnLst>
                                </p:cTn>
                              </p:par>
                              <p:par>
                                <p:cTn id="602" presetID="10" presetClass="entr" presetSubtype="0" repeatCount="indefinite" fill="hold" grpId="0" nodeType="withEffect">
                                  <p:stCondLst>
                                    <p:cond delay="0"/>
                                  </p:stCondLst>
                                  <p:childTnLst>
                                    <p:set>
                                      <p:cBhvr>
                                        <p:cTn id="603" dur="1" fill="hold">
                                          <p:stCondLst>
                                            <p:cond delay="0"/>
                                          </p:stCondLst>
                                        </p:cTn>
                                        <p:tgtEl>
                                          <p:spTgt spid="118"/>
                                        </p:tgtEl>
                                        <p:attrNameLst>
                                          <p:attrName>style.visibility</p:attrName>
                                        </p:attrNameLst>
                                      </p:cBhvr>
                                      <p:to>
                                        <p:strVal val="visible"/>
                                      </p:to>
                                    </p:set>
                                    <p:animEffect transition="out" filter="fade">
                                      <p:cBhvr additive="base" accumulate="none">
                                        <p:cTn id="604" dur="293" fill="hold">
                                          <p:stCondLst>
                                            <p:cond delay="2051"/>
                                          </p:stCondLst>
                                        </p:cTn>
                                        <p:tgtEl>
                                          <p:spTgt spid="118"/>
                                        </p:tgtEl>
                                      </p:cBhvr>
                                    </p:animEffect>
                                    <p:animEffect transition="in" filter="fade">
                                      <p:cBhvr additive="base" accumulate="none">
                                        <p:cTn id="605" dur="293" fill="hold">
                                          <p:stCondLst>
                                            <p:cond delay="0"/>
                                          </p:stCondLst>
                                        </p:cTn>
                                        <p:tgtEl>
                                          <p:spTgt spid="118"/>
                                        </p:tgtEl>
                                      </p:cBhvr>
                                    </p:animEffect>
                                    <p:set>
                                      <p:cBhvr additive="base" accumulate="none">
                                        <p:cTn id="606" dur="1" fill="hold">
                                          <p:stCondLst>
                                            <p:cond delay="2343"/>
                                          </p:stCondLst>
                                        </p:cTn>
                                        <p:tgtEl>
                                          <p:spTgt spid="118"/>
                                        </p:tgtEl>
                                        <p:attrNameLst>
                                          <p:attrName>style.visibility</p:attrName>
                                        </p:attrNameLst>
                                      </p:cBhvr>
                                      <p:to>
                                        <p:strVal val="hidden"/>
                                      </p:to>
                                    </p:set>
                                    <p:set>
                                      <p:cBhvr additive="base" accumulate="none">
                                        <p:cTn id="607" dur="2695" fill="hold">
                                          <p:stCondLst>
                                            <p:cond delay="0"/>
                                          </p:stCondLst>
                                        </p:cTn>
                                        <p:tgtEl>
                                          <p:spTgt spid="118"/>
                                        </p:tgtEl>
                                        <p:attrNameLst>
                                          <p:attrName/>
                                        </p:attrNameLst>
                                      </p:cBhvr>
                                      <p:to>
                                        <p:strVal val=""/>
                                      </p:to>
                                    </p:set>
                                  </p:childTnLst>
                                </p:cTn>
                              </p:par>
                              <p:par>
                                <p:cTn id="608" presetID="0" presetClass="path" presetSubtype="0" repeatCount="indefinite" fill="hold" grpId="1" nodeType="withEffect">
                                  <p:stCondLst>
                                    <p:cond delay="0"/>
                                  </p:stCondLst>
                                  <p:childTnLst>
                                    <p:animMotion origin="layout" path="M 4.16667E-6 3.33333E-6 C 0.00377 -0.22477 0.15403 -0.14283 0.13372 -0.29121 " pathEditMode="relative" rAng="0" ptsTypes="AA">
                                      <p:cBhvr>
                                        <p:cTn id="609" dur="2298" fill="hold"/>
                                        <p:tgtEl>
                                          <p:spTgt spid="118"/>
                                        </p:tgtEl>
                                        <p:attrNameLst>
                                          <p:attrName>ppt_x</p:attrName>
                                          <p:attrName>ppt_y</p:attrName>
                                        </p:attrNameLst>
                                      </p:cBhvr>
                                      <p:rCtr x="6771" y="-14560"/>
                                    </p:animMotion>
                                  </p:childTnLst>
                                </p:cTn>
                              </p:par>
                              <p:par>
                                <p:cTn id="610" presetID="10" presetClass="entr" presetSubtype="0" repeatCount="indefinite" fill="hold" grpId="0" nodeType="withEffect">
                                  <p:stCondLst>
                                    <p:cond delay="0"/>
                                  </p:stCondLst>
                                  <p:childTnLst>
                                    <p:set>
                                      <p:cBhvr>
                                        <p:cTn id="611" dur="1" fill="hold">
                                          <p:stCondLst>
                                            <p:cond delay="0"/>
                                          </p:stCondLst>
                                        </p:cTn>
                                        <p:tgtEl>
                                          <p:spTgt spid="119"/>
                                        </p:tgtEl>
                                        <p:attrNameLst>
                                          <p:attrName>style.visibility</p:attrName>
                                        </p:attrNameLst>
                                      </p:cBhvr>
                                      <p:to>
                                        <p:strVal val="visible"/>
                                      </p:to>
                                    </p:set>
                                    <p:animEffect transition="out" filter="fade">
                                      <p:cBhvr additive="base" accumulate="none">
                                        <p:cTn id="612" dur="336" fill="hold">
                                          <p:stCondLst>
                                            <p:cond delay="2355"/>
                                          </p:stCondLst>
                                        </p:cTn>
                                        <p:tgtEl>
                                          <p:spTgt spid="119"/>
                                        </p:tgtEl>
                                      </p:cBhvr>
                                    </p:animEffect>
                                    <p:animEffect transition="in" filter="fade">
                                      <p:cBhvr additive="base" accumulate="none">
                                        <p:cTn id="613" dur="336" fill="hold">
                                          <p:stCondLst>
                                            <p:cond delay="0"/>
                                          </p:stCondLst>
                                        </p:cTn>
                                        <p:tgtEl>
                                          <p:spTgt spid="119"/>
                                        </p:tgtEl>
                                      </p:cBhvr>
                                    </p:animEffect>
                                    <p:set>
                                      <p:cBhvr additive="base" accumulate="none">
                                        <p:cTn id="614" dur="1" fill="hold">
                                          <p:stCondLst>
                                            <p:cond delay="2690"/>
                                          </p:stCondLst>
                                        </p:cTn>
                                        <p:tgtEl>
                                          <p:spTgt spid="119"/>
                                        </p:tgtEl>
                                        <p:attrNameLst>
                                          <p:attrName>style.visibility</p:attrName>
                                        </p:attrNameLst>
                                      </p:cBhvr>
                                      <p:to>
                                        <p:strVal val="hidden"/>
                                      </p:to>
                                    </p:set>
                                    <p:set>
                                      <p:cBhvr additive="base" accumulate="none">
                                        <p:cTn id="615" dur="3095" fill="hold">
                                          <p:stCondLst>
                                            <p:cond delay="0"/>
                                          </p:stCondLst>
                                        </p:cTn>
                                        <p:tgtEl>
                                          <p:spTgt spid="119"/>
                                        </p:tgtEl>
                                        <p:attrNameLst>
                                          <p:attrName/>
                                        </p:attrNameLst>
                                      </p:cBhvr>
                                      <p:to>
                                        <p:strVal val=""/>
                                      </p:to>
                                    </p:set>
                                  </p:childTnLst>
                                </p:cTn>
                              </p:par>
                              <p:par>
                                <p:cTn id="616" presetID="0" presetClass="path" presetSubtype="0" repeatCount="indefinite" fill="hold" grpId="1" nodeType="withEffect">
                                  <p:stCondLst>
                                    <p:cond delay="0"/>
                                  </p:stCondLst>
                                  <p:childTnLst>
                                    <p:animMotion origin="layout" path="M -0.00013 -0.00023 C 0.09909 -0.05741 0.07318 0.02847 0.16263 -0.03727 " pathEditMode="relative" rAng="0" ptsTypes="AA">
                                      <p:cBhvr>
                                        <p:cTn id="617" dur="3846" fill="hold"/>
                                        <p:tgtEl>
                                          <p:spTgt spid="119"/>
                                        </p:tgtEl>
                                        <p:attrNameLst>
                                          <p:attrName>ppt_x</p:attrName>
                                          <p:attrName>ppt_y</p:attrName>
                                        </p:attrNameLst>
                                      </p:cBhvr>
                                      <p:rCtr x="8138" y="-1852"/>
                                    </p:animMotion>
                                  </p:childTnLst>
                                </p:cTn>
                              </p:par>
                              <p:par>
                                <p:cTn id="618" presetID="10" presetClass="entr" presetSubtype="0" repeatCount="indefinite" fill="hold" grpId="0" nodeType="withEffect">
                                  <p:stCondLst>
                                    <p:cond delay="0"/>
                                  </p:stCondLst>
                                  <p:childTnLst>
                                    <p:set>
                                      <p:cBhvr>
                                        <p:cTn id="619" dur="1" fill="hold">
                                          <p:stCondLst>
                                            <p:cond delay="0"/>
                                          </p:stCondLst>
                                        </p:cTn>
                                        <p:tgtEl>
                                          <p:spTgt spid="120"/>
                                        </p:tgtEl>
                                        <p:attrNameLst>
                                          <p:attrName>style.visibility</p:attrName>
                                        </p:attrNameLst>
                                      </p:cBhvr>
                                      <p:to>
                                        <p:strVal val="visible"/>
                                      </p:to>
                                    </p:set>
                                    <p:animEffect transition="out" filter="fade">
                                      <p:cBhvr additive="base" accumulate="none">
                                        <p:cTn id="620" dur="402" fill="hold">
                                          <p:stCondLst>
                                            <p:cond delay="2811"/>
                                          </p:stCondLst>
                                        </p:cTn>
                                        <p:tgtEl>
                                          <p:spTgt spid="120"/>
                                        </p:tgtEl>
                                      </p:cBhvr>
                                    </p:animEffect>
                                    <p:animEffect transition="in" filter="fade">
                                      <p:cBhvr additive="base" accumulate="none">
                                        <p:cTn id="621" dur="402" fill="hold">
                                          <p:stCondLst>
                                            <p:cond delay="0"/>
                                          </p:stCondLst>
                                        </p:cTn>
                                        <p:tgtEl>
                                          <p:spTgt spid="120"/>
                                        </p:tgtEl>
                                      </p:cBhvr>
                                    </p:animEffect>
                                    <p:set>
                                      <p:cBhvr additive="base" accumulate="none">
                                        <p:cTn id="622" dur="1" fill="hold">
                                          <p:stCondLst>
                                            <p:cond delay="3211"/>
                                          </p:stCondLst>
                                        </p:cTn>
                                        <p:tgtEl>
                                          <p:spTgt spid="120"/>
                                        </p:tgtEl>
                                        <p:attrNameLst>
                                          <p:attrName>style.visibility</p:attrName>
                                        </p:attrNameLst>
                                      </p:cBhvr>
                                      <p:to>
                                        <p:strVal val="hidden"/>
                                      </p:to>
                                    </p:set>
                                    <p:set>
                                      <p:cBhvr additive="base" accumulate="none">
                                        <p:cTn id="623" dur="3694" fill="hold">
                                          <p:stCondLst>
                                            <p:cond delay="0"/>
                                          </p:stCondLst>
                                        </p:cTn>
                                        <p:tgtEl>
                                          <p:spTgt spid="120"/>
                                        </p:tgtEl>
                                        <p:attrNameLst>
                                          <p:attrName/>
                                        </p:attrNameLst>
                                      </p:cBhvr>
                                      <p:to>
                                        <p:strVal val=""/>
                                      </p:to>
                                    </p:set>
                                  </p:childTnLst>
                                </p:cTn>
                              </p:par>
                              <p:par>
                                <p:cTn id="624" presetID="0" presetClass="path" presetSubtype="0" repeatCount="indefinite" fill="hold" grpId="1" nodeType="withEffect">
                                  <p:stCondLst>
                                    <p:cond delay="0"/>
                                  </p:stCondLst>
                                  <p:childTnLst>
                                    <p:animMotion origin="layout" path="M 3.33333E-6 -3.7037E-7 C 0.00104 -0.11574 -0.11797 -0.13287 -0.09037 -0.26157 " pathEditMode="relative" rAng="0" ptsTypes="AA">
                                      <p:cBhvr>
                                        <p:cTn id="625" dur="3652" fill="hold"/>
                                        <p:tgtEl>
                                          <p:spTgt spid="120"/>
                                        </p:tgtEl>
                                        <p:attrNameLst>
                                          <p:attrName>ppt_x</p:attrName>
                                          <p:attrName>ppt_y</p:attrName>
                                        </p:attrNameLst>
                                      </p:cBhvr>
                                      <p:rCtr x="-4727" y="-13079"/>
                                    </p:animMotion>
                                  </p:childTnLst>
                                </p:cTn>
                              </p:par>
                              <p:par>
                                <p:cTn id="626" presetID="10" presetClass="entr" presetSubtype="0" repeatCount="indefinite" fill="hold" grpId="0" nodeType="withEffect">
                                  <p:stCondLst>
                                    <p:cond delay="0"/>
                                  </p:stCondLst>
                                  <p:childTnLst>
                                    <p:set>
                                      <p:cBhvr>
                                        <p:cTn id="627" dur="1" fill="hold">
                                          <p:stCondLst>
                                            <p:cond delay="0"/>
                                          </p:stCondLst>
                                        </p:cTn>
                                        <p:tgtEl>
                                          <p:spTgt spid="121"/>
                                        </p:tgtEl>
                                        <p:attrNameLst>
                                          <p:attrName>style.visibility</p:attrName>
                                        </p:attrNameLst>
                                      </p:cBhvr>
                                      <p:to>
                                        <p:strVal val="visible"/>
                                      </p:to>
                                    </p:set>
                                    <p:animEffect transition="out" filter="fade">
                                      <p:cBhvr additive="base" accumulate="none">
                                        <p:cTn id="628" dur="364" fill="hold">
                                          <p:stCondLst>
                                            <p:cond delay="2545"/>
                                          </p:stCondLst>
                                        </p:cTn>
                                        <p:tgtEl>
                                          <p:spTgt spid="121"/>
                                        </p:tgtEl>
                                      </p:cBhvr>
                                    </p:animEffect>
                                    <p:animEffect transition="in" filter="fade">
                                      <p:cBhvr additive="base" accumulate="none">
                                        <p:cTn id="629" dur="364" fill="hold">
                                          <p:stCondLst>
                                            <p:cond delay="0"/>
                                          </p:stCondLst>
                                        </p:cTn>
                                        <p:tgtEl>
                                          <p:spTgt spid="121"/>
                                        </p:tgtEl>
                                      </p:cBhvr>
                                    </p:animEffect>
                                    <p:set>
                                      <p:cBhvr additive="base" accumulate="none">
                                        <p:cTn id="630" dur="1" fill="hold">
                                          <p:stCondLst>
                                            <p:cond delay="2907"/>
                                          </p:stCondLst>
                                        </p:cTn>
                                        <p:tgtEl>
                                          <p:spTgt spid="121"/>
                                        </p:tgtEl>
                                        <p:attrNameLst>
                                          <p:attrName>style.visibility</p:attrName>
                                        </p:attrNameLst>
                                      </p:cBhvr>
                                      <p:to>
                                        <p:strVal val="hidden"/>
                                      </p:to>
                                    </p:set>
                                    <p:set>
                                      <p:cBhvr additive="base" accumulate="none">
                                        <p:cTn id="631" dur="3345" fill="hold">
                                          <p:stCondLst>
                                            <p:cond delay="0"/>
                                          </p:stCondLst>
                                        </p:cTn>
                                        <p:tgtEl>
                                          <p:spTgt spid="121"/>
                                        </p:tgtEl>
                                        <p:attrNameLst>
                                          <p:attrName/>
                                        </p:attrNameLst>
                                      </p:cBhvr>
                                      <p:to>
                                        <p:strVal val=""/>
                                      </p:to>
                                    </p:set>
                                  </p:childTnLst>
                                </p:cTn>
                              </p:par>
                              <p:par>
                                <p:cTn id="632" presetID="0" presetClass="path" presetSubtype="0" repeatCount="indefinite" fill="hold" grpId="1" nodeType="withEffect">
                                  <p:stCondLst>
                                    <p:cond delay="0"/>
                                  </p:stCondLst>
                                  <p:childTnLst>
                                    <p:animMotion origin="layout" path="M 4.375E-6 4.81481E-6 C 0.1069 -0.07315 0.10586 -0.1625 0.13359 -0.29121 " pathEditMode="relative" rAng="0" ptsTypes="AA">
                                      <p:cBhvr>
                                        <p:cTn id="633" dur="3444" fill="hold"/>
                                        <p:tgtEl>
                                          <p:spTgt spid="121"/>
                                        </p:tgtEl>
                                        <p:attrNameLst>
                                          <p:attrName>ppt_x</p:attrName>
                                          <p:attrName>ppt_y</p:attrName>
                                        </p:attrNameLst>
                                      </p:cBhvr>
                                      <p:rCtr x="6680" y="-14560"/>
                                    </p:animMotion>
                                  </p:childTnLst>
                                </p:cTn>
                              </p:par>
                              <p:par>
                                <p:cTn id="634" presetID="10" presetClass="entr" presetSubtype="0" repeatCount="indefinite" fill="hold" grpId="0" nodeType="withEffect">
                                  <p:stCondLst>
                                    <p:cond delay="0"/>
                                  </p:stCondLst>
                                  <p:childTnLst>
                                    <p:set>
                                      <p:cBhvr>
                                        <p:cTn id="635" dur="1" fill="hold">
                                          <p:stCondLst>
                                            <p:cond delay="0"/>
                                          </p:stCondLst>
                                        </p:cTn>
                                        <p:tgtEl>
                                          <p:spTgt spid="122"/>
                                        </p:tgtEl>
                                        <p:attrNameLst>
                                          <p:attrName>style.visibility</p:attrName>
                                        </p:attrNameLst>
                                      </p:cBhvr>
                                      <p:to>
                                        <p:strVal val="visible"/>
                                      </p:to>
                                    </p:set>
                                    <p:animEffect transition="out" filter="fade">
                                      <p:cBhvr additive="base" accumulate="none">
                                        <p:cTn id="636" dur="277" fill="hold">
                                          <p:stCondLst>
                                            <p:cond delay="1937"/>
                                          </p:stCondLst>
                                        </p:cTn>
                                        <p:tgtEl>
                                          <p:spTgt spid="122"/>
                                        </p:tgtEl>
                                      </p:cBhvr>
                                    </p:animEffect>
                                    <p:animEffect transition="in" filter="fade">
                                      <p:cBhvr additive="base" accumulate="none">
                                        <p:cTn id="637" dur="277" fill="hold">
                                          <p:stCondLst>
                                            <p:cond delay="0"/>
                                          </p:stCondLst>
                                        </p:cTn>
                                        <p:tgtEl>
                                          <p:spTgt spid="122"/>
                                        </p:tgtEl>
                                      </p:cBhvr>
                                    </p:animEffect>
                                    <p:set>
                                      <p:cBhvr additive="base" accumulate="none">
                                        <p:cTn id="638" dur="1" fill="hold">
                                          <p:stCondLst>
                                            <p:cond delay="2213"/>
                                          </p:stCondLst>
                                        </p:cTn>
                                        <p:tgtEl>
                                          <p:spTgt spid="122"/>
                                        </p:tgtEl>
                                        <p:attrNameLst>
                                          <p:attrName>style.visibility</p:attrName>
                                        </p:attrNameLst>
                                      </p:cBhvr>
                                      <p:to>
                                        <p:strVal val="hidden"/>
                                      </p:to>
                                    </p:set>
                                    <p:set>
                                      <p:cBhvr additive="base" accumulate="none">
                                        <p:cTn id="639" dur="2546" fill="hold">
                                          <p:stCondLst>
                                            <p:cond delay="0"/>
                                          </p:stCondLst>
                                        </p:cTn>
                                        <p:tgtEl>
                                          <p:spTgt spid="122"/>
                                        </p:tgtEl>
                                        <p:attrNameLst>
                                          <p:attrName/>
                                        </p:attrNameLst>
                                      </p:cBhvr>
                                      <p:to>
                                        <p:strVal val=""/>
                                      </p:to>
                                    </p:set>
                                  </p:childTnLst>
                                </p:cTn>
                              </p:par>
                              <p:par>
                                <p:cTn id="640" presetID="0" presetClass="path" presetSubtype="0" repeatCount="indefinite" fill="hold" grpId="1" nodeType="withEffect">
                                  <p:stCondLst>
                                    <p:cond delay="0"/>
                                  </p:stCondLst>
                                  <p:childTnLst>
                                    <p:animMotion origin="layout" path="M -8.33333E-7 3.33333E-6 C 0.07604 -0.05301 0.06667 -0.19607 0.09636 -0.33519 " pathEditMode="relative" rAng="0" ptsTypes="AA">
                                      <p:cBhvr>
                                        <p:cTn id="641" dur="3347" fill="hold"/>
                                        <p:tgtEl>
                                          <p:spTgt spid="122"/>
                                        </p:tgtEl>
                                        <p:attrNameLst>
                                          <p:attrName>ppt_x</p:attrName>
                                          <p:attrName>ppt_y</p:attrName>
                                        </p:attrNameLst>
                                      </p:cBhvr>
                                      <p:rCtr x="4818" y="-16759"/>
                                    </p:animMotion>
                                  </p:childTnLst>
                                </p:cTn>
                              </p:par>
                              <p:par>
                                <p:cTn id="642" presetID="10" presetClass="entr" presetSubtype="0" repeatCount="indefinite" fill="hold" grpId="0" nodeType="withEffect">
                                  <p:stCondLst>
                                    <p:cond delay="0"/>
                                  </p:stCondLst>
                                  <p:childTnLst>
                                    <p:set>
                                      <p:cBhvr>
                                        <p:cTn id="643" dur="1" fill="hold">
                                          <p:stCondLst>
                                            <p:cond delay="0"/>
                                          </p:stCondLst>
                                        </p:cTn>
                                        <p:tgtEl>
                                          <p:spTgt spid="123"/>
                                        </p:tgtEl>
                                        <p:attrNameLst>
                                          <p:attrName>style.visibility</p:attrName>
                                        </p:attrNameLst>
                                      </p:cBhvr>
                                      <p:to>
                                        <p:strVal val="visible"/>
                                      </p:to>
                                    </p:set>
                                    <p:animEffect transition="out" filter="fade">
                                      <p:cBhvr additive="base" accumulate="none">
                                        <p:cTn id="644" dur="345" fill="hold">
                                          <p:stCondLst>
                                            <p:cond delay="2417"/>
                                          </p:stCondLst>
                                        </p:cTn>
                                        <p:tgtEl>
                                          <p:spTgt spid="123"/>
                                        </p:tgtEl>
                                      </p:cBhvr>
                                    </p:animEffect>
                                    <p:animEffect transition="in" filter="fade">
                                      <p:cBhvr additive="base" accumulate="none">
                                        <p:cTn id="645" dur="345" fill="hold">
                                          <p:stCondLst>
                                            <p:cond delay="0"/>
                                          </p:stCondLst>
                                        </p:cTn>
                                        <p:tgtEl>
                                          <p:spTgt spid="123"/>
                                        </p:tgtEl>
                                      </p:cBhvr>
                                    </p:animEffect>
                                    <p:set>
                                      <p:cBhvr additive="base" accumulate="none">
                                        <p:cTn id="646" dur="1" fill="hold">
                                          <p:stCondLst>
                                            <p:cond delay="2761"/>
                                          </p:stCondLst>
                                        </p:cTn>
                                        <p:tgtEl>
                                          <p:spTgt spid="123"/>
                                        </p:tgtEl>
                                        <p:attrNameLst>
                                          <p:attrName>style.visibility</p:attrName>
                                        </p:attrNameLst>
                                      </p:cBhvr>
                                      <p:to>
                                        <p:strVal val="hidden"/>
                                      </p:to>
                                    </p:set>
                                    <p:set>
                                      <p:cBhvr additive="base" accumulate="none">
                                        <p:cTn id="647" dur="3177" fill="hold">
                                          <p:stCondLst>
                                            <p:cond delay="0"/>
                                          </p:stCondLst>
                                        </p:cTn>
                                        <p:tgtEl>
                                          <p:spTgt spid="123"/>
                                        </p:tgtEl>
                                        <p:attrNameLst>
                                          <p:attrName/>
                                        </p:attrNameLst>
                                      </p:cBhvr>
                                      <p:to>
                                        <p:strVal val=""/>
                                      </p:to>
                                    </p:set>
                                  </p:childTnLst>
                                </p:cTn>
                              </p:par>
                              <p:par>
                                <p:cTn id="648" presetID="0" presetClass="path" presetSubtype="0" repeatCount="indefinite" fill="hold" grpId="1" nodeType="withEffect">
                                  <p:stCondLst>
                                    <p:cond delay="0"/>
                                  </p:stCondLst>
                                  <p:childTnLst>
                                    <p:animMotion origin="layout" path="M 2.08333E-7 2.96296E-6 C 0.0332 -0.23611 0.0431 -0.23704 0.13763 -0.34769 " pathEditMode="relative" rAng="0" ptsTypes="AA">
                                      <p:cBhvr>
                                        <p:cTn id="649" dur="3510" fill="hold"/>
                                        <p:tgtEl>
                                          <p:spTgt spid="123"/>
                                        </p:tgtEl>
                                        <p:attrNameLst>
                                          <p:attrName>ppt_x</p:attrName>
                                          <p:attrName>ppt_y</p:attrName>
                                        </p:attrNameLst>
                                      </p:cBhvr>
                                      <p:rCtr x="6875" y="-17384"/>
                                    </p:animMotion>
                                  </p:childTnLst>
                                </p:cTn>
                              </p:par>
                              <p:par>
                                <p:cTn id="650" presetID="10" presetClass="entr" presetSubtype="0" repeatCount="indefinite" fill="hold" grpId="0" nodeType="withEffect">
                                  <p:stCondLst>
                                    <p:cond delay="0"/>
                                  </p:stCondLst>
                                  <p:childTnLst>
                                    <p:set>
                                      <p:cBhvr>
                                        <p:cTn id="651" dur="1" fill="hold">
                                          <p:stCondLst>
                                            <p:cond delay="0"/>
                                          </p:stCondLst>
                                        </p:cTn>
                                        <p:tgtEl>
                                          <p:spTgt spid="124"/>
                                        </p:tgtEl>
                                        <p:attrNameLst>
                                          <p:attrName>style.visibility</p:attrName>
                                        </p:attrNameLst>
                                      </p:cBhvr>
                                      <p:to>
                                        <p:strVal val="visible"/>
                                      </p:to>
                                    </p:set>
                                    <p:animEffect transition="out" filter="fade">
                                      <p:cBhvr additive="base" accumulate="none">
                                        <p:cTn id="652" dur="419" fill="hold">
                                          <p:stCondLst>
                                            <p:cond delay="2934"/>
                                          </p:stCondLst>
                                        </p:cTn>
                                        <p:tgtEl>
                                          <p:spTgt spid="124"/>
                                        </p:tgtEl>
                                      </p:cBhvr>
                                    </p:animEffect>
                                    <p:animEffect transition="in" filter="fade">
                                      <p:cBhvr additive="base" accumulate="none">
                                        <p:cTn id="653" dur="419" fill="hold">
                                          <p:stCondLst>
                                            <p:cond delay="0"/>
                                          </p:stCondLst>
                                        </p:cTn>
                                        <p:tgtEl>
                                          <p:spTgt spid="124"/>
                                        </p:tgtEl>
                                      </p:cBhvr>
                                    </p:animEffect>
                                    <p:set>
                                      <p:cBhvr additive="base" accumulate="none">
                                        <p:cTn id="654" dur="1" fill="hold">
                                          <p:stCondLst>
                                            <p:cond delay="3351"/>
                                          </p:stCondLst>
                                        </p:cTn>
                                        <p:tgtEl>
                                          <p:spTgt spid="124"/>
                                        </p:tgtEl>
                                        <p:attrNameLst>
                                          <p:attrName>style.visibility</p:attrName>
                                        </p:attrNameLst>
                                      </p:cBhvr>
                                      <p:to>
                                        <p:strVal val="hidden"/>
                                      </p:to>
                                    </p:set>
                                    <p:set>
                                      <p:cBhvr additive="base" accumulate="none">
                                        <p:cTn id="655" dur="3856" fill="hold">
                                          <p:stCondLst>
                                            <p:cond delay="0"/>
                                          </p:stCondLst>
                                        </p:cTn>
                                        <p:tgtEl>
                                          <p:spTgt spid="124"/>
                                        </p:tgtEl>
                                        <p:attrNameLst>
                                          <p:attrName/>
                                        </p:attrNameLst>
                                      </p:cBhvr>
                                      <p:to>
                                        <p:strVal val=""/>
                                      </p:to>
                                    </p:set>
                                  </p:childTnLst>
                                </p:cTn>
                              </p:par>
                              <p:par>
                                <p:cTn id="656" presetID="0" presetClass="path" presetSubtype="0" repeatCount="indefinite" fill="hold" grpId="1" nodeType="withEffect">
                                  <p:stCondLst>
                                    <p:cond delay="0"/>
                                  </p:stCondLst>
                                  <p:childTnLst>
                                    <p:animMotion origin="layout" path="M 4.16667E-7 1.85185E-6 C 0.00143 -0.15486 -0.16406 -0.17778 -0.12565 -0.34954 " pathEditMode="relative" rAng="0" ptsTypes="AA">
                                      <p:cBhvr>
                                        <p:cTn id="657" dur="2662" fill="hold"/>
                                        <p:tgtEl>
                                          <p:spTgt spid="124"/>
                                        </p:tgtEl>
                                        <p:attrNameLst>
                                          <p:attrName>ppt_x</p:attrName>
                                          <p:attrName>ppt_y</p:attrName>
                                        </p:attrNameLst>
                                      </p:cBhvr>
                                      <p:rCtr x="-6576" y="-17477"/>
                                    </p:animMotion>
                                  </p:childTnLst>
                                </p:cTn>
                              </p:par>
                              <p:par>
                                <p:cTn id="658" presetID="10" presetClass="entr" presetSubtype="0" repeatCount="indefinite" fill="hold" grpId="0" nodeType="withEffect">
                                  <p:stCondLst>
                                    <p:cond delay="0"/>
                                  </p:stCondLst>
                                  <p:childTnLst>
                                    <p:set>
                                      <p:cBhvr>
                                        <p:cTn id="659" dur="1" fill="hold">
                                          <p:stCondLst>
                                            <p:cond delay="0"/>
                                          </p:stCondLst>
                                        </p:cTn>
                                        <p:tgtEl>
                                          <p:spTgt spid="125"/>
                                        </p:tgtEl>
                                        <p:attrNameLst>
                                          <p:attrName>style.visibility</p:attrName>
                                        </p:attrNameLst>
                                      </p:cBhvr>
                                      <p:to>
                                        <p:strVal val="visible"/>
                                      </p:to>
                                    </p:set>
                                    <p:animEffect transition="out" filter="fade">
                                      <p:cBhvr additive="base" accumulate="none">
                                        <p:cTn id="660" dur="426" fill="hold">
                                          <p:stCondLst>
                                            <p:cond delay="2983"/>
                                          </p:stCondLst>
                                        </p:cTn>
                                        <p:tgtEl>
                                          <p:spTgt spid="125"/>
                                        </p:tgtEl>
                                      </p:cBhvr>
                                    </p:animEffect>
                                    <p:animEffect transition="in" filter="fade">
                                      <p:cBhvr additive="base" accumulate="none">
                                        <p:cTn id="661" dur="426" fill="hold">
                                          <p:stCondLst>
                                            <p:cond delay="0"/>
                                          </p:stCondLst>
                                        </p:cTn>
                                        <p:tgtEl>
                                          <p:spTgt spid="125"/>
                                        </p:tgtEl>
                                      </p:cBhvr>
                                    </p:animEffect>
                                    <p:set>
                                      <p:cBhvr additive="base" accumulate="none">
                                        <p:cTn id="662" dur="1" fill="hold">
                                          <p:stCondLst>
                                            <p:cond delay="3408"/>
                                          </p:stCondLst>
                                        </p:cTn>
                                        <p:tgtEl>
                                          <p:spTgt spid="125"/>
                                        </p:tgtEl>
                                        <p:attrNameLst>
                                          <p:attrName>style.visibility</p:attrName>
                                        </p:attrNameLst>
                                      </p:cBhvr>
                                      <p:to>
                                        <p:strVal val="hidden"/>
                                      </p:to>
                                    </p:set>
                                    <p:set>
                                      <p:cBhvr additive="base" accumulate="none">
                                        <p:cTn id="663" dur="3921" fill="hold">
                                          <p:stCondLst>
                                            <p:cond delay="0"/>
                                          </p:stCondLst>
                                        </p:cTn>
                                        <p:tgtEl>
                                          <p:spTgt spid="125"/>
                                        </p:tgtEl>
                                        <p:attrNameLst>
                                          <p:attrName/>
                                        </p:attrNameLst>
                                      </p:cBhvr>
                                      <p:to>
                                        <p:strVal val=""/>
                                      </p:to>
                                    </p:set>
                                  </p:childTnLst>
                                </p:cTn>
                              </p:par>
                              <p:par>
                                <p:cTn id="664" presetID="0" presetClass="path" presetSubtype="0" repeatCount="indefinite" fill="hold" grpId="1" nodeType="withEffect">
                                  <p:stCondLst>
                                    <p:cond delay="0"/>
                                  </p:stCondLst>
                                  <p:childTnLst>
                                    <p:animMotion origin="layout" path="M -0.00013 7.40741E-7 C 0.06471 -0.13542 0.07708 -0.05139 0.13151 -0.18125 " pathEditMode="relative" rAng="0" ptsTypes="AA">
                                      <p:cBhvr>
                                        <p:cTn id="665" dur="2229" fill="hold"/>
                                        <p:tgtEl>
                                          <p:spTgt spid="125"/>
                                        </p:tgtEl>
                                        <p:attrNameLst>
                                          <p:attrName>ppt_x</p:attrName>
                                          <p:attrName>ppt_y</p:attrName>
                                        </p:attrNameLst>
                                      </p:cBhvr>
                                      <p:rCtr x="6576" y="-9074"/>
                                    </p:animMotion>
                                  </p:childTnLst>
                                </p:cTn>
                              </p:par>
                              <p:par>
                                <p:cTn id="666" presetID="10" presetClass="entr" presetSubtype="0" repeatCount="indefinite" fill="hold" grpId="0" nodeType="withEffect">
                                  <p:stCondLst>
                                    <p:cond delay="0"/>
                                  </p:stCondLst>
                                  <p:childTnLst>
                                    <p:set>
                                      <p:cBhvr>
                                        <p:cTn id="667" dur="1" fill="hold">
                                          <p:stCondLst>
                                            <p:cond delay="0"/>
                                          </p:stCondLst>
                                        </p:cTn>
                                        <p:tgtEl>
                                          <p:spTgt spid="126"/>
                                        </p:tgtEl>
                                        <p:attrNameLst>
                                          <p:attrName>style.visibility</p:attrName>
                                        </p:attrNameLst>
                                      </p:cBhvr>
                                      <p:to>
                                        <p:strVal val="visible"/>
                                      </p:to>
                                    </p:set>
                                    <p:animEffect transition="out" filter="fade">
                                      <p:cBhvr additive="base" accumulate="none">
                                        <p:cTn id="668" dur="336" fill="hold">
                                          <p:stCondLst>
                                            <p:cond delay="2355"/>
                                          </p:stCondLst>
                                        </p:cTn>
                                        <p:tgtEl>
                                          <p:spTgt spid="126"/>
                                        </p:tgtEl>
                                      </p:cBhvr>
                                    </p:animEffect>
                                    <p:animEffect transition="in" filter="fade">
                                      <p:cBhvr additive="base" accumulate="none">
                                        <p:cTn id="669" dur="336" fill="hold">
                                          <p:stCondLst>
                                            <p:cond delay="0"/>
                                          </p:stCondLst>
                                        </p:cTn>
                                        <p:tgtEl>
                                          <p:spTgt spid="126"/>
                                        </p:tgtEl>
                                      </p:cBhvr>
                                    </p:animEffect>
                                    <p:set>
                                      <p:cBhvr additive="base" accumulate="none">
                                        <p:cTn id="670" dur="1" fill="hold">
                                          <p:stCondLst>
                                            <p:cond delay="2690"/>
                                          </p:stCondLst>
                                        </p:cTn>
                                        <p:tgtEl>
                                          <p:spTgt spid="126"/>
                                        </p:tgtEl>
                                        <p:attrNameLst>
                                          <p:attrName>style.visibility</p:attrName>
                                        </p:attrNameLst>
                                      </p:cBhvr>
                                      <p:to>
                                        <p:strVal val="hidden"/>
                                      </p:to>
                                    </p:set>
                                    <p:set>
                                      <p:cBhvr additive="base" accumulate="none">
                                        <p:cTn id="671" dur="3095" fill="hold">
                                          <p:stCondLst>
                                            <p:cond delay="0"/>
                                          </p:stCondLst>
                                        </p:cTn>
                                        <p:tgtEl>
                                          <p:spTgt spid="126"/>
                                        </p:tgtEl>
                                        <p:attrNameLst>
                                          <p:attrName/>
                                        </p:attrNameLst>
                                      </p:cBhvr>
                                      <p:to>
                                        <p:strVal val=""/>
                                      </p:to>
                                    </p:set>
                                  </p:childTnLst>
                                </p:cTn>
                              </p:par>
                              <p:par>
                                <p:cTn id="672" presetID="0" presetClass="path" presetSubtype="0" repeatCount="indefinite" fill="hold" grpId="1" nodeType="withEffect">
                                  <p:stCondLst>
                                    <p:cond delay="0"/>
                                  </p:stCondLst>
                                  <p:childTnLst>
                                    <p:animMotion origin="layout" path="M -0.00013 -0.00023 C 0.09909 -0.05741 0.07318 0.02847 0.16263 -0.03727 " pathEditMode="relative" rAng="0" ptsTypes="AA">
                                      <p:cBhvr>
                                        <p:cTn id="673" dur="3846" fill="hold"/>
                                        <p:tgtEl>
                                          <p:spTgt spid="126"/>
                                        </p:tgtEl>
                                        <p:attrNameLst>
                                          <p:attrName>ppt_x</p:attrName>
                                          <p:attrName>ppt_y</p:attrName>
                                        </p:attrNameLst>
                                      </p:cBhvr>
                                      <p:rCtr x="8138" y="-1852"/>
                                    </p:animMotion>
                                  </p:childTnLst>
                                </p:cTn>
                              </p:par>
                              <p:par>
                                <p:cTn id="674" presetID="10" presetClass="entr" presetSubtype="0" repeatCount="indefinite" fill="hold" grpId="0" nodeType="withEffect">
                                  <p:stCondLst>
                                    <p:cond delay="0"/>
                                  </p:stCondLst>
                                  <p:childTnLst>
                                    <p:set>
                                      <p:cBhvr>
                                        <p:cTn id="675" dur="1" fill="hold">
                                          <p:stCondLst>
                                            <p:cond delay="0"/>
                                          </p:stCondLst>
                                        </p:cTn>
                                        <p:tgtEl>
                                          <p:spTgt spid="127"/>
                                        </p:tgtEl>
                                        <p:attrNameLst>
                                          <p:attrName>style.visibility</p:attrName>
                                        </p:attrNameLst>
                                      </p:cBhvr>
                                      <p:to>
                                        <p:strVal val="visible"/>
                                      </p:to>
                                    </p:set>
                                    <p:animEffect transition="out" filter="fade">
                                      <p:cBhvr additive="base" accumulate="none">
                                        <p:cTn id="676" dur="250" fill="hold">
                                          <p:stCondLst>
                                            <p:cond delay="1750"/>
                                          </p:stCondLst>
                                        </p:cTn>
                                        <p:tgtEl>
                                          <p:spTgt spid="127"/>
                                        </p:tgtEl>
                                      </p:cBhvr>
                                    </p:animEffect>
                                    <p:animEffect transition="in" filter="fade">
                                      <p:cBhvr additive="base" accumulate="none">
                                        <p:cTn id="677" dur="250" fill="hold">
                                          <p:stCondLst>
                                            <p:cond delay="0"/>
                                          </p:stCondLst>
                                        </p:cTn>
                                        <p:tgtEl>
                                          <p:spTgt spid="127"/>
                                        </p:tgtEl>
                                      </p:cBhvr>
                                    </p:animEffect>
                                    <p:set>
                                      <p:cBhvr additive="base" accumulate="none">
                                        <p:cTn id="678" dur="1" fill="hold">
                                          <p:stCondLst>
                                            <p:cond delay="1999"/>
                                          </p:stCondLst>
                                        </p:cTn>
                                        <p:tgtEl>
                                          <p:spTgt spid="127"/>
                                        </p:tgtEl>
                                        <p:attrNameLst>
                                          <p:attrName>style.visibility</p:attrName>
                                        </p:attrNameLst>
                                      </p:cBhvr>
                                      <p:to>
                                        <p:strVal val="hidden"/>
                                      </p:to>
                                    </p:set>
                                    <p:set>
                                      <p:cBhvr additive="base" accumulate="none">
                                        <p:cTn id="679" dur="2300" fill="hold">
                                          <p:stCondLst>
                                            <p:cond delay="0"/>
                                          </p:stCondLst>
                                        </p:cTn>
                                        <p:tgtEl>
                                          <p:spTgt spid="127"/>
                                        </p:tgtEl>
                                        <p:attrNameLst>
                                          <p:attrName/>
                                        </p:attrNameLst>
                                      </p:cBhvr>
                                      <p:to>
                                        <p:strVal val=""/>
                                      </p:to>
                                    </p:set>
                                  </p:childTnLst>
                                </p:cTn>
                              </p:par>
                              <p:par>
                                <p:cTn id="680" presetID="0" presetClass="path" presetSubtype="0" repeatCount="indefinite" fill="hold" grpId="1" nodeType="withEffect">
                                  <p:stCondLst>
                                    <p:cond delay="0"/>
                                  </p:stCondLst>
                                  <p:childTnLst>
                                    <p:animMotion origin="layout" path="M -4.58333E-6 -3.33333E-6 C 0.07123 -0.04398 0.06237 -0.16273 0.09011 -0.27847 " pathEditMode="relative" rAng="0" ptsTypes="AA">
                                      <p:cBhvr>
                                        <p:cTn id="681" dur="2300" fill="hold"/>
                                        <p:tgtEl>
                                          <p:spTgt spid="127"/>
                                        </p:tgtEl>
                                        <p:attrNameLst>
                                          <p:attrName>ppt_x</p:attrName>
                                          <p:attrName>ppt_y</p:attrName>
                                        </p:attrNameLst>
                                      </p:cBhvr>
                                      <p:rCtr x="4505" y="-13935"/>
                                    </p:animMotion>
                                  </p:childTnLst>
                                </p:cTn>
                              </p:par>
                              <p:par>
                                <p:cTn id="682" presetID="10" presetClass="entr" presetSubtype="0" repeatCount="indefinite" fill="hold" grpId="0" nodeType="withEffect">
                                  <p:stCondLst>
                                    <p:cond delay="0"/>
                                  </p:stCondLst>
                                  <p:childTnLst>
                                    <p:set>
                                      <p:cBhvr>
                                        <p:cTn id="683" dur="1" fill="hold">
                                          <p:stCondLst>
                                            <p:cond delay="0"/>
                                          </p:stCondLst>
                                        </p:cTn>
                                        <p:tgtEl>
                                          <p:spTgt spid="128"/>
                                        </p:tgtEl>
                                        <p:attrNameLst>
                                          <p:attrName>style.visibility</p:attrName>
                                        </p:attrNameLst>
                                      </p:cBhvr>
                                      <p:to>
                                        <p:strVal val="visible"/>
                                      </p:to>
                                    </p:set>
                                    <p:animEffect transition="out" filter="fade">
                                      <p:cBhvr additive="base" accumulate="none">
                                        <p:cTn id="684" dur="250" fill="hold">
                                          <p:stCondLst>
                                            <p:cond delay="1750"/>
                                          </p:stCondLst>
                                        </p:cTn>
                                        <p:tgtEl>
                                          <p:spTgt spid="128"/>
                                        </p:tgtEl>
                                      </p:cBhvr>
                                    </p:animEffect>
                                    <p:animEffect transition="in" filter="fade">
                                      <p:cBhvr additive="base" accumulate="none">
                                        <p:cTn id="685" dur="250" fill="hold">
                                          <p:stCondLst>
                                            <p:cond delay="0"/>
                                          </p:stCondLst>
                                        </p:cTn>
                                        <p:tgtEl>
                                          <p:spTgt spid="128"/>
                                        </p:tgtEl>
                                      </p:cBhvr>
                                    </p:animEffect>
                                    <p:set>
                                      <p:cBhvr additive="base" accumulate="none">
                                        <p:cTn id="686" dur="1" fill="hold">
                                          <p:stCondLst>
                                            <p:cond delay="1999"/>
                                          </p:stCondLst>
                                        </p:cTn>
                                        <p:tgtEl>
                                          <p:spTgt spid="128"/>
                                        </p:tgtEl>
                                        <p:attrNameLst>
                                          <p:attrName>style.visibility</p:attrName>
                                        </p:attrNameLst>
                                      </p:cBhvr>
                                      <p:to>
                                        <p:strVal val="hidden"/>
                                      </p:to>
                                    </p:set>
                                    <p:set>
                                      <p:cBhvr additive="base" accumulate="none">
                                        <p:cTn id="687" dur="2300" fill="hold">
                                          <p:stCondLst>
                                            <p:cond delay="0"/>
                                          </p:stCondLst>
                                        </p:cTn>
                                        <p:tgtEl>
                                          <p:spTgt spid="128"/>
                                        </p:tgtEl>
                                        <p:attrNameLst>
                                          <p:attrName/>
                                        </p:attrNameLst>
                                      </p:cBhvr>
                                      <p:to>
                                        <p:strVal val=""/>
                                      </p:to>
                                    </p:set>
                                  </p:childTnLst>
                                </p:cTn>
                              </p:par>
                              <p:par>
                                <p:cTn id="688" presetID="0" presetClass="path" presetSubtype="0" repeatCount="indefinite" fill="hold" grpId="1" nodeType="withEffect">
                                  <p:stCondLst>
                                    <p:cond delay="0"/>
                                  </p:stCondLst>
                                  <p:childTnLst>
                                    <p:animMotion origin="layout" path="M -0.00013 2.96296E-6 C 0.06472 -0.13542 0.07709 -0.05139 0.13151 -0.18125 " pathEditMode="relative" rAng="0" ptsTypes="AA">
                                      <p:cBhvr>
                                        <p:cTn id="689" dur="2300" fill="hold"/>
                                        <p:tgtEl>
                                          <p:spTgt spid="128"/>
                                        </p:tgtEl>
                                        <p:attrNameLst>
                                          <p:attrName>ppt_x</p:attrName>
                                          <p:attrName>ppt_y</p:attrName>
                                        </p:attrNameLst>
                                      </p:cBhvr>
                                      <p:rCtr x="6576" y="-9074"/>
                                    </p:animMotion>
                                  </p:childTnLst>
                                </p:cTn>
                              </p:par>
                              <p:par>
                                <p:cTn id="690" presetID="10" presetClass="entr" presetSubtype="0" repeatCount="indefinite" fill="hold" grpId="0" nodeType="withEffect">
                                  <p:stCondLst>
                                    <p:cond delay="0"/>
                                  </p:stCondLst>
                                  <p:childTnLst>
                                    <p:set>
                                      <p:cBhvr>
                                        <p:cTn id="691" dur="1" fill="hold">
                                          <p:stCondLst>
                                            <p:cond delay="0"/>
                                          </p:stCondLst>
                                        </p:cTn>
                                        <p:tgtEl>
                                          <p:spTgt spid="129"/>
                                        </p:tgtEl>
                                        <p:attrNameLst>
                                          <p:attrName>style.visibility</p:attrName>
                                        </p:attrNameLst>
                                      </p:cBhvr>
                                      <p:to>
                                        <p:strVal val="visible"/>
                                      </p:to>
                                    </p:set>
                                    <p:animEffect transition="out" filter="fade">
                                      <p:cBhvr additive="base" accumulate="none">
                                        <p:cTn id="692" dur="250" fill="hold">
                                          <p:stCondLst>
                                            <p:cond delay="1750"/>
                                          </p:stCondLst>
                                        </p:cTn>
                                        <p:tgtEl>
                                          <p:spTgt spid="129"/>
                                        </p:tgtEl>
                                      </p:cBhvr>
                                    </p:animEffect>
                                    <p:animEffect transition="in" filter="fade">
                                      <p:cBhvr additive="base" accumulate="none">
                                        <p:cTn id="693" dur="250" fill="hold">
                                          <p:stCondLst>
                                            <p:cond delay="0"/>
                                          </p:stCondLst>
                                        </p:cTn>
                                        <p:tgtEl>
                                          <p:spTgt spid="129"/>
                                        </p:tgtEl>
                                      </p:cBhvr>
                                    </p:animEffect>
                                    <p:set>
                                      <p:cBhvr additive="base" accumulate="none">
                                        <p:cTn id="694" dur="1" fill="hold">
                                          <p:stCondLst>
                                            <p:cond delay="1999"/>
                                          </p:stCondLst>
                                        </p:cTn>
                                        <p:tgtEl>
                                          <p:spTgt spid="129"/>
                                        </p:tgtEl>
                                        <p:attrNameLst>
                                          <p:attrName>style.visibility</p:attrName>
                                        </p:attrNameLst>
                                      </p:cBhvr>
                                      <p:to>
                                        <p:strVal val="hidden"/>
                                      </p:to>
                                    </p:set>
                                    <p:set>
                                      <p:cBhvr additive="base" accumulate="none">
                                        <p:cTn id="695" dur="2300" fill="hold">
                                          <p:stCondLst>
                                            <p:cond delay="0"/>
                                          </p:stCondLst>
                                        </p:cTn>
                                        <p:tgtEl>
                                          <p:spTgt spid="129"/>
                                        </p:tgtEl>
                                        <p:attrNameLst>
                                          <p:attrName/>
                                        </p:attrNameLst>
                                      </p:cBhvr>
                                      <p:to>
                                        <p:strVal val=""/>
                                      </p:to>
                                    </p:set>
                                  </p:childTnLst>
                                </p:cTn>
                              </p:par>
                              <p:par>
                                <p:cTn id="696" presetID="0" presetClass="path" presetSubtype="0" repeatCount="indefinite" fill="hold" grpId="1" nodeType="withEffect">
                                  <p:stCondLst>
                                    <p:cond delay="0"/>
                                  </p:stCondLst>
                                  <p:childTnLst>
                                    <p:animMotion origin="layout" path="M -0.00013 -0.00023 C 0.09909 -0.05741 0.07317 0.02847 0.16263 -0.03727 " pathEditMode="relative" rAng="0" ptsTypes="AA">
                                      <p:cBhvr>
                                        <p:cTn id="697" dur="2300" fill="hold"/>
                                        <p:tgtEl>
                                          <p:spTgt spid="129"/>
                                        </p:tgtEl>
                                        <p:attrNameLst>
                                          <p:attrName>ppt_x</p:attrName>
                                          <p:attrName>ppt_y</p:attrName>
                                        </p:attrNameLst>
                                      </p:cBhvr>
                                      <p:rCtr x="8138" y="-1852"/>
                                    </p:animMotion>
                                  </p:childTnLst>
                                </p:cTn>
                              </p:par>
                              <p:par>
                                <p:cTn id="698" presetID="10" presetClass="entr" presetSubtype="0" repeatCount="indefinite" fill="hold" grpId="0" nodeType="withEffect">
                                  <p:stCondLst>
                                    <p:cond delay="0"/>
                                  </p:stCondLst>
                                  <p:childTnLst>
                                    <p:set>
                                      <p:cBhvr>
                                        <p:cTn id="699" dur="1" fill="hold">
                                          <p:stCondLst>
                                            <p:cond delay="0"/>
                                          </p:stCondLst>
                                        </p:cTn>
                                        <p:tgtEl>
                                          <p:spTgt spid="130"/>
                                        </p:tgtEl>
                                        <p:attrNameLst>
                                          <p:attrName>style.visibility</p:attrName>
                                        </p:attrNameLst>
                                      </p:cBhvr>
                                      <p:to>
                                        <p:strVal val="visible"/>
                                      </p:to>
                                    </p:set>
                                    <p:animEffect transition="out" filter="fade">
                                      <p:cBhvr additive="base" accumulate="none">
                                        <p:cTn id="700" dur="250" fill="hold">
                                          <p:stCondLst>
                                            <p:cond delay="1750"/>
                                          </p:stCondLst>
                                        </p:cTn>
                                        <p:tgtEl>
                                          <p:spTgt spid="130"/>
                                        </p:tgtEl>
                                      </p:cBhvr>
                                    </p:animEffect>
                                    <p:animEffect transition="in" filter="fade">
                                      <p:cBhvr additive="base" accumulate="none">
                                        <p:cTn id="701" dur="250" fill="hold">
                                          <p:stCondLst>
                                            <p:cond delay="0"/>
                                          </p:stCondLst>
                                        </p:cTn>
                                        <p:tgtEl>
                                          <p:spTgt spid="130"/>
                                        </p:tgtEl>
                                      </p:cBhvr>
                                    </p:animEffect>
                                    <p:set>
                                      <p:cBhvr additive="base" accumulate="none">
                                        <p:cTn id="702" dur="1" fill="hold">
                                          <p:stCondLst>
                                            <p:cond delay="1999"/>
                                          </p:stCondLst>
                                        </p:cTn>
                                        <p:tgtEl>
                                          <p:spTgt spid="130"/>
                                        </p:tgtEl>
                                        <p:attrNameLst>
                                          <p:attrName>style.visibility</p:attrName>
                                        </p:attrNameLst>
                                      </p:cBhvr>
                                      <p:to>
                                        <p:strVal val="hidden"/>
                                      </p:to>
                                    </p:set>
                                    <p:set>
                                      <p:cBhvr additive="base" accumulate="none">
                                        <p:cTn id="703" dur="2300" fill="hold">
                                          <p:stCondLst>
                                            <p:cond delay="0"/>
                                          </p:stCondLst>
                                        </p:cTn>
                                        <p:tgtEl>
                                          <p:spTgt spid="130"/>
                                        </p:tgtEl>
                                        <p:attrNameLst>
                                          <p:attrName/>
                                        </p:attrNameLst>
                                      </p:cBhvr>
                                      <p:to>
                                        <p:strVal val=""/>
                                      </p:to>
                                    </p:set>
                                  </p:childTnLst>
                                </p:cTn>
                              </p:par>
                              <p:par>
                                <p:cTn id="704" presetID="0" presetClass="path" presetSubtype="0" repeatCount="indefinite" fill="hold" grpId="1" nodeType="withEffect">
                                  <p:stCondLst>
                                    <p:cond delay="0"/>
                                  </p:stCondLst>
                                  <p:childTnLst>
                                    <p:animMotion origin="layout" path="M 4.79167E-6 -2.22222E-6 C 0.00377 -0.22477 0.1539 -0.14305 0.13372 -0.2912 " pathEditMode="relative" rAng="0" ptsTypes="AA">
                                      <p:cBhvr>
                                        <p:cTn id="705" dur="2300" fill="hold"/>
                                        <p:tgtEl>
                                          <p:spTgt spid="130"/>
                                        </p:tgtEl>
                                        <p:attrNameLst>
                                          <p:attrName>ppt_x</p:attrName>
                                          <p:attrName>ppt_y</p:attrName>
                                        </p:attrNameLst>
                                      </p:cBhvr>
                                      <p:rCtr x="6771" y="-14560"/>
                                    </p:animMotion>
                                  </p:childTnLst>
                                </p:cTn>
                              </p:par>
                              <p:par>
                                <p:cTn id="706" presetID="10" presetClass="entr" presetSubtype="0" repeatCount="indefinite" fill="hold" grpId="0" nodeType="withEffect">
                                  <p:stCondLst>
                                    <p:cond delay="0"/>
                                  </p:stCondLst>
                                  <p:childTnLst>
                                    <p:set>
                                      <p:cBhvr>
                                        <p:cTn id="707" dur="1" fill="hold">
                                          <p:stCondLst>
                                            <p:cond delay="0"/>
                                          </p:stCondLst>
                                        </p:cTn>
                                        <p:tgtEl>
                                          <p:spTgt spid="131"/>
                                        </p:tgtEl>
                                        <p:attrNameLst>
                                          <p:attrName>style.visibility</p:attrName>
                                        </p:attrNameLst>
                                      </p:cBhvr>
                                      <p:to>
                                        <p:strVal val="visible"/>
                                      </p:to>
                                    </p:set>
                                    <p:animEffect transition="out" filter="fade">
                                      <p:cBhvr additive="base" accumulate="none">
                                        <p:cTn id="708" dur="250" fill="hold">
                                          <p:stCondLst>
                                            <p:cond delay="1750"/>
                                          </p:stCondLst>
                                        </p:cTn>
                                        <p:tgtEl>
                                          <p:spTgt spid="131"/>
                                        </p:tgtEl>
                                      </p:cBhvr>
                                    </p:animEffect>
                                    <p:animEffect transition="in" filter="fade">
                                      <p:cBhvr additive="base" accumulate="none">
                                        <p:cTn id="709" dur="250" fill="hold">
                                          <p:stCondLst>
                                            <p:cond delay="0"/>
                                          </p:stCondLst>
                                        </p:cTn>
                                        <p:tgtEl>
                                          <p:spTgt spid="131"/>
                                        </p:tgtEl>
                                      </p:cBhvr>
                                    </p:animEffect>
                                    <p:set>
                                      <p:cBhvr additive="base" accumulate="none">
                                        <p:cTn id="710" dur="1" fill="hold">
                                          <p:stCondLst>
                                            <p:cond delay="1999"/>
                                          </p:stCondLst>
                                        </p:cTn>
                                        <p:tgtEl>
                                          <p:spTgt spid="131"/>
                                        </p:tgtEl>
                                        <p:attrNameLst>
                                          <p:attrName>style.visibility</p:attrName>
                                        </p:attrNameLst>
                                      </p:cBhvr>
                                      <p:to>
                                        <p:strVal val="hidden"/>
                                      </p:to>
                                    </p:set>
                                    <p:set>
                                      <p:cBhvr additive="base" accumulate="none">
                                        <p:cTn id="711" dur="2300" fill="hold">
                                          <p:stCondLst>
                                            <p:cond delay="0"/>
                                          </p:stCondLst>
                                        </p:cTn>
                                        <p:tgtEl>
                                          <p:spTgt spid="131"/>
                                        </p:tgtEl>
                                        <p:attrNameLst>
                                          <p:attrName/>
                                        </p:attrNameLst>
                                      </p:cBhvr>
                                      <p:to>
                                        <p:strVal val=""/>
                                      </p:to>
                                    </p:set>
                                  </p:childTnLst>
                                </p:cTn>
                              </p:par>
                              <p:par>
                                <p:cTn id="712" presetID="0" presetClass="path" presetSubtype="0" repeatCount="indefinite" fill="hold" grpId="1" nodeType="withEffect">
                                  <p:stCondLst>
                                    <p:cond delay="0"/>
                                  </p:stCondLst>
                                  <p:childTnLst>
                                    <p:animMotion origin="layout" path="M 4.375E-6 -3.33333E-6 C 0.03229 -0.19768 0.04192 -0.19838 0.13359 -0.2912 " pathEditMode="relative" rAng="0" ptsTypes="AA">
                                      <p:cBhvr>
                                        <p:cTn id="713" dur="2300" fill="hold"/>
                                        <p:tgtEl>
                                          <p:spTgt spid="131"/>
                                        </p:tgtEl>
                                        <p:attrNameLst>
                                          <p:attrName>ppt_x</p:attrName>
                                          <p:attrName>ppt_y</p:attrName>
                                        </p:attrNameLst>
                                      </p:cBhvr>
                                      <p:rCtr x="6680" y="-14560"/>
                                    </p:animMotion>
                                  </p:childTnLst>
                                </p:cTn>
                              </p:par>
                              <p:par>
                                <p:cTn id="714" presetID="10" presetClass="entr" presetSubtype="0" repeatCount="indefinite" fill="hold" grpId="0" nodeType="withEffect">
                                  <p:stCondLst>
                                    <p:cond delay="0"/>
                                  </p:stCondLst>
                                  <p:childTnLst>
                                    <p:set>
                                      <p:cBhvr>
                                        <p:cTn id="715" dur="1" fill="hold">
                                          <p:stCondLst>
                                            <p:cond delay="0"/>
                                          </p:stCondLst>
                                        </p:cTn>
                                        <p:tgtEl>
                                          <p:spTgt spid="132"/>
                                        </p:tgtEl>
                                        <p:attrNameLst>
                                          <p:attrName>style.visibility</p:attrName>
                                        </p:attrNameLst>
                                      </p:cBhvr>
                                      <p:to>
                                        <p:strVal val="visible"/>
                                      </p:to>
                                    </p:set>
                                    <p:animEffect transition="out" filter="fade">
                                      <p:cBhvr additive="base" accumulate="none">
                                        <p:cTn id="716" dur="250" fill="hold">
                                          <p:stCondLst>
                                            <p:cond delay="1750"/>
                                          </p:stCondLst>
                                        </p:cTn>
                                        <p:tgtEl>
                                          <p:spTgt spid="132"/>
                                        </p:tgtEl>
                                      </p:cBhvr>
                                    </p:animEffect>
                                    <p:animEffect transition="in" filter="fade">
                                      <p:cBhvr additive="base" accumulate="none">
                                        <p:cTn id="717" dur="250" fill="hold">
                                          <p:stCondLst>
                                            <p:cond delay="0"/>
                                          </p:stCondLst>
                                        </p:cTn>
                                        <p:tgtEl>
                                          <p:spTgt spid="132"/>
                                        </p:tgtEl>
                                      </p:cBhvr>
                                    </p:animEffect>
                                    <p:set>
                                      <p:cBhvr additive="base" accumulate="none">
                                        <p:cTn id="718" dur="1" fill="hold">
                                          <p:stCondLst>
                                            <p:cond delay="1999"/>
                                          </p:stCondLst>
                                        </p:cTn>
                                        <p:tgtEl>
                                          <p:spTgt spid="132"/>
                                        </p:tgtEl>
                                        <p:attrNameLst>
                                          <p:attrName>style.visibility</p:attrName>
                                        </p:attrNameLst>
                                      </p:cBhvr>
                                      <p:to>
                                        <p:strVal val="hidden"/>
                                      </p:to>
                                    </p:set>
                                    <p:set>
                                      <p:cBhvr additive="base" accumulate="none">
                                        <p:cTn id="719" dur="2300" fill="hold">
                                          <p:stCondLst>
                                            <p:cond delay="0"/>
                                          </p:stCondLst>
                                        </p:cTn>
                                        <p:tgtEl>
                                          <p:spTgt spid="132"/>
                                        </p:tgtEl>
                                        <p:attrNameLst>
                                          <p:attrName/>
                                        </p:attrNameLst>
                                      </p:cBhvr>
                                      <p:to>
                                        <p:strVal val=""/>
                                      </p:to>
                                    </p:set>
                                  </p:childTnLst>
                                </p:cTn>
                              </p:par>
                              <p:par>
                                <p:cTn id="720" presetID="0" presetClass="path" presetSubtype="0" repeatCount="indefinite" fill="hold" grpId="1" nodeType="withEffect">
                                  <p:stCondLst>
                                    <p:cond delay="0"/>
                                  </p:stCondLst>
                                  <p:childTnLst>
                                    <p:animMotion origin="layout" path="M -4.79167E-6 3.7037E-7 C 0.00105 -0.11574 -0.11796 -0.13287 -0.09036 -0.26157 " pathEditMode="relative" rAng="0" ptsTypes="AA">
                                      <p:cBhvr>
                                        <p:cTn id="721" dur="2300" fill="hold"/>
                                        <p:tgtEl>
                                          <p:spTgt spid="132"/>
                                        </p:tgtEl>
                                        <p:attrNameLst>
                                          <p:attrName>ppt_x</p:attrName>
                                          <p:attrName>ppt_y</p:attrName>
                                        </p:attrNameLst>
                                      </p:cBhvr>
                                      <p:rCtr x="-4727" y="-13079"/>
                                    </p:animMotion>
                                  </p:childTnLst>
                                </p:cTn>
                              </p:par>
                              <p:par>
                                <p:cTn id="722" presetID="6" presetClass="emph" presetSubtype="0" repeatCount="indefinite" decel="100000" autoRev="1" fill="hold" grpId="0" nodeType="withEffect">
                                  <p:stCondLst>
                                    <p:cond delay="0"/>
                                  </p:stCondLst>
                                  <p:childTnLst>
                                    <p:animScale>
                                      <p:cBhvr>
                                        <p:cTn id="723" dur="1250" fill="hold"/>
                                        <p:tgtEl>
                                          <p:spTgt spid="134"/>
                                        </p:tgtEl>
                                      </p:cBhvr>
                                      <p:by x="150000" y="150000"/>
                                    </p:animScale>
                                  </p:childTnLst>
                                </p:cTn>
                              </p:par>
                              <p:par>
                                <p:cTn id="724" presetID="35" presetClass="path" presetSubtype="0" fill="hold" grpId="1" nodeType="withEffect">
                                  <p:stCondLst>
                                    <p:cond delay="0"/>
                                  </p:stCondLst>
                                  <p:childTnLst>
                                    <p:animMotion origin="layout" path="M -3.95833E-6 -1.48148E-6 L 0.19597 -1.48148E-6 " pathEditMode="relative" rAng="0" ptsTypes="AA">
                                      <p:cBhvr>
                                        <p:cTn id="725" dur="7000" fill="hold"/>
                                        <p:tgtEl>
                                          <p:spTgt spid="134"/>
                                        </p:tgtEl>
                                        <p:attrNameLst>
                                          <p:attrName>ppt_x</p:attrName>
                                          <p:attrName>ppt_y</p:attrName>
                                        </p:attrNameLst>
                                      </p:cBhvr>
                                      <p:rCtr x="9792" y="0"/>
                                    </p:animMotion>
                                  </p:childTnLst>
                                </p:cTn>
                              </p:par>
                              <p:par>
                                <p:cTn id="726" presetID="35" presetClass="path" presetSubtype="0" fill="hold" grpId="0" nodeType="withEffect">
                                  <p:stCondLst>
                                    <p:cond delay="0"/>
                                  </p:stCondLst>
                                  <p:childTnLst>
                                    <p:animMotion origin="layout" path="M 4.16667E-7 -4.81481E-6 L 0.19518 -4.81481E-6 " pathEditMode="relative" rAng="0" ptsTypes="AA">
                                      <p:cBhvr>
                                        <p:cTn id="727" dur="7000" fill="hold"/>
                                        <p:tgtEl>
                                          <p:spTgt spid="133"/>
                                        </p:tgtEl>
                                        <p:attrNameLst>
                                          <p:attrName>ppt_x</p:attrName>
                                          <p:attrName>ppt_y</p:attrName>
                                        </p:attrNameLst>
                                      </p:cBhvr>
                                      <p:rCtr x="975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1" grpId="0" animBg="1"/>
      <p:bldP spid="231" grpId="1" animBg="1"/>
      <p:bldP spid="231" grpId="2" animBg="1"/>
      <p:bldP spid="231" grpId="3" animBg="1"/>
      <p:bldP spid="181" grpId="0" animBg="1"/>
      <p:bldP spid="181" grpId="1" animBg="1"/>
      <p:bldP spid="182" grpId="0" animBg="1"/>
      <p:bldP spid="184" grpId="0" animBg="1"/>
      <p:bldP spid="186" grpId="0" animBg="1"/>
      <p:bldP spid="188" grpId="0" animBg="1"/>
      <p:bldP spid="190" grpId="0" animBg="1"/>
      <p:bldP spid="194" grpId="0" animBg="1"/>
      <p:bldP spid="196" grpId="0" animBg="1"/>
      <p:bldP spid="198" grpId="0" animBg="1"/>
      <p:bldP spid="203" grpId="0" animBg="1"/>
      <p:bldP spid="205" grpId="0" animBg="1"/>
      <p:bldP spid="206" grpId="0" animBg="1"/>
      <p:bldP spid="208" grpId="0" animBg="1"/>
      <p:bldP spid="209" grpId="0" animBg="1"/>
      <p:bldP spid="210" grpId="0" animBg="1"/>
      <p:bldP spid="211" grpId="0" animBg="1"/>
      <p:bldP spid="212" grpId="0" animBg="1"/>
      <p:bldP spid="213" grpId="0" animBg="1"/>
      <p:bldP spid="217" grpId="0" animBg="1"/>
      <p:bldP spid="218" grpId="0" animBg="1"/>
      <p:bldP spid="219" grpId="0" animBg="1"/>
      <p:bldP spid="227" grpId="0"/>
      <p:bldP spid="228" grpId="0"/>
      <p:bldP spid="229" grpId="0" animBg="1"/>
      <p:bldP spid="69" grpId="0" animBg="1"/>
      <p:bldP spid="69" grpId="1" animBg="1"/>
      <p:bldP spid="70" grpId="0" animBg="1"/>
      <p:bldP spid="70" grpId="1"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P spid="79" grpId="1" animBg="1"/>
      <p:bldP spid="80" grpId="0" animBg="1"/>
      <p:bldP spid="80" grpId="1" animBg="1"/>
      <p:bldP spid="81" grpId="0" animBg="1"/>
      <p:bldP spid="81" grpId="1" animBg="1"/>
      <p:bldP spid="82" grpId="0" animBg="1"/>
      <p:bldP spid="82" grpId="1" animBg="1"/>
      <p:bldP spid="83" grpId="0" animBg="1"/>
      <p:bldP spid="83" grpId="1" animBg="1"/>
      <p:bldP spid="84" grpId="0" animBg="1"/>
      <p:bldP spid="84" grpId="1" animBg="1"/>
      <p:bldP spid="85" grpId="0" animBg="1"/>
      <p:bldP spid="85" grpId="1" animBg="1"/>
      <p:bldP spid="86" grpId="0" animBg="1"/>
      <p:bldP spid="86" grpId="1" animBg="1"/>
      <p:bldP spid="87" grpId="0" animBg="1"/>
      <p:bldP spid="87" grpId="1" animBg="1"/>
      <p:bldP spid="88" grpId="0" animBg="1"/>
      <p:bldP spid="88" grpId="1" animBg="1"/>
      <p:bldP spid="89" grpId="0" animBg="1"/>
      <p:bldP spid="89" grpId="1" animBg="1"/>
      <p:bldP spid="90" grpId="0" animBg="1"/>
      <p:bldP spid="90" grpId="1" animBg="1"/>
      <p:bldP spid="91" grpId="0" animBg="1"/>
      <p:bldP spid="91" grpId="1" animBg="1"/>
      <p:bldP spid="92" grpId="0" animBg="1"/>
      <p:bldP spid="92" grpId="1" animBg="1"/>
      <p:bldP spid="93" grpId="0" animBg="1"/>
      <p:bldP spid="93" grpId="1" animBg="1"/>
      <p:bldP spid="94" grpId="0" animBg="1"/>
      <p:bldP spid="94" grpId="1" animBg="1"/>
      <p:bldP spid="95" grpId="0" animBg="1"/>
      <p:bldP spid="95" grpId="1" animBg="1"/>
      <p:bldP spid="96" grpId="0" animBg="1"/>
      <p:bldP spid="96" grpId="1" animBg="1"/>
      <p:bldP spid="97" grpId="0" animBg="1"/>
      <p:bldP spid="97" grpId="1" animBg="1"/>
      <p:bldP spid="98" grpId="0" animBg="1"/>
      <p:bldP spid="98" grpId="1" animBg="1"/>
      <p:bldP spid="99" grpId="0" animBg="1"/>
      <p:bldP spid="99" grpId="1" animBg="1"/>
      <p:bldP spid="100" grpId="0" animBg="1"/>
      <p:bldP spid="100" grpId="1" animBg="1"/>
      <p:bldP spid="101" grpId="0" animBg="1"/>
      <p:bldP spid="101" grpId="1" animBg="1"/>
      <p:bldP spid="102" grpId="0" animBg="1"/>
      <p:bldP spid="102" grpId="1" animBg="1"/>
      <p:bldP spid="103" grpId="0" animBg="1"/>
      <p:bldP spid="103" grpId="1" animBg="1"/>
      <p:bldP spid="104" grpId="0" animBg="1"/>
      <p:bldP spid="104" grpId="1" animBg="1"/>
      <p:bldP spid="105" grpId="0" animBg="1"/>
      <p:bldP spid="105" grpId="1" animBg="1"/>
      <p:bldP spid="106" grpId="0" animBg="1"/>
      <p:bldP spid="106" grpId="1" animBg="1"/>
      <p:bldP spid="107" grpId="0" animBg="1"/>
      <p:bldP spid="107" grpId="1" animBg="1"/>
      <p:bldP spid="108" grpId="0" animBg="1"/>
      <p:bldP spid="108" grpId="1" animBg="1"/>
      <p:bldP spid="109" grpId="0" animBg="1"/>
      <p:bldP spid="109" grpId="1" animBg="1"/>
      <p:bldP spid="110" grpId="0" animBg="1"/>
      <p:bldP spid="110" grpId="1" animBg="1"/>
      <p:bldP spid="111" grpId="0" animBg="1"/>
      <p:bldP spid="111" grpId="1" animBg="1"/>
      <p:bldP spid="112" grpId="0" animBg="1"/>
      <p:bldP spid="112" grpId="1" animBg="1"/>
      <p:bldP spid="113" grpId="0" animBg="1"/>
      <p:bldP spid="113" grpId="1" animBg="1"/>
      <p:bldP spid="114" grpId="0" animBg="1"/>
      <p:bldP spid="114" grpId="1" animBg="1"/>
      <p:bldP spid="115" grpId="0" animBg="1"/>
      <p:bldP spid="115" grpId="1" animBg="1"/>
      <p:bldP spid="116" grpId="0" animBg="1"/>
      <p:bldP spid="116" grpId="1" animBg="1"/>
      <p:bldP spid="117" grpId="0" animBg="1"/>
      <p:bldP spid="117" grpId="1" animBg="1"/>
      <p:bldP spid="118" grpId="0" animBg="1"/>
      <p:bldP spid="118" grpId="1" animBg="1"/>
      <p:bldP spid="119" grpId="0" animBg="1"/>
      <p:bldP spid="119" grpId="1" animBg="1"/>
      <p:bldP spid="120" grpId="0" animBg="1"/>
      <p:bldP spid="120" grpId="1" animBg="1"/>
      <p:bldP spid="121" grpId="0" animBg="1"/>
      <p:bldP spid="121" grpId="1" animBg="1"/>
      <p:bldP spid="122" grpId="0" animBg="1"/>
      <p:bldP spid="122" grpId="1" animBg="1"/>
      <p:bldP spid="123" grpId="0" animBg="1"/>
      <p:bldP spid="123" grpId="1" animBg="1"/>
      <p:bldP spid="124" grpId="0" animBg="1"/>
      <p:bldP spid="124" grpId="1" animBg="1"/>
      <p:bldP spid="125" grpId="0" animBg="1"/>
      <p:bldP spid="125" grpId="1" animBg="1"/>
      <p:bldP spid="126" grpId="0" animBg="1"/>
      <p:bldP spid="126" grpId="1" animBg="1"/>
      <p:bldP spid="127" grpId="0" animBg="1"/>
      <p:bldP spid="127" grpId="1" animBg="1"/>
      <p:bldP spid="128" grpId="0" animBg="1"/>
      <p:bldP spid="128" grpId="1" animBg="1"/>
      <p:bldP spid="129" grpId="0" animBg="1"/>
      <p:bldP spid="129" grpId="1" animBg="1"/>
      <p:bldP spid="130" grpId="0" animBg="1"/>
      <p:bldP spid="130" grpId="1" animBg="1"/>
      <p:bldP spid="131" grpId="0" animBg="1"/>
      <p:bldP spid="131" grpId="1" animBg="1"/>
      <p:bldP spid="132" grpId="0" animBg="1"/>
      <p:bldP spid="132" grpId="1" animBg="1"/>
      <p:bldP spid="133" grpId="0" animBg="1"/>
      <p:bldP spid="134" grpId="0" animBg="1"/>
      <p:bldP spid="134"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B282C89E-AE9B-4D15-B2AA-C6A2F44B00D3}"/>
              </a:ext>
            </a:extLst>
          </p:cNvPr>
          <p:cNvSpPr txBox="1">
            <a:spLocks/>
          </p:cNvSpPr>
          <p:nvPr/>
        </p:nvSpPr>
        <p:spPr>
          <a:xfrm>
            <a:off x="522604" y="354326"/>
            <a:ext cx="2366645"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chemeClr val="accent2">
                    <a:lumMod val="60000"/>
                    <a:lumOff val="40000"/>
                  </a:schemeClr>
                </a:solidFill>
                <a:latin typeface="+mn-lt"/>
                <a:ea typeface="+mn-ea"/>
                <a:cs typeface="+mn-ea"/>
                <a:sym typeface="+mn-lt"/>
              </a:rPr>
              <a:t>模型框架图</a:t>
            </a:r>
            <a:endParaRPr lang="en-US" altLang="zh-CN" dirty="0">
              <a:solidFill>
                <a:schemeClr val="accent2">
                  <a:lumMod val="60000"/>
                  <a:lumOff val="40000"/>
                </a:schemeClr>
              </a:solidFill>
              <a:latin typeface="+mn-lt"/>
              <a:ea typeface="+mn-ea"/>
              <a:cs typeface="+mn-ea"/>
              <a:sym typeface="+mn-lt"/>
            </a:endParaRPr>
          </a:p>
        </p:txBody>
      </p:sp>
      <p:pic>
        <p:nvPicPr>
          <p:cNvPr id="3" name="图片 2">
            <a:extLst>
              <a:ext uri="{FF2B5EF4-FFF2-40B4-BE49-F238E27FC236}">
                <a16:creationId xmlns:a16="http://schemas.microsoft.com/office/drawing/2014/main" id="{964B6DB5-31EE-4744-9100-3BC34C11FEEF}"/>
              </a:ext>
            </a:extLst>
          </p:cNvPr>
          <p:cNvPicPr>
            <a:picLocks noChangeAspect="1"/>
          </p:cNvPicPr>
          <p:nvPr/>
        </p:nvPicPr>
        <p:blipFill>
          <a:blip r:embed="rId2"/>
          <a:stretch>
            <a:fillRect/>
          </a:stretch>
        </p:blipFill>
        <p:spPr>
          <a:xfrm>
            <a:off x="1027834" y="1111388"/>
            <a:ext cx="10136332" cy="5443086"/>
          </a:xfrm>
          <a:prstGeom prst="rect">
            <a:avLst/>
          </a:prstGeom>
        </p:spPr>
      </p:pic>
    </p:spTree>
    <p:extLst>
      <p:ext uri="{BB962C8B-B14F-4D97-AF65-F5344CB8AC3E}">
        <p14:creationId xmlns:p14="http://schemas.microsoft.com/office/powerpoint/2010/main" val="215000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B282C89E-AE9B-4D15-B2AA-C6A2F44B00D3}"/>
              </a:ext>
            </a:extLst>
          </p:cNvPr>
          <p:cNvSpPr txBox="1">
            <a:spLocks/>
          </p:cNvSpPr>
          <p:nvPr/>
        </p:nvSpPr>
        <p:spPr>
          <a:xfrm>
            <a:off x="522604" y="354326"/>
            <a:ext cx="4227196"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accent2">
                    <a:lumMod val="60000"/>
                    <a:lumOff val="40000"/>
                  </a:schemeClr>
                </a:solidFill>
                <a:latin typeface="+mn-lt"/>
                <a:ea typeface="+mn-ea"/>
                <a:cs typeface="+mn-ea"/>
                <a:sym typeface="+mn-lt"/>
              </a:rPr>
              <a:t>Encoding Module</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D3994BE5-4262-4DDD-A6F5-0BA920EA4E22}"/>
                  </a:ext>
                </a:extLst>
              </p:cNvPr>
              <p:cNvSpPr/>
              <p:nvPr/>
            </p:nvSpPr>
            <p:spPr>
              <a:xfrm>
                <a:off x="522604" y="975110"/>
                <a:ext cx="6294121" cy="5229060"/>
              </a:xfrm>
              <a:prstGeom prst="rect">
                <a:avLst/>
              </a:prstGeom>
            </p:spPr>
            <p:txBody>
              <a:bodyPr wrap="square">
                <a:spAutoFit/>
                <a:scene3d>
                  <a:camera prst="orthographicFront"/>
                  <a:lightRig rig="threePt" dir="t"/>
                </a:scene3d>
                <a:sp3d contourW="12700"/>
              </a:bodyPr>
              <a:lstStyle/>
              <a:p>
                <a:pPr marL="342900" indent="-342900" algn="just">
                  <a:lnSpc>
                    <a:spcPct val="120000"/>
                  </a:lnSpc>
                  <a:buFont typeface="Arial" panose="020B0604020202020204" pitchFamily="34" charset="0"/>
                  <a:buChar char="•"/>
                </a:pPr>
                <a:r>
                  <a:rPr lang="zh-CN" altLang="en-US" sz="2000" dirty="0">
                    <a:solidFill>
                      <a:schemeClr val="tx1"/>
                    </a:solidFill>
                  </a:rPr>
                  <a:t>图中的</a:t>
                </a:r>
                <a:r>
                  <a:rPr lang="en-US" altLang="zh-CN" sz="2000" b="1" dirty="0">
                    <a:solidFill>
                      <a:schemeClr val="tx1"/>
                    </a:solidFill>
                  </a:rPr>
                  <a:t>X</a:t>
                </a:r>
                <a:r>
                  <a:rPr lang="zh-CN" altLang="en-US" sz="2000" dirty="0">
                    <a:solidFill>
                      <a:schemeClr val="tx1"/>
                    </a:solidFill>
                  </a:rPr>
                  <a:t>可以分别表示用户表达</a:t>
                </a:r>
                <a:r>
                  <a:rPr lang="en-US" altLang="zh-CN" sz="2000" b="1" dirty="0">
                    <a:solidFill>
                      <a:schemeClr val="tx1"/>
                    </a:solidFill>
                  </a:rPr>
                  <a:t>U</a:t>
                </a:r>
                <a:r>
                  <a:rPr lang="zh-CN" altLang="en-US" sz="2000" dirty="0">
                    <a:solidFill>
                      <a:schemeClr val="tx1"/>
                    </a:solidFill>
                  </a:rPr>
                  <a:t>，第</a:t>
                </a:r>
                <a:r>
                  <a:rPr lang="en-US" altLang="zh-CN" sz="2000" b="1" dirty="0">
                    <a:solidFill>
                      <a:schemeClr val="tx1"/>
                    </a:solidFill>
                  </a:rPr>
                  <a:t>j</a:t>
                </a:r>
                <a:r>
                  <a:rPr lang="zh-CN" altLang="en-US" sz="2000" dirty="0">
                    <a:solidFill>
                      <a:schemeClr val="tx1"/>
                    </a:solidFill>
                  </a:rPr>
                  <a:t>轮的系统动作</a:t>
                </a:r>
                <a:r>
                  <a:rPr lang="en-US" altLang="zh-CN" sz="2000" b="1" dirty="0">
                    <a:solidFill>
                      <a:schemeClr val="tx1"/>
                    </a:solidFill>
                  </a:rPr>
                  <a:t>A</a:t>
                </a:r>
                <a:r>
                  <a:rPr lang="zh-CN" altLang="en-US" sz="2000" dirty="0">
                    <a:solidFill>
                      <a:schemeClr val="tx1"/>
                    </a:solidFill>
                  </a:rPr>
                  <a:t>和本体</a:t>
                </a:r>
                <a:r>
                  <a:rPr lang="en-US" altLang="zh-CN" sz="2000" b="1" dirty="0">
                    <a:solidFill>
                      <a:schemeClr val="tx1"/>
                    </a:solidFill>
                  </a:rPr>
                  <a:t>V;</a:t>
                </a:r>
              </a:p>
              <a:p>
                <a:pPr marL="342900" indent="-342900" algn="just">
                  <a:lnSpc>
                    <a:spcPct val="120000"/>
                  </a:lnSpc>
                  <a:buFont typeface="Arial" panose="020B0604020202020204" pitchFamily="34" charset="0"/>
                  <a:buChar char="•"/>
                </a:pPr>
                <a:endParaRPr lang="en-US" altLang="zh-CN" sz="2000" b="1" dirty="0">
                  <a:solidFill>
                    <a:schemeClr val="tx1"/>
                  </a:solidFill>
                </a:endParaRPr>
              </a:p>
              <a:p>
                <a:pPr marL="342900" indent="-342900" algn="just">
                  <a:lnSpc>
                    <a:spcPct val="120000"/>
                  </a:lnSpc>
                  <a:buFont typeface="Arial" panose="020B0604020202020204" pitchFamily="34" charset="0"/>
                  <a:buChar char="•"/>
                </a:pPr>
                <a:r>
                  <a:rPr lang="zh-CN" altLang="en-US" sz="2000" dirty="0">
                    <a:solidFill>
                      <a:schemeClr val="tx1"/>
                    </a:solidFill>
                  </a:rPr>
                  <a:t>在这里，所谓的</a:t>
                </a:r>
                <a:r>
                  <a:rPr lang="en-US" altLang="zh-CN" sz="2000" dirty="0">
                    <a:solidFill>
                      <a:schemeClr val="tx1"/>
                    </a:solidFill>
                  </a:rPr>
                  <a:t>Global</a:t>
                </a:r>
                <a:r>
                  <a:rPr lang="zh-CN" altLang="en-US" sz="2000" dirty="0">
                    <a:solidFill>
                      <a:schemeClr val="tx1"/>
                    </a:solidFill>
                  </a:rPr>
                  <a:t>表示的是一个通用的</a:t>
                </a:r>
                <a:r>
                  <a:rPr lang="en-US" altLang="zh-CN" sz="2000" dirty="0">
                    <a:solidFill>
                      <a:schemeClr val="tx1"/>
                    </a:solidFill>
                  </a:rPr>
                  <a:t>LSTM</a:t>
                </a:r>
                <a:r>
                  <a:rPr lang="zh-CN" altLang="en-US" sz="2000" dirty="0">
                    <a:solidFill>
                      <a:schemeClr val="tx1"/>
                    </a:solidFill>
                  </a:rPr>
                  <a:t>，允许所有语料的内容进行反向传播更新；而</a:t>
                </a:r>
                <a:r>
                  <a:rPr lang="en-US" altLang="zh-CN" sz="2000" dirty="0">
                    <a:solidFill>
                      <a:schemeClr val="tx1"/>
                    </a:solidFill>
                  </a:rPr>
                  <a:t>Local</a:t>
                </a:r>
                <a:r>
                  <a:rPr lang="zh-CN" altLang="en-US" sz="2000" dirty="0">
                    <a:solidFill>
                      <a:schemeClr val="tx1"/>
                    </a:solidFill>
                  </a:rPr>
                  <a:t>表示的是</a:t>
                </a:r>
                <a:r>
                  <a:rPr lang="en-US" altLang="zh-CN" sz="2000" dirty="0">
                    <a:solidFill>
                      <a:schemeClr val="tx1"/>
                    </a:solidFill>
                  </a:rPr>
                  <a:t>slot</a:t>
                </a:r>
                <a:r>
                  <a:rPr lang="zh-CN" altLang="en-US" sz="2000" dirty="0">
                    <a:solidFill>
                      <a:schemeClr val="tx1"/>
                    </a:solidFill>
                  </a:rPr>
                  <a:t>专属的</a:t>
                </a:r>
                <a:r>
                  <a:rPr lang="en-US" altLang="zh-CN" sz="2000" dirty="0">
                    <a:solidFill>
                      <a:schemeClr val="tx1"/>
                    </a:solidFill>
                  </a:rPr>
                  <a:t>LSTM</a:t>
                </a:r>
                <a:r>
                  <a:rPr lang="zh-CN" altLang="en-US" sz="2000" dirty="0">
                    <a:solidFill>
                      <a:schemeClr val="tx1"/>
                    </a:solidFill>
                  </a:rPr>
                  <a:t>，对于特定的</a:t>
                </a:r>
                <a:r>
                  <a:rPr lang="en-US" altLang="zh-CN" sz="2000" dirty="0">
                    <a:solidFill>
                      <a:schemeClr val="tx1"/>
                    </a:solidFill>
                  </a:rPr>
                  <a:t>slot</a:t>
                </a:r>
                <a:r>
                  <a:rPr lang="zh-CN" altLang="en-US" sz="2000" dirty="0">
                    <a:solidFill>
                      <a:schemeClr val="tx1"/>
                    </a:solidFill>
                  </a:rPr>
                  <a:t>才会反向传播使用。因此，在模型</a:t>
                </a:r>
                <a:r>
                  <a:rPr lang="en-US" altLang="zh-CN" sz="2000" dirty="0">
                    <a:solidFill>
                      <a:schemeClr val="tx1"/>
                    </a:solidFill>
                  </a:rPr>
                  <a:t>forward</a:t>
                </a:r>
                <a:r>
                  <a:rPr lang="zh-CN" altLang="en-US" sz="2000" dirty="0">
                    <a:solidFill>
                      <a:schemeClr val="tx1"/>
                    </a:solidFill>
                  </a:rPr>
                  <a:t>函数中，需要</a:t>
                </a:r>
                <a:r>
                  <a:rPr lang="en-US" altLang="zh-CN" sz="2000" dirty="0">
                    <a:solidFill>
                      <a:schemeClr val="tx1"/>
                    </a:solidFill>
                  </a:rPr>
                  <a:t>for</a:t>
                </a:r>
                <a:r>
                  <a:rPr lang="zh-CN" altLang="en-US" sz="2000" dirty="0">
                    <a:solidFill>
                      <a:schemeClr val="tx1"/>
                    </a:solidFill>
                  </a:rPr>
                  <a:t>循环</a:t>
                </a:r>
                <a:r>
                  <a:rPr lang="en-US" altLang="zh-CN" sz="2000" dirty="0">
                    <a:solidFill>
                      <a:schemeClr val="tx1"/>
                    </a:solidFill>
                  </a:rPr>
                  <a:t>ontology</a:t>
                </a:r>
                <a:r>
                  <a:rPr lang="zh-CN" altLang="en-US" sz="2000" dirty="0">
                    <a:solidFill>
                      <a:schemeClr val="tx1"/>
                    </a:solidFill>
                  </a:rPr>
                  <a:t>预定义的各个</a:t>
                </a:r>
                <a:r>
                  <a:rPr lang="en-US" altLang="zh-CN" sz="2000" dirty="0">
                    <a:solidFill>
                      <a:schemeClr val="tx1"/>
                    </a:solidFill>
                  </a:rPr>
                  <a:t>slot</a:t>
                </a:r>
                <a:r>
                  <a:rPr lang="zh-CN" altLang="en-US" sz="2000" dirty="0">
                    <a:solidFill>
                      <a:schemeClr val="tx1"/>
                    </a:solidFill>
                  </a:rPr>
                  <a:t>，来训练特定的</a:t>
                </a:r>
                <a:r>
                  <a:rPr lang="en-US" altLang="zh-CN" sz="2000" dirty="0">
                    <a:solidFill>
                      <a:schemeClr val="tx1"/>
                    </a:solidFill>
                  </a:rPr>
                  <a:t>LSTM</a:t>
                </a:r>
                <a:r>
                  <a:rPr lang="zh-CN" altLang="en-US" sz="2000" dirty="0">
                    <a:solidFill>
                      <a:schemeClr val="tx1"/>
                    </a:solidFill>
                  </a:rPr>
                  <a:t>。</a:t>
                </a:r>
              </a:p>
              <a:p>
                <a:pPr marL="342900" indent="-342900" algn="just">
                  <a:lnSpc>
                    <a:spcPct val="120000"/>
                  </a:lnSpc>
                  <a:buFont typeface="Arial" panose="020B0604020202020204" pitchFamily="34" charset="0"/>
                  <a:buChar char="•"/>
                </a:pPr>
                <a:endParaRPr lang="zh-CN" altLang="en-US" sz="2000" dirty="0">
                  <a:solidFill>
                    <a:schemeClr val="tx1"/>
                  </a:solidFill>
                </a:endParaRPr>
              </a:p>
              <a:p>
                <a:pPr marL="342900" indent="-342900" algn="just">
                  <a:lnSpc>
                    <a:spcPct val="120000"/>
                  </a:lnSpc>
                  <a:buFont typeface="Arial" panose="020B0604020202020204" pitchFamily="34" charset="0"/>
                  <a:buChar char="•"/>
                </a:pPr>
                <a:r>
                  <a:rPr lang="zh-CN" altLang="en-US" sz="2000" dirty="0">
                    <a:solidFill>
                      <a:schemeClr val="tx1"/>
                    </a:solidFill>
                  </a:rPr>
                  <a:t>将求得的</a:t>
                </a:r>
                <a14:m>
                  <m:oMath xmlns:m="http://schemas.openxmlformats.org/officeDocument/2006/math">
                    <m:sSup>
                      <m:sSupPr>
                        <m:ctrlPr>
                          <a:rPr lang="en-US" altLang="zh-CN" sz="2000" b="0" i="1" smtClean="0">
                            <a:solidFill>
                              <a:schemeClr val="tx1"/>
                            </a:solidFill>
                            <a:latin typeface="Cambria Math" panose="02040503050406030204" pitchFamily="18" charset="0"/>
                          </a:rPr>
                        </m:ctrlPr>
                      </m:sSupPr>
                      <m:e>
                        <m:r>
                          <a:rPr lang="en-US" altLang="zh-CN" sz="2000" b="0" i="1" smtClean="0">
                            <a:solidFill>
                              <a:schemeClr val="tx1"/>
                            </a:solidFill>
                            <a:latin typeface="Cambria Math" panose="02040503050406030204" pitchFamily="18" charset="0"/>
                          </a:rPr>
                          <m:t>𝐻</m:t>
                        </m:r>
                      </m:e>
                      <m:sup>
                        <m:r>
                          <a:rPr lang="en-US" altLang="zh-CN" sz="2000" b="0" i="1" smtClean="0">
                            <a:solidFill>
                              <a:schemeClr val="tx1"/>
                            </a:solidFill>
                            <a:latin typeface="Cambria Math" panose="02040503050406030204" pitchFamily="18" charset="0"/>
                          </a:rPr>
                          <m:t>𝑔</m:t>
                        </m:r>
                      </m:sup>
                    </m:sSup>
                  </m:oMath>
                </a14:m>
                <a:r>
                  <a:rPr lang="zh-CN" altLang="en-US" sz="2000" dirty="0">
                    <a:solidFill>
                      <a:schemeClr val="tx1"/>
                    </a:solidFill>
                  </a:rPr>
                  <a:t>和</a:t>
                </a:r>
                <a14:m>
                  <m:oMath xmlns:m="http://schemas.openxmlformats.org/officeDocument/2006/math">
                    <m:sSup>
                      <m:sSupPr>
                        <m:ctrlPr>
                          <a:rPr lang="en-US" altLang="zh-CN" sz="2000" b="0" i="1" dirty="0" smtClean="0">
                            <a:solidFill>
                              <a:schemeClr val="tx1"/>
                            </a:solidFill>
                            <a:latin typeface="Cambria Math" panose="02040503050406030204" pitchFamily="18" charset="0"/>
                          </a:rPr>
                        </m:ctrlPr>
                      </m:sSupPr>
                      <m:e>
                        <m:r>
                          <a:rPr lang="en-US" altLang="zh-CN" sz="2000" b="0" i="1" dirty="0" smtClean="0">
                            <a:solidFill>
                              <a:schemeClr val="tx1"/>
                            </a:solidFill>
                            <a:latin typeface="Cambria Math" panose="02040503050406030204" pitchFamily="18" charset="0"/>
                          </a:rPr>
                          <m:t>𝐻</m:t>
                        </m:r>
                      </m:e>
                      <m:sup>
                        <m:r>
                          <a:rPr lang="en-US" altLang="zh-CN" sz="2000" b="0" i="1" dirty="0" smtClean="0">
                            <a:solidFill>
                              <a:schemeClr val="tx1"/>
                            </a:solidFill>
                            <a:latin typeface="Cambria Math" panose="02040503050406030204" pitchFamily="18" charset="0"/>
                          </a:rPr>
                          <m:t>𝑠</m:t>
                        </m:r>
                      </m:sup>
                    </m:sSup>
                  </m:oMath>
                </a14:m>
                <a:r>
                  <a:rPr lang="zh-CN" altLang="en-US" sz="2000" dirty="0">
                    <a:solidFill>
                      <a:schemeClr val="tx1"/>
                    </a:solidFill>
                  </a:rPr>
                  <a:t>通过一个参数</a:t>
                </a:r>
                <a14:m>
                  <m:oMath xmlns:m="http://schemas.openxmlformats.org/officeDocument/2006/math">
                    <m:r>
                      <m:rPr>
                        <m:sty m:val="p"/>
                      </m:rPr>
                      <a:rPr lang="en-US" altLang="zh-CN" sz="2000" b="0" i="1" smtClean="0">
                        <a:solidFill>
                          <a:schemeClr val="tx1"/>
                        </a:solidFill>
                        <a:latin typeface="Cambria Math" panose="02040503050406030204" pitchFamily="18" charset="0"/>
                      </a:rPr>
                      <m:t>β</m:t>
                    </m:r>
                  </m:oMath>
                </a14:m>
                <a:r>
                  <a:rPr lang="zh-CN" altLang="en-US" sz="2000" dirty="0">
                    <a:solidFill>
                      <a:schemeClr val="tx1"/>
                    </a:solidFill>
                  </a:rPr>
                  <a:t>，进行加权融合：</a:t>
                </a:r>
                <a:endParaRPr lang="en-US" altLang="zh-CN" sz="2000" dirty="0">
                  <a:solidFill>
                    <a:schemeClr val="tx1"/>
                  </a:solidFill>
                </a:endParaRPr>
              </a:p>
              <a:p>
                <a:pPr marL="342900" indent="-342900" algn="just">
                  <a:lnSpc>
                    <a:spcPct val="120000"/>
                  </a:lnSpc>
                  <a:buFont typeface="Arial" panose="020B0604020202020204" pitchFamily="34" charset="0"/>
                  <a:buChar char="•"/>
                </a:pPr>
                <a:endParaRPr lang="en-US" altLang="zh-CN" sz="2000" dirty="0">
                  <a:solidFill>
                    <a:schemeClr val="tx1"/>
                  </a:solidFill>
                </a:endParaRPr>
              </a:p>
              <a:p>
                <a:pPr marL="342900" indent="-342900" algn="just">
                  <a:lnSpc>
                    <a:spcPct val="120000"/>
                  </a:lnSpc>
                  <a:buFont typeface="Arial" panose="020B0604020202020204" pitchFamily="34" charset="0"/>
                  <a:buChar char="•"/>
                </a:pPr>
                <a:endParaRPr lang="en-US" altLang="zh-CN" sz="2000" dirty="0">
                  <a:solidFill>
                    <a:schemeClr val="tx1"/>
                  </a:solidFill>
                </a:endParaRPr>
              </a:p>
              <a:p>
                <a:pPr marL="342900" indent="-342900" algn="just">
                  <a:lnSpc>
                    <a:spcPct val="120000"/>
                  </a:lnSpc>
                  <a:buFont typeface="Arial" panose="020B0604020202020204" pitchFamily="34" charset="0"/>
                  <a:buChar char="•"/>
                </a:pPr>
                <a:endParaRPr lang="en-US" altLang="zh-CN" sz="2000" dirty="0">
                  <a:solidFill>
                    <a:schemeClr val="tx1"/>
                  </a:solidFill>
                </a:endParaRPr>
              </a:p>
              <a:p>
                <a:pPr marL="342900" indent="-342900" algn="just">
                  <a:lnSpc>
                    <a:spcPct val="120000"/>
                  </a:lnSpc>
                  <a:buFont typeface="Arial" panose="020B0604020202020204" pitchFamily="34" charset="0"/>
                  <a:buChar char="•"/>
                </a:pPr>
                <a:endParaRPr lang="zh-CN" altLang="en-US" sz="2000" dirty="0">
                  <a:solidFill>
                    <a:schemeClr val="tx1">
                      <a:lumMod val="65000"/>
                      <a:lumOff val="35000"/>
                    </a:schemeClr>
                  </a:solidFill>
                </a:endParaRPr>
              </a:p>
            </p:txBody>
          </p:sp>
        </mc:Choice>
        <mc:Fallback xmlns="">
          <p:sp>
            <p:nvSpPr>
              <p:cNvPr id="3" name="矩形 2">
                <a:extLst>
                  <a:ext uri="{FF2B5EF4-FFF2-40B4-BE49-F238E27FC236}">
                    <a16:creationId xmlns:a16="http://schemas.microsoft.com/office/drawing/2014/main" id="{D3994BE5-4262-4DDD-A6F5-0BA920EA4E22}"/>
                  </a:ext>
                </a:extLst>
              </p:cNvPr>
              <p:cNvSpPr>
                <a:spLocks noRot="1" noChangeAspect="1" noMove="1" noResize="1" noEditPoints="1" noAdjustHandles="1" noChangeArrowheads="1" noChangeShapeType="1" noTextEdit="1"/>
              </p:cNvSpPr>
              <p:nvPr/>
            </p:nvSpPr>
            <p:spPr>
              <a:xfrm>
                <a:off x="522604" y="975110"/>
                <a:ext cx="6294121" cy="5229060"/>
              </a:xfrm>
              <a:prstGeom prst="rect">
                <a:avLst/>
              </a:prstGeom>
              <a:blipFill>
                <a:blip r:embed="rId2"/>
                <a:stretch>
                  <a:fillRect l="-872" t="-117" r="-4942"/>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6F05901F-1A49-4E3B-BEE6-51583EC3B5C0}"/>
              </a:ext>
            </a:extLst>
          </p:cNvPr>
          <p:cNvPicPr>
            <a:picLocks noChangeAspect="1"/>
          </p:cNvPicPr>
          <p:nvPr/>
        </p:nvPicPr>
        <p:blipFill rotWithShape="1">
          <a:blip r:embed="rId3"/>
          <a:srcRect r="45082"/>
          <a:stretch/>
        </p:blipFill>
        <p:spPr>
          <a:xfrm>
            <a:off x="7235539" y="1362129"/>
            <a:ext cx="4433857" cy="3451171"/>
          </a:xfrm>
          <a:prstGeom prst="rect">
            <a:avLst/>
          </a:prstGeom>
        </p:spPr>
      </p:pic>
      <p:pic>
        <p:nvPicPr>
          <p:cNvPr id="9" name="图片 8">
            <a:extLst>
              <a:ext uri="{FF2B5EF4-FFF2-40B4-BE49-F238E27FC236}">
                <a16:creationId xmlns:a16="http://schemas.microsoft.com/office/drawing/2014/main" id="{C6879578-1FB5-44A9-A502-87972688AD8B}"/>
              </a:ext>
            </a:extLst>
          </p:cNvPr>
          <p:cNvPicPr>
            <a:picLocks noChangeAspect="1"/>
          </p:cNvPicPr>
          <p:nvPr/>
        </p:nvPicPr>
        <p:blipFill>
          <a:blip r:embed="rId4"/>
          <a:stretch>
            <a:fillRect/>
          </a:stretch>
        </p:blipFill>
        <p:spPr>
          <a:xfrm>
            <a:off x="689092" y="5013366"/>
            <a:ext cx="6076190" cy="666667"/>
          </a:xfrm>
          <a:prstGeom prst="rect">
            <a:avLst/>
          </a:prstGeom>
        </p:spPr>
      </p:pic>
    </p:spTree>
    <p:extLst>
      <p:ext uri="{BB962C8B-B14F-4D97-AF65-F5344CB8AC3E}">
        <p14:creationId xmlns:p14="http://schemas.microsoft.com/office/powerpoint/2010/main" val="2732795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B282C89E-AE9B-4D15-B2AA-C6A2F44B00D3}"/>
              </a:ext>
            </a:extLst>
          </p:cNvPr>
          <p:cNvSpPr txBox="1">
            <a:spLocks/>
          </p:cNvSpPr>
          <p:nvPr/>
        </p:nvSpPr>
        <p:spPr>
          <a:xfrm>
            <a:off x="522604" y="354326"/>
            <a:ext cx="4227196"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accent2">
                    <a:lumMod val="60000"/>
                    <a:lumOff val="40000"/>
                  </a:schemeClr>
                </a:solidFill>
                <a:latin typeface="+mn-lt"/>
                <a:ea typeface="+mn-ea"/>
                <a:cs typeface="+mn-ea"/>
                <a:sym typeface="+mn-lt"/>
              </a:rPr>
              <a:t>Encoding Module</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D3994BE5-4262-4DDD-A6F5-0BA920EA4E22}"/>
                  </a:ext>
                </a:extLst>
              </p:cNvPr>
              <p:cNvSpPr/>
              <p:nvPr/>
            </p:nvSpPr>
            <p:spPr>
              <a:xfrm>
                <a:off x="522604" y="975110"/>
                <a:ext cx="6294121" cy="4887492"/>
              </a:xfrm>
              <a:prstGeom prst="rect">
                <a:avLst/>
              </a:prstGeom>
            </p:spPr>
            <p:txBody>
              <a:bodyPr wrap="square">
                <a:spAutoFit/>
                <a:scene3d>
                  <a:camera prst="orthographicFront"/>
                  <a:lightRig rig="threePt" dir="t"/>
                </a:scene3d>
                <a:sp3d contourW="12700"/>
              </a:bodyPr>
              <a:lstStyle/>
              <a:p>
                <a:pPr marL="342900" indent="-342900" algn="just">
                  <a:lnSpc>
                    <a:spcPct val="120000"/>
                  </a:lnSpc>
                  <a:buFont typeface="Arial" panose="020B0604020202020204" pitchFamily="34" charset="0"/>
                  <a:buChar char="•"/>
                </a:pPr>
                <a:r>
                  <a:rPr lang="zh-CN" altLang="en-US" sz="2000" dirty="0">
                    <a:solidFill>
                      <a:schemeClr val="tx1"/>
                    </a:solidFill>
                  </a:rPr>
                  <a:t>接下来，将</a:t>
                </a:r>
                <a:r>
                  <a:rPr lang="en-US" altLang="zh-CN" sz="2000" b="1" dirty="0">
                    <a:solidFill>
                      <a:schemeClr val="tx1"/>
                    </a:solidFill>
                  </a:rPr>
                  <a:t>H</a:t>
                </a:r>
                <a:r>
                  <a:rPr lang="zh-CN" altLang="en-US" sz="2000" dirty="0">
                    <a:solidFill>
                      <a:schemeClr val="tx1"/>
                    </a:solidFill>
                  </a:rPr>
                  <a:t>进行操作，通过</a:t>
                </a:r>
                <a:r>
                  <a:rPr lang="en-US" altLang="zh-CN" sz="2000" dirty="0">
                    <a:solidFill>
                      <a:schemeClr val="tx1"/>
                    </a:solidFill>
                  </a:rPr>
                  <a:t>Linear</a:t>
                </a:r>
                <a:r>
                  <a:rPr lang="zh-CN" altLang="en-US" sz="2000" dirty="0">
                    <a:solidFill>
                      <a:schemeClr val="tx1"/>
                    </a:solidFill>
                  </a:rPr>
                  <a:t>得到</a:t>
                </a:r>
                <a:r>
                  <a:rPr lang="en-US" altLang="zh-CN" sz="2000" dirty="0">
                    <a:solidFill>
                      <a:schemeClr val="tx1"/>
                    </a:solidFill>
                  </a:rPr>
                  <a:t>self-attention</a:t>
                </a:r>
                <a:r>
                  <a:rPr lang="zh-CN" altLang="en-US" sz="2000" dirty="0">
                    <a:solidFill>
                      <a:schemeClr val="tx1"/>
                    </a:solidFill>
                  </a:rPr>
                  <a:t>权重，经过</a:t>
                </a:r>
                <a:r>
                  <a:rPr lang="en-US" altLang="zh-CN" sz="2000" dirty="0" err="1">
                    <a:solidFill>
                      <a:schemeClr val="tx1"/>
                    </a:solidFill>
                  </a:rPr>
                  <a:t>softmax</a:t>
                </a:r>
                <a:r>
                  <a:rPr lang="zh-CN" altLang="en-US" sz="2000" dirty="0">
                    <a:solidFill>
                      <a:schemeClr val="tx1"/>
                    </a:solidFill>
                  </a:rPr>
                  <a:t>后再与</a:t>
                </a:r>
                <a:r>
                  <a:rPr lang="en-US" altLang="zh-CN" sz="2000" b="1" dirty="0">
                    <a:solidFill>
                      <a:schemeClr val="tx1"/>
                    </a:solidFill>
                  </a:rPr>
                  <a:t>H</a:t>
                </a:r>
                <a:r>
                  <a:rPr lang="zh-CN" altLang="en-US" sz="2000" dirty="0">
                    <a:solidFill>
                      <a:schemeClr val="tx1"/>
                    </a:solidFill>
                  </a:rPr>
                  <a:t>操作，得到全局和局部的</a:t>
                </a:r>
                <a14:m>
                  <m:oMath xmlns:m="http://schemas.openxmlformats.org/officeDocument/2006/math">
                    <m:sSup>
                      <m:sSupPr>
                        <m:ctrlPr>
                          <a:rPr lang="en-US" altLang="zh-CN" sz="2000" b="0" i="1" smtClean="0">
                            <a:solidFill>
                              <a:schemeClr val="tx1"/>
                            </a:solidFill>
                            <a:latin typeface="Cambria Math" panose="02040503050406030204" pitchFamily="18" charset="0"/>
                          </a:rPr>
                        </m:ctrlPr>
                      </m:sSupPr>
                      <m:e>
                        <m:r>
                          <a:rPr lang="en-US" altLang="zh-CN" sz="2000" b="0" i="1" smtClean="0">
                            <a:solidFill>
                              <a:schemeClr val="tx1"/>
                            </a:solidFill>
                            <a:latin typeface="Cambria Math" panose="02040503050406030204" pitchFamily="18" charset="0"/>
                          </a:rPr>
                          <m:t>𝑐</m:t>
                        </m:r>
                      </m:e>
                      <m:sup>
                        <m:d>
                          <m:dPr>
                            <m:begChr m:val="{"/>
                            <m:endChr m:val="}"/>
                            <m:ctrlPr>
                              <a:rPr lang="en-US" altLang="zh-CN" sz="2000" b="0" i="1" smtClean="0">
                                <a:solidFill>
                                  <a:schemeClr val="tx1"/>
                                </a:solidFill>
                                <a:latin typeface="Cambria Math" panose="02040503050406030204" pitchFamily="18" charset="0"/>
                              </a:rPr>
                            </m:ctrlPr>
                          </m:dPr>
                          <m:e>
                            <m:r>
                              <a:rPr lang="en-US" altLang="zh-CN" sz="2000" b="0" i="1" smtClean="0">
                                <a:solidFill>
                                  <a:schemeClr val="tx1"/>
                                </a:solidFill>
                                <a:latin typeface="Cambria Math" panose="02040503050406030204" pitchFamily="18" charset="0"/>
                              </a:rPr>
                              <m:t>𝑔</m:t>
                            </m:r>
                            <m:r>
                              <m:rPr>
                                <m:lit/>
                              </m:rPr>
                              <a:rPr lang="en-US" altLang="zh-CN" sz="2000" b="0" i="1" smtClean="0">
                                <a:solidFill>
                                  <a:schemeClr val="tx1"/>
                                </a:solidFill>
                                <a:latin typeface="Cambria Math" panose="02040503050406030204" pitchFamily="18" charset="0"/>
                              </a:rPr>
                              <m:t>/</m:t>
                            </m:r>
                            <m:r>
                              <a:rPr lang="en-US" altLang="zh-CN" sz="2000" b="0" i="1" smtClean="0">
                                <a:solidFill>
                                  <a:schemeClr val="tx1"/>
                                </a:solidFill>
                                <a:latin typeface="Cambria Math" panose="02040503050406030204" pitchFamily="18" charset="0"/>
                              </a:rPr>
                              <m:t>𝑠</m:t>
                            </m:r>
                          </m:e>
                        </m:d>
                      </m:sup>
                    </m:sSup>
                  </m:oMath>
                </a14:m>
                <a:r>
                  <a:rPr lang="zh-CN" altLang="en-US" sz="2000" dirty="0">
                    <a:solidFill>
                      <a:schemeClr val="tx1"/>
                    </a:solidFill>
                  </a:rPr>
                  <a:t>：</a:t>
                </a:r>
                <a:endParaRPr lang="en-US" altLang="zh-CN" sz="2000" dirty="0">
                  <a:solidFill>
                    <a:schemeClr val="tx1"/>
                  </a:solidFill>
                </a:endParaRPr>
              </a:p>
              <a:p>
                <a:pPr marL="342900" indent="-342900" algn="just">
                  <a:lnSpc>
                    <a:spcPct val="120000"/>
                  </a:lnSpc>
                  <a:buFont typeface="Arial" panose="020B0604020202020204" pitchFamily="34" charset="0"/>
                  <a:buChar char="•"/>
                </a:pPr>
                <a:endParaRPr lang="en-US" altLang="zh-CN" sz="2000" dirty="0">
                  <a:solidFill>
                    <a:schemeClr val="tx1"/>
                  </a:solidFill>
                </a:endParaRPr>
              </a:p>
              <a:p>
                <a:pPr marL="342900" indent="-342900" algn="just">
                  <a:lnSpc>
                    <a:spcPct val="120000"/>
                  </a:lnSpc>
                  <a:buFont typeface="Arial" panose="020B0604020202020204" pitchFamily="34" charset="0"/>
                  <a:buChar char="•"/>
                </a:pPr>
                <a:endParaRPr lang="en-US" altLang="zh-CN" sz="2000" dirty="0">
                  <a:solidFill>
                    <a:schemeClr val="tx1"/>
                  </a:solidFill>
                </a:endParaRPr>
              </a:p>
              <a:p>
                <a:pPr marL="342900" indent="-342900" algn="just">
                  <a:lnSpc>
                    <a:spcPct val="120000"/>
                  </a:lnSpc>
                  <a:buFont typeface="Arial" panose="020B0604020202020204" pitchFamily="34" charset="0"/>
                  <a:buChar char="•"/>
                </a:pPr>
                <a:endParaRPr lang="en-US" altLang="zh-CN" sz="2000" dirty="0">
                  <a:solidFill>
                    <a:schemeClr val="tx1"/>
                  </a:solidFill>
                </a:endParaRPr>
              </a:p>
              <a:p>
                <a:pPr marL="342900" indent="-342900" algn="just">
                  <a:lnSpc>
                    <a:spcPct val="120000"/>
                  </a:lnSpc>
                  <a:buFont typeface="Arial" panose="020B0604020202020204" pitchFamily="34" charset="0"/>
                  <a:buChar char="•"/>
                </a:pPr>
                <a:endParaRPr lang="en-US" altLang="zh-CN" sz="2000" dirty="0">
                  <a:solidFill>
                    <a:schemeClr val="tx1"/>
                  </a:solidFill>
                </a:endParaRPr>
              </a:p>
              <a:p>
                <a:pPr algn="just">
                  <a:lnSpc>
                    <a:spcPct val="120000"/>
                  </a:lnSpc>
                </a:pPr>
                <a:endParaRPr lang="en-US" altLang="zh-CN" sz="2000" dirty="0">
                  <a:solidFill>
                    <a:schemeClr val="tx1"/>
                  </a:solidFill>
                </a:endParaRPr>
              </a:p>
              <a:p>
                <a:pPr marL="342900" indent="-342900" algn="just">
                  <a:lnSpc>
                    <a:spcPct val="120000"/>
                  </a:lnSpc>
                  <a:buFont typeface="Arial" panose="020B0604020202020204" pitchFamily="34" charset="0"/>
                  <a:buChar char="•"/>
                </a:pPr>
                <a:r>
                  <a:rPr lang="zh-CN" altLang="en-US" sz="2000" dirty="0">
                    <a:solidFill>
                      <a:schemeClr val="tx1"/>
                    </a:solidFill>
                  </a:rPr>
                  <a:t>然后，使用相同的参数</a:t>
                </a:r>
                <a14:m>
                  <m:oMath xmlns:m="http://schemas.openxmlformats.org/officeDocument/2006/math">
                    <m:r>
                      <m:rPr>
                        <m:sty m:val="p"/>
                      </m:rPr>
                      <a:rPr lang="en-US" altLang="zh-CN" sz="2000" i="1">
                        <a:solidFill>
                          <a:schemeClr val="tx1"/>
                        </a:solidFill>
                        <a:latin typeface="Cambria Math" panose="02040503050406030204" pitchFamily="18" charset="0"/>
                      </a:rPr>
                      <m:t>β</m:t>
                    </m:r>
                  </m:oMath>
                </a14:m>
                <a:r>
                  <a:rPr lang="zh-CN" altLang="en-US" sz="2000" dirty="0">
                    <a:solidFill>
                      <a:schemeClr val="tx1"/>
                    </a:solidFill>
                  </a:rPr>
                  <a:t>进行融合，求得</a:t>
                </a:r>
                <a:r>
                  <a:rPr lang="en-US" altLang="zh-CN" sz="2000" b="1" dirty="0">
                    <a:solidFill>
                      <a:schemeClr val="tx1"/>
                    </a:solidFill>
                  </a:rPr>
                  <a:t>c</a:t>
                </a:r>
                <a:r>
                  <a:rPr lang="zh-CN" altLang="en-US" sz="2000" dirty="0">
                    <a:solidFill>
                      <a:schemeClr val="tx1"/>
                    </a:solidFill>
                  </a:rPr>
                  <a:t>：</a:t>
                </a:r>
                <a:endParaRPr lang="en-US" altLang="zh-CN" sz="2000" dirty="0">
                  <a:solidFill>
                    <a:schemeClr val="tx1"/>
                  </a:solidFill>
                </a:endParaRPr>
              </a:p>
              <a:p>
                <a:pPr marL="342900" indent="-342900" algn="just">
                  <a:lnSpc>
                    <a:spcPct val="120000"/>
                  </a:lnSpc>
                  <a:buFont typeface="Arial" panose="020B0604020202020204" pitchFamily="34" charset="0"/>
                  <a:buChar char="•"/>
                </a:pPr>
                <a:endParaRPr lang="en-US" altLang="zh-CN" sz="2000" dirty="0">
                  <a:solidFill>
                    <a:schemeClr val="tx1"/>
                  </a:solidFill>
                </a:endParaRPr>
              </a:p>
              <a:p>
                <a:pPr marL="342900" indent="-342900" algn="just">
                  <a:lnSpc>
                    <a:spcPct val="120000"/>
                  </a:lnSpc>
                  <a:buFont typeface="Arial" panose="020B0604020202020204" pitchFamily="34" charset="0"/>
                  <a:buChar char="•"/>
                </a:pPr>
                <a:endParaRPr lang="en-US" altLang="zh-CN" sz="2000" dirty="0">
                  <a:solidFill>
                    <a:schemeClr val="tx1"/>
                  </a:solidFill>
                </a:endParaRPr>
              </a:p>
              <a:p>
                <a:pPr marL="342900" indent="-342900" algn="just">
                  <a:lnSpc>
                    <a:spcPct val="120000"/>
                  </a:lnSpc>
                  <a:buFont typeface="Arial" panose="020B0604020202020204" pitchFamily="34" charset="0"/>
                  <a:buChar char="•"/>
                </a:pPr>
                <a:r>
                  <a:rPr lang="zh-CN" altLang="en-US" sz="2000" dirty="0">
                    <a:solidFill>
                      <a:schemeClr val="tx1"/>
                    </a:solidFill>
                  </a:rPr>
                  <a:t>将输入</a:t>
                </a:r>
                <a:r>
                  <a:rPr lang="en-US" altLang="zh-CN" sz="2000" b="1" dirty="0">
                    <a:solidFill>
                      <a:schemeClr val="tx1"/>
                    </a:solidFill>
                  </a:rPr>
                  <a:t>X</a:t>
                </a:r>
                <a:r>
                  <a:rPr lang="zh-CN" altLang="en-US" sz="2000" dirty="0">
                    <a:solidFill>
                      <a:schemeClr val="tx1"/>
                    </a:solidFill>
                  </a:rPr>
                  <a:t>替换为用户表达</a:t>
                </a:r>
                <a:r>
                  <a:rPr lang="en-US" altLang="zh-CN" sz="2000" b="1" dirty="0">
                    <a:solidFill>
                      <a:schemeClr val="tx1"/>
                    </a:solidFill>
                  </a:rPr>
                  <a:t>U</a:t>
                </a:r>
                <a:r>
                  <a:rPr lang="zh-CN" altLang="en-US" sz="2000" dirty="0">
                    <a:solidFill>
                      <a:schemeClr val="tx1"/>
                    </a:solidFill>
                  </a:rPr>
                  <a:t>，第</a:t>
                </a:r>
                <a:r>
                  <a:rPr lang="en-US" altLang="zh-CN" sz="2000" b="1" dirty="0">
                    <a:solidFill>
                      <a:schemeClr val="tx1"/>
                    </a:solidFill>
                  </a:rPr>
                  <a:t>j</a:t>
                </a:r>
                <a:r>
                  <a:rPr lang="zh-CN" altLang="en-US" sz="2000" dirty="0">
                    <a:solidFill>
                      <a:schemeClr val="tx1"/>
                    </a:solidFill>
                  </a:rPr>
                  <a:t>轮的系统动作</a:t>
                </a:r>
                <a:r>
                  <a:rPr lang="en-US" altLang="zh-CN" sz="2000" dirty="0">
                    <a:solidFill>
                      <a:schemeClr val="tx1"/>
                    </a:solidFill>
                  </a:rPr>
                  <a:t>A</a:t>
                </a:r>
                <a:r>
                  <a:rPr lang="zh-CN" altLang="en-US" sz="2000" dirty="0">
                    <a:solidFill>
                      <a:schemeClr val="tx1"/>
                    </a:solidFill>
                  </a:rPr>
                  <a:t>和本体</a:t>
                </a:r>
                <a:r>
                  <a:rPr lang="en-US" altLang="zh-CN" sz="2000" b="1" dirty="0">
                    <a:solidFill>
                      <a:schemeClr val="tx1"/>
                    </a:solidFill>
                  </a:rPr>
                  <a:t>V</a:t>
                </a:r>
                <a:r>
                  <a:rPr lang="zh-CN" altLang="en-US" sz="2000" dirty="0">
                    <a:solidFill>
                      <a:schemeClr val="tx1"/>
                    </a:solidFill>
                  </a:rPr>
                  <a:t>，可以得到：</a:t>
                </a:r>
              </a:p>
            </p:txBody>
          </p:sp>
        </mc:Choice>
        <mc:Fallback xmlns="">
          <p:sp>
            <p:nvSpPr>
              <p:cNvPr id="3" name="矩形 2">
                <a:extLst>
                  <a:ext uri="{FF2B5EF4-FFF2-40B4-BE49-F238E27FC236}">
                    <a16:creationId xmlns:a16="http://schemas.microsoft.com/office/drawing/2014/main" id="{D3994BE5-4262-4DDD-A6F5-0BA920EA4E22}"/>
                  </a:ext>
                </a:extLst>
              </p:cNvPr>
              <p:cNvSpPr>
                <a:spLocks noRot="1" noChangeAspect="1" noMove="1" noResize="1" noEditPoints="1" noAdjustHandles="1" noChangeArrowheads="1" noChangeShapeType="1" noTextEdit="1"/>
              </p:cNvSpPr>
              <p:nvPr/>
            </p:nvSpPr>
            <p:spPr>
              <a:xfrm>
                <a:off x="522604" y="975110"/>
                <a:ext cx="6294121" cy="4887492"/>
              </a:xfrm>
              <a:prstGeom prst="rect">
                <a:avLst/>
              </a:prstGeom>
              <a:blipFill>
                <a:blip r:embed="rId2"/>
                <a:stretch>
                  <a:fillRect l="-872" t="-125" r="-969" b="-1247"/>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6F05901F-1A49-4E3B-BEE6-51583EC3B5C0}"/>
              </a:ext>
            </a:extLst>
          </p:cNvPr>
          <p:cNvPicPr>
            <a:picLocks noChangeAspect="1"/>
          </p:cNvPicPr>
          <p:nvPr/>
        </p:nvPicPr>
        <p:blipFill rotWithShape="1">
          <a:blip r:embed="rId3"/>
          <a:srcRect l="48586" t="368" b="-368"/>
          <a:stretch/>
        </p:blipFill>
        <p:spPr>
          <a:xfrm>
            <a:off x="7365036" y="1222177"/>
            <a:ext cx="4150996" cy="3451171"/>
          </a:xfrm>
          <a:prstGeom prst="rect">
            <a:avLst/>
          </a:prstGeom>
        </p:spPr>
      </p:pic>
      <p:pic>
        <p:nvPicPr>
          <p:cNvPr id="5" name="图片 4">
            <a:extLst>
              <a:ext uri="{FF2B5EF4-FFF2-40B4-BE49-F238E27FC236}">
                <a16:creationId xmlns:a16="http://schemas.microsoft.com/office/drawing/2014/main" id="{66732435-4D15-4A38-8FEC-7D4E91355E39}"/>
              </a:ext>
            </a:extLst>
          </p:cNvPr>
          <p:cNvPicPr>
            <a:picLocks noChangeAspect="1"/>
          </p:cNvPicPr>
          <p:nvPr/>
        </p:nvPicPr>
        <p:blipFill>
          <a:blip r:embed="rId4"/>
          <a:stretch>
            <a:fillRect/>
          </a:stretch>
        </p:blipFill>
        <p:spPr>
          <a:xfrm>
            <a:off x="1375102" y="2137412"/>
            <a:ext cx="5238095" cy="990476"/>
          </a:xfrm>
          <a:prstGeom prst="rect">
            <a:avLst/>
          </a:prstGeom>
        </p:spPr>
      </p:pic>
      <p:pic>
        <p:nvPicPr>
          <p:cNvPr id="6" name="图片 5">
            <a:extLst>
              <a:ext uri="{FF2B5EF4-FFF2-40B4-BE49-F238E27FC236}">
                <a16:creationId xmlns:a16="http://schemas.microsoft.com/office/drawing/2014/main" id="{49FD96A9-C88F-43BC-87A7-D06D1111B605}"/>
              </a:ext>
            </a:extLst>
          </p:cNvPr>
          <p:cNvPicPr>
            <a:picLocks noChangeAspect="1"/>
          </p:cNvPicPr>
          <p:nvPr/>
        </p:nvPicPr>
        <p:blipFill>
          <a:blip r:embed="rId5"/>
          <a:stretch>
            <a:fillRect/>
          </a:stretch>
        </p:blipFill>
        <p:spPr>
          <a:xfrm>
            <a:off x="1375101" y="3115187"/>
            <a:ext cx="5238095" cy="826543"/>
          </a:xfrm>
          <a:prstGeom prst="rect">
            <a:avLst/>
          </a:prstGeom>
        </p:spPr>
      </p:pic>
      <p:pic>
        <p:nvPicPr>
          <p:cNvPr id="7" name="图片 6">
            <a:extLst>
              <a:ext uri="{FF2B5EF4-FFF2-40B4-BE49-F238E27FC236}">
                <a16:creationId xmlns:a16="http://schemas.microsoft.com/office/drawing/2014/main" id="{4B31C33D-0D2B-486B-9936-B97B136B6E2A}"/>
              </a:ext>
            </a:extLst>
          </p:cNvPr>
          <p:cNvPicPr>
            <a:picLocks noChangeAspect="1"/>
          </p:cNvPicPr>
          <p:nvPr/>
        </p:nvPicPr>
        <p:blipFill>
          <a:blip r:embed="rId6"/>
          <a:stretch>
            <a:fillRect/>
          </a:stretch>
        </p:blipFill>
        <p:spPr>
          <a:xfrm>
            <a:off x="1398234" y="4420967"/>
            <a:ext cx="4542857" cy="504762"/>
          </a:xfrm>
          <a:prstGeom prst="rect">
            <a:avLst/>
          </a:prstGeom>
        </p:spPr>
      </p:pic>
      <p:pic>
        <p:nvPicPr>
          <p:cNvPr id="10" name="图片 9">
            <a:extLst>
              <a:ext uri="{FF2B5EF4-FFF2-40B4-BE49-F238E27FC236}">
                <a16:creationId xmlns:a16="http://schemas.microsoft.com/office/drawing/2014/main" id="{484B4185-5365-4A6F-93F4-FB2C83778E3B}"/>
              </a:ext>
            </a:extLst>
          </p:cNvPr>
          <p:cNvPicPr>
            <a:picLocks noChangeAspect="1"/>
          </p:cNvPicPr>
          <p:nvPr/>
        </p:nvPicPr>
        <p:blipFill>
          <a:blip r:embed="rId7"/>
          <a:stretch>
            <a:fillRect/>
          </a:stretch>
        </p:blipFill>
        <p:spPr>
          <a:xfrm>
            <a:off x="6816725" y="5082025"/>
            <a:ext cx="5247619" cy="1552381"/>
          </a:xfrm>
          <a:prstGeom prst="rect">
            <a:avLst/>
          </a:prstGeom>
        </p:spPr>
      </p:pic>
    </p:spTree>
    <p:extLst>
      <p:ext uri="{BB962C8B-B14F-4D97-AF65-F5344CB8AC3E}">
        <p14:creationId xmlns:p14="http://schemas.microsoft.com/office/powerpoint/2010/main" val="1952252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B282C89E-AE9B-4D15-B2AA-C6A2F44B00D3}"/>
              </a:ext>
            </a:extLst>
          </p:cNvPr>
          <p:cNvSpPr txBox="1">
            <a:spLocks/>
          </p:cNvSpPr>
          <p:nvPr/>
        </p:nvSpPr>
        <p:spPr>
          <a:xfrm>
            <a:off x="522604" y="354326"/>
            <a:ext cx="3281046"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accent2">
                    <a:lumMod val="60000"/>
                    <a:lumOff val="40000"/>
                  </a:schemeClr>
                </a:solidFill>
                <a:latin typeface="+mn-lt"/>
                <a:ea typeface="+mn-ea"/>
                <a:cs typeface="+mn-ea"/>
                <a:sym typeface="+mn-lt"/>
              </a:rPr>
              <a:t>Scoring Module</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0B97ED44-6414-4E90-A21A-9F68804A52FA}"/>
                  </a:ext>
                </a:extLst>
              </p:cNvPr>
              <p:cNvSpPr/>
              <p:nvPr/>
            </p:nvSpPr>
            <p:spPr>
              <a:xfrm>
                <a:off x="522604" y="975110"/>
                <a:ext cx="10037446" cy="4866332"/>
              </a:xfrm>
              <a:prstGeom prst="rect">
                <a:avLst/>
              </a:prstGeom>
            </p:spPr>
            <p:txBody>
              <a:bodyPr wrap="square">
                <a:spAutoFit/>
                <a:scene3d>
                  <a:camera prst="orthographicFront"/>
                  <a:lightRig rig="threePt" dir="t"/>
                </a:scene3d>
                <a:sp3d contourW="12700"/>
              </a:bodyPr>
              <a:lstStyle/>
              <a:p>
                <a:pPr marL="342900" indent="-342900" algn="just">
                  <a:lnSpc>
                    <a:spcPct val="120000"/>
                  </a:lnSpc>
                  <a:buFont typeface="Arial" panose="020B0604020202020204" pitchFamily="34" charset="0"/>
                  <a:buChar char="•"/>
                </a:pPr>
                <a:r>
                  <a:rPr lang="zh-CN" altLang="en-US" sz="2000" dirty="0">
                    <a:solidFill>
                      <a:schemeClr val="tx1"/>
                    </a:solidFill>
                  </a:rPr>
                  <a:t>根据</a:t>
                </a:r>
                <a:r>
                  <a:rPr lang="en-US" altLang="zh-CN" sz="2000" dirty="0">
                    <a:solidFill>
                      <a:schemeClr val="tx1"/>
                    </a:solidFill>
                  </a:rPr>
                  <a:t>encoder</a:t>
                </a:r>
                <a:r>
                  <a:rPr lang="zh-CN" altLang="en-US" sz="2000" dirty="0">
                    <a:solidFill>
                      <a:schemeClr val="tx1"/>
                    </a:solidFill>
                  </a:rPr>
                  <a:t>计算得到的</a:t>
                </a:r>
                <a14:m>
                  <m:oMath xmlns:m="http://schemas.openxmlformats.org/officeDocument/2006/math">
                    <m:sSup>
                      <m:sSupPr>
                        <m:ctrlPr>
                          <a:rPr lang="en-US" altLang="zh-CN" sz="2000" b="0" i="1" smtClean="0">
                            <a:solidFill>
                              <a:schemeClr val="tx1"/>
                            </a:solidFill>
                            <a:latin typeface="Cambria Math" panose="02040503050406030204" pitchFamily="18" charset="0"/>
                          </a:rPr>
                        </m:ctrlPr>
                      </m:sSupPr>
                      <m:e>
                        <m:r>
                          <a:rPr lang="en-US" altLang="zh-CN" sz="2000" b="0" i="1" smtClean="0">
                            <a:solidFill>
                              <a:schemeClr val="tx1"/>
                            </a:solidFill>
                            <a:latin typeface="Cambria Math" panose="02040503050406030204" pitchFamily="18" charset="0"/>
                          </a:rPr>
                          <m:t>𝑐</m:t>
                        </m:r>
                      </m:e>
                      <m:sup>
                        <m:r>
                          <a:rPr lang="en-US" altLang="zh-CN" sz="2000" b="0" i="1" smtClean="0">
                            <a:solidFill>
                              <a:schemeClr val="tx1"/>
                            </a:solidFill>
                            <a:latin typeface="Cambria Math" panose="02040503050406030204" pitchFamily="18" charset="0"/>
                          </a:rPr>
                          <m:t>𝑣𝑎𝑙</m:t>
                        </m:r>
                      </m:sup>
                    </m:sSup>
                  </m:oMath>
                </a14:m>
                <a:r>
                  <a:rPr lang="zh-CN" altLang="en-US" sz="2000" dirty="0">
                    <a:solidFill>
                      <a:schemeClr val="tx1"/>
                    </a:solidFill>
                  </a:rPr>
                  <a:t>是当前</a:t>
                </a:r>
                <a:r>
                  <a:rPr lang="en-US" altLang="zh-CN" sz="2000" dirty="0">
                    <a:solidFill>
                      <a:schemeClr val="tx1"/>
                    </a:solidFill>
                  </a:rPr>
                  <a:t>slot</a:t>
                </a:r>
                <a:r>
                  <a:rPr lang="zh-CN" altLang="en-US" sz="2000" dirty="0">
                    <a:solidFill>
                      <a:schemeClr val="tx1"/>
                    </a:solidFill>
                  </a:rPr>
                  <a:t>的所有可能性的</a:t>
                </a:r>
                <a:r>
                  <a:rPr lang="en-US" altLang="zh-CN" sz="2000" dirty="0">
                    <a:solidFill>
                      <a:schemeClr val="tx1"/>
                    </a:solidFill>
                  </a:rPr>
                  <a:t>hidden_size</a:t>
                </a:r>
                <a:r>
                  <a:rPr lang="zh-CN" altLang="en-US" sz="2000" dirty="0">
                    <a:solidFill>
                      <a:schemeClr val="tx1"/>
                    </a:solidFill>
                  </a:rPr>
                  <a:t>值，这是为了解决用户话语中可能存在某个具体的</a:t>
                </a:r>
                <a:r>
                  <a:rPr lang="en-US" altLang="zh-CN" sz="2000" dirty="0">
                    <a:solidFill>
                      <a:schemeClr val="tx1"/>
                    </a:solidFill>
                  </a:rPr>
                  <a:t>slot</a:t>
                </a:r>
                <a:r>
                  <a:rPr lang="zh-CN" altLang="en-US" sz="2000" dirty="0">
                    <a:solidFill>
                      <a:schemeClr val="tx1"/>
                    </a:solidFill>
                  </a:rPr>
                  <a:t>的</a:t>
                </a:r>
                <a:r>
                  <a:rPr lang="en-US" altLang="zh-CN" sz="2000" dirty="0">
                    <a:solidFill>
                      <a:schemeClr val="tx1"/>
                    </a:solidFill>
                  </a:rPr>
                  <a:t>vlue</a:t>
                </a:r>
                <a:r>
                  <a:rPr lang="zh-CN" altLang="en-US" sz="2000" dirty="0">
                    <a:solidFill>
                      <a:schemeClr val="tx1"/>
                    </a:solidFill>
                  </a:rPr>
                  <a:t>值。因此，作者用</a:t>
                </a:r>
                <a:r>
                  <a:rPr lang="en-US" altLang="zh-CN" sz="2000" dirty="0">
                    <a:solidFill>
                      <a:schemeClr val="tx1"/>
                    </a:solidFill>
                  </a:rPr>
                  <a:t>utterance</a:t>
                </a:r>
                <a:r>
                  <a:rPr lang="zh-CN" altLang="en-US" sz="2000" dirty="0">
                    <a:solidFill>
                      <a:schemeClr val="tx1"/>
                    </a:solidFill>
                  </a:rPr>
                  <a:t>表示与</a:t>
                </a:r>
                <a:r>
                  <a:rPr lang="en-US" altLang="zh-CN" sz="2000" dirty="0">
                    <a:solidFill>
                      <a:schemeClr val="tx1"/>
                    </a:solidFill>
                  </a:rPr>
                  <a:t>slot</a:t>
                </a:r>
                <a:r>
                  <a:rPr lang="zh-CN" altLang="en-US" sz="2000" dirty="0">
                    <a:solidFill>
                      <a:schemeClr val="tx1"/>
                    </a:solidFill>
                  </a:rPr>
                  <a:t>所有</a:t>
                </a:r>
                <a:r>
                  <a:rPr lang="en-US" altLang="zh-CN" sz="2000" dirty="0">
                    <a:solidFill>
                      <a:schemeClr val="tx1"/>
                    </a:solidFill>
                  </a:rPr>
                  <a:t>value</a:t>
                </a:r>
                <a:r>
                  <a:rPr lang="zh-CN" altLang="en-US" sz="2000" dirty="0">
                    <a:solidFill>
                      <a:schemeClr val="tx1"/>
                    </a:solidFill>
                  </a:rPr>
                  <a:t>的值进行计算，得到一个</a:t>
                </a:r>
                <a:r>
                  <a:rPr lang="en-US" altLang="zh-CN" sz="2000" dirty="0">
                    <a:solidFill>
                      <a:schemeClr val="tx1"/>
                    </a:solidFill>
                  </a:rPr>
                  <a:t>score</a:t>
                </a:r>
                <a:r>
                  <a:rPr lang="zh-CN" altLang="en-US" sz="2000" dirty="0">
                    <a:solidFill>
                      <a:schemeClr val="tx1"/>
                    </a:solidFill>
                  </a:rPr>
                  <a:t>得分：</a:t>
                </a:r>
                <a:endParaRPr lang="en-US" altLang="zh-CN" sz="2000" dirty="0">
                  <a:solidFill>
                    <a:schemeClr val="tx1"/>
                  </a:solidFill>
                </a:endParaRPr>
              </a:p>
              <a:p>
                <a:pPr marL="342900" indent="-342900" algn="just">
                  <a:lnSpc>
                    <a:spcPct val="120000"/>
                  </a:lnSpc>
                  <a:buFont typeface="Arial" panose="020B0604020202020204" pitchFamily="34" charset="0"/>
                  <a:buChar char="•"/>
                </a:pPr>
                <a:endParaRPr lang="en-US" altLang="zh-CN" sz="2000" dirty="0">
                  <a:solidFill>
                    <a:schemeClr val="tx1">
                      <a:lumMod val="65000"/>
                      <a:lumOff val="35000"/>
                    </a:schemeClr>
                  </a:solidFill>
                </a:endParaRPr>
              </a:p>
              <a:p>
                <a:pPr marL="342900" indent="-342900" algn="just">
                  <a:lnSpc>
                    <a:spcPct val="120000"/>
                  </a:lnSpc>
                  <a:buFont typeface="Arial" panose="020B0604020202020204" pitchFamily="34" charset="0"/>
                  <a:buChar char="•"/>
                </a:pPr>
                <a:endParaRPr lang="en-US" altLang="zh-CN" sz="2000" dirty="0">
                  <a:solidFill>
                    <a:schemeClr val="tx1">
                      <a:lumMod val="65000"/>
                      <a:lumOff val="35000"/>
                    </a:schemeClr>
                  </a:solidFill>
                </a:endParaRPr>
              </a:p>
              <a:p>
                <a:pPr algn="just">
                  <a:lnSpc>
                    <a:spcPct val="120000"/>
                  </a:lnSpc>
                </a:pPr>
                <a:endParaRPr lang="en-US" altLang="zh-CN" sz="2000" dirty="0">
                  <a:solidFill>
                    <a:schemeClr val="tx1">
                      <a:lumMod val="65000"/>
                      <a:lumOff val="35000"/>
                    </a:schemeClr>
                  </a:solidFill>
                </a:endParaRPr>
              </a:p>
              <a:p>
                <a:pPr algn="just">
                  <a:lnSpc>
                    <a:spcPct val="120000"/>
                  </a:lnSpc>
                </a:pPr>
                <a:endParaRPr lang="en-US" altLang="zh-CN" sz="2000" dirty="0">
                  <a:solidFill>
                    <a:schemeClr val="tx1">
                      <a:lumMod val="65000"/>
                      <a:lumOff val="35000"/>
                    </a:schemeClr>
                  </a:solidFill>
                </a:endParaRPr>
              </a:p>
              <a:p>
                <a:pPr marL="342900" indent="-342900" algn="just">
                  <a:lnSpc>
                    <a:spcPct val="120000"/>
                  </a:lnSpc>
                  <a:buFont typeface="Arial" panose="020B0604020202020204" pitchFamily="34" charset="0"/>
                  <a:buChar char="•"/>
                </a:pPr>
                <a:endParaRPr lang="en-US" altLang="zh-CN" sz="2000" dirty="0">
                  <a:solidFill>
                    <a:schemeClr val="tx1">
                      <a:lumMod val="65000"/>
                      <a:lumOff val="35000"/>
                    </a:schemeClr>
                  </a:solidFill>
                </a:endParaRPr>
              </a:p>
              <a:p>
                <a:pPr marL="342900" indent="-342900" algn="just">
                  <a:lnSpc>
                    <a:spcPct val="120000"/>
                  </a:lnSpc>
                  <a:buFont typeface="Arial" panose="020B0604020202020204" pitchFamily="34" charset="0"/>
                  <a:buChar char="•"/>
                </a:pPr>
                <a:endParaRPr lang="en-US" altLang="zh-CN" sz="2000" dirty="0">
                  <a:solidFill>
                    <a:schemeClr val="tx1">
                      <a:lumMod val="65000"/>
                      <a:lumOff val="35000"/>
                    </a:schemeClr>
                  </a:solidFill>
                </a:endParaRPr>
              </a:p>
              <a:p>
                <a:pPr marL="342900" indent="-342900" algn="just">
                  <a:lnSpc>
                    <a:spcPct val="120000"/>
                  </a:lnSpc>
                  <a:buFont typeface="Arial" panose="020B0604020202020204" pitchFamily="34" charset="0"/>
                  <a:buChar char="•"/>
                </a:pPr>
                <a:endParaRPr lang="en-US" altLang="zh-CN" sz="2000" dirty="0">
                  <a:solidFill>
                    <a:schemeClr val="tx1">
                      <a:lumMod val="65000"/>
                      <a:lumOff val="35000"/>
                    </a:schemeClr>
                  </a:solidFill>
                </a:endParaRPr>
              </a:p>
              <a:p>
                <a:pPr marL="342900" indent="-342900" algn="just">
                  <a:lnSpc>
                    <a:spcPct val="120000"/>
                  </a:lnSpc>
                  <a:buFont typeface="Arial" panose="020B0604020202020204" pitchFamily="34" charset="0"/>
                  <a:buChar char="•"/>
                </a:pPr>
                <a:endParaRPr lang="en-US" altLang="zh-CN" sz="2000" dirty="0">
                  <a:solidFill>
                    <a:schemeClr val="tx1">
                      <a:lumMod val="65000"/>
                      <a:lumOff val="35000"/>
                    </a:schemeClr>
                  </a:solidFill>
                </a:endParaRPr>
              </a:p>
              <a:p>
                <a:pPr marL="342900" indent="-342900" algn="just">
                  <a:lnSpc>
                    <a:spcPct val="120000"/>
                  </a:lnSpc>
                  <a:buFont typeface="Arial" panose="020B0604020202020204" pitchFamily="34" charset="0"/>
                  <a:buChar char="•"/>
                </a:pPr>
                <a:endParaRPr lang="en-US" altLang="zh-CN" sz="2000" dirty="0">
                  <a:solidFill>
                    <a:schemeClr val="tx1">
                      <a:lumMod val="65000"/>
                      <a:lumOff val="35000"/>
                    </a:schemeClr>
                  </a:solidFill>
                </a:endParaRPr>
              </a:p>
              <a:p>
                <a:pPr marL="342900" indent="-342900" algn="just">
                  <a:lnSpc>
                    <a:spcPct val="120000"/>
                  </a:lnSpc>
                  <a:buFont typeface="Arial" panose="020B0604020202020204" pitchFamily="34" charset="0"/>
                  <a:buChar char="•"/>
                </a:pPr>
                <a:endParaRPr lang="zh-CN" altLang="en-US" sz="2000" dirty="0">
                  <a:solidFill>
                    <a:schemeClr val="tx1">
                      <a:lumMod val="65000"/>
                      <a:lumOff val="35000"/>
                    </a:schemeClr>
                  </a:solidFill>
                </a:endParaRPr>
              </a:p>
            </p:txBody>
          </p:sp>
        </mc:Choice>
        <mc:Fallback xmlns="">
          <p:sp>
            <p:nvSpPr>
              <p:cNvPr id="3" name="矩形 2">
                <a:extLst>
                  <a:ext uri="{FF2B5EF4-FFF2-40B4-BE49-F238E27FC236}">
                    <a16:creationId xmlns:a16="http://schemas.microsoft.com/office/drawing/2014/main" id="{0B97ED44-6414-4E90-A21A-9F68804A52FA}"/>
                  </a:ext>
                </a:extLst>
              </p:cNvPr>
              <p:cNvSpPr>
                <a:spLocks noRot="1" noChangeAspect="1" noMove="1" noResize="1" noEditPoints="1" noAdjustHandles="1" noChangeArrowheads="1" noChangeShapeType="1" noTextEdit="1"/>
              </p:cNvSpPr>
              <p:nvPr/>
            </p:nvSpPr>
            <p:spPr>
              <a:xfrm>
                <a:off x="522604" y="975110"/>
                <a:ext cx="10037446" cy="4866332"/>
              </a:xfrm>
              <a:prstGeom prst="rect">
                <a:avLst/>
              </a:prstGeom>
              <a:blipFill>
                <a:blip r:embed="rId2"/>
                <a:stretch>
                  <a:fillRect l="-547" r="-608"/>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531EAB76-D038-4AF5-8AEE-8E9DC6495E0D}"/>
              </a:ext>
            </a:extLst>
          </p:cNvPr>
          <p:cNvPicPr>
            <a:picLocks noChangeAspect="1"/>
          </p:cNvPicPr>
          <p:nvPr/>
        </p:nvPicPr>
        <p:blipFill rotWithShape="1">
          <a:blip r:embed="rId3"/>
          <a:srcRect b="3662"/>
          <a:stretch/>
        </p:blipFill>
        <p:spPr>
          <a:xfrm>
            <a:off x="1000850" y="2772961"/>
            <a:ext cx="6354900" cy="2801490"/>
          </a:xfrm>
          <a:prstGeom prst="rect">
            <a:avLst/>
          </a:prstGeom>
        </p:spPr>
      </p:pic>
      <p:pic>
        <p:nvPicPr>
          <p:cNvPr id="2" name="图片 1">
            <a:extLst>
              <a:ext uri="{FF2B5EF4-FFF2-40B4-BE49-F238E27FC236}">
                <a16:creationId xmlns:a16="http://schemas.microsoft.com/office/drawing/2014/main" id="{9C80BD28-8EF6-45F6-9FF2-EC2754E8B81F}"/>
              </a:ext>
            </a:extLst>
          </p:cNvPr>
          <p:cNvPicPr>
            <a:picLocks noChangeAspect="1"/>
          </p:cNvPicPr>
          <p:nvPr/>
        </p:nvPicPr>
        <p:blipFill>
          <a:blip r:embed="rId4"/>
          <a:stretch>
            <a:fillRect/>
          </a:stretch>
        </p:blipFill>
        <p:spPr>
          <a:xfrm>
            <a:off x="8125105" y="2283162"/>
            <a:ext cx="3139772" cy="3781088"/>
          </a:xfrm>
          <a:prstGeom prst="rect">
            <a:avLst/>
          </a:prstGeom>
        </p:spPr>
      </p:pic>
    </p:spTree>
    <p:extLst>
      <p:ext uri="{BB962C8B-B14F-4D97-AF65-F5344CB8AC3E}">
        <p14:creationId xmlns:p14="http://schemas.microsoft.com/office/powerpoint/2010/main" val="112218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B282C89E-AE9B-4D15-B2AA-C6A2F44B00D3}"/>
              </a:ext>
            </a:extLst>
          </p:cNvPr>
          <p:cNvSpPr txBox="1">
            <a:spLocks/>
          </p:cNvSpPr>
          <p:nvPr/>
        </p:nvSpPr>
        <p:spPr>
          <a:xfrm>
            <a:off x="522604" y="354326"/>
            <a:ext cx="3281046"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accent2">
                    <a:lumMod val="60000"/>
                    <a:lumOff val="40000"/>
                  </a:schemeClr>
                </a:solidFill>
                <a:latin typeface="+mn-lt"/>
                <a:ea typeface="+mn-ea"/>
                <a:cs typeface="+mn-ea"/>
                <a:sym typeface="+mn-lt"/>
              </a:rPr>
              <a:t>Scoring Module</a:t>
            </a:r>
          </a:p>
        </p:txBody>
      </p:sp>
      <p:sp>
        <p:nvSpPr>
          <p:cNvPr id="3" name="矩形 2">
            <a:extLst>
              <a:ext uri="{FF2B5EF4-FFF2-40B4-BE49-F238E27FC236}">
                <a16:creationId xmlns:a16="http://schemas.microsoft.com/office/drawing/2014/main" id="{0B97ED44-6414-4E90-A21A-9F68804A52FA}"/>
              </a:ext>
            </a:extLst>
          </p:cNvPr>
          <p:cNvSpPr/>
          <p:nvPr/>
        </p:nvSpPr>
        <p:spPr>
          <a:xfrm>
            <a:off x="522604" y="975110"/>
            <a:ext cx="10037446" cy="5229060"/>
          </a:xfrm>
          <a:prstGeom prst="rect">
            <a:avLst/>
          </a:prstGeom>
        </p:spPr>
        <p:txBody>
          <a:bodyPr wrap="square">
            <a:spAutoFit/>
            <a:scene3d>
              <a:camera prst="orthographicFront"/>
              <a:lightRig rig="threePt" dir="t"/>
            </a:scene3d>
            <a:sp3d contourW="12700"/>
          </a:bodyPr>
          <a:lstStyle/>
          <a:p>
            <a:pPr marL="342900" indent="-342900" algn="just">
              <a:lnSpc>
                <a:spcPct val="120000"/>
              </a:lnSpc>
              <a:buFont typeface="Arial" panose="020B0604020202020204" pitchFamily="34" charset="0"/>
              <a:buChar char="•"/>
            </a:pPr>
            <a:r>
              <a:rPr lang="zh-CN" altLang="en-US" sz="2000" dirty="0"/>
              <a:t>为了解决系统出现某个</a:t>
            </a:r>
            <a:r>
              <a:rPr lang="en-US" altLang="zh-CN" sz="2000" dirty="0"/>
              <a:t>act</a:t>
            </a:r>
            <a:r>
              <a:rPr lang="zh-CN" altLang="en-US" sz="2000" dirty="0"/>
              <a:t>之后，用户仅回答</a:t>
            </a:r>
            <a:r>
              <a:rPr lang="en-US" altLang="zh-CN" sz="2000" dirty="0"/>
              <a:t>yes</a:t>
            </a:r>
            <a:r>
              <a:rPr lang="zh-CN" altLang="en-US" sz="2000" dirty="0"/>
              <a:t>等内容，作者根据</a:t>
            </a:r>
            <a:r>
              <a:rPr lang="en-US" altLang="zh-CN" sz="2000" dirty="0"/>
              <a:t>utterance</a:t>
            </a:r>
            <a:r>
              <a:rPr lang="zh-CN" altLang="en-US" sz="2000" dirty="0"/>
              <a:t>和当前轮的</a:t>
            </a:r>
            <a:r>
              <a:rPr lang="en-US" altLang="zh-CN" sz="2000" dirty="0"/>
              <a:t>action</a:t>
            </a:r>
            <a:r>
              <a:rPr lang="zh-CN" altLang="en-US" sz="2000" dirty="0"/>
              <a:t>的值进行计算，得到一个</a:t>
            </a:r>
            <a:r>
              <a:rPr lang="en-US" altLang="zh-CN" sz="2000" dirty="0"/>
              <a:t>score</a:t>
            </a:r>
            <a:r>
              <a:rPr lang="zh-CN" altLang="en-US" sz="2000" dirty="0"/>
              <a:t>得分：</a:t>
            </a:r>
            <a:endParaRPr lang="en-US" altLang="zh-CN" sz="2000" dirty="0"/>
          </a:p>
          <a:p>
            <a:pPr marL="342900" indent="-342900" algn="just">
              <a:lnSpc>
                <a:spcPct val="120000"/>
              </a:lnSpc>
              <a:buFont typeface="Arial" panose="020B0604020202020204" pitchFamily="34" charset="0"/>
              <a:buChar char="•"/>
            </a:pPr>
            <a:endParaRPr lang="en-US" altLang="zh-CN" sz="2000" dirty="0"/>
          </a:p>
          <a:p>
            <a:pPr marL="342900" indent="-342900" algn="just">
              <a:lnSpc>
                <a:spcPct val="120000"/>
              </a:lnSpc>
              <a:buFont typeface="Arial" panose="020B0604020202020204" pitchFamily="34" charset="0"/>
              <a:buChar char="•"/>
            </a:pPr>
            <a:endParaRPr lang="en-US" altLang="zh-CN" sz="2000" dirty="0"/>
          </a:p>
          <a:p>
            <a:pPr marL="342900" indent="-342900" algn="just">
              <a:lnSpc>
                <a:spcPct val="120000"/>
              </a:lnSpc>
              <a:buFont typeface="Arial" panose="020B0604020202020204" pitchFamily="34" charset="0"/>
              <a:buChar char="•"/>
            </a:pPr>
            <a:endParaRPr lang="en-US" altLang="zh-CN" sz="2000" dirty="0"/>
          </a:p>
          <a:p>
            <a:pPr marL="342900" indent="-342900" algn="just">
              <a:lnSpc>
                <a:spcPct val="120000"/>
              </a:lnSpc>
              <a:buFont typeface="Arial" panose="020B0604020202020204" pitchFamily="34" charset="0"/>
              <a:buChar char="•"/>
            </a:pPr>
            <a:endParaRPr lang="en-US" altLang="zh-CN" sz="2000" dirty="0"/>
          </a:p>
          <a:p>
            <a:pPr marL="342900" indent="-342900" algn="just">
              <a:lnSpc>
                <a:spcPct val="120000"/>
              </a:lnSpc>
              <a:buFont typeface="Arial" panose="020B0604020202020204" pitchFamily="34" charset="0"/>
              <a:buChar char="•"/>
            </a:pPr>
            <a:endParaRPr lang="en-US" altLang="zh-CN" sz="2000" dirty="0"/>
          </a:p>
          <a:p>
            <a:pPr marL="342900" indent="-342900" algn="just">
              <a:lnSpc>
                <a:spcPct val="120000"/>
              </a:lnSpc>
              <a:buFont typeface="Arial" panose="020B0604020202020204" pitchFamily="34" charset="0"/>
              <a:buChar char="•"/>
            </a:pPr>
            <a:endParaRPr lang="en-US" altLang="zh-CN" sz="2000" dirty="0"/>
          </a:p>
          <a:p>
            <a:pPr marL="342900" indent="-342900" algn="just">
              <a:lnSpc>
                <a:spcPct val="120000"/>
              </a:lnSpc>
              <a:buFont typeface="Arial" panose="020B0604020202020204" pitchFamily="34" charset="0"/>
              <a:buChar char="•"/>
            </a:pPr>
            <a:endParaRPr lang="en-US" altLang="zh-CN" sz="2000" dirty="0"/>
          </a:p>
          <a:p>
            <a:pPr marL="342900" indent="-342900" algn="just">
              <a:lnSpc>
                <a:spcPct val="120000"/>
              </a:lnSpc>
              <a:buFont typeface="Arial" panose="020B0604020202020204" pitchFamily="34" charset="0"/>
              <a:buChar char="•"/>
            </a:pPr>
            <a:endParaRPr lang="en-US" altLang="zh-CN" sz="2000" dirty="0"/>
          </a:p>
          <a:p>
            <a:pPr marL="342900" indent="-342900" algn="just">
              <a:lnSpc>
                <a:spcPct val="120000"/>
              </a:lnSpc>
              <a:buFont typeface="Arial" panose="020B0604020202020204" pitchFamily="34" charset="0"/>
              <a:buChar char="•"/>
            </a:pPr>
            <a:r>
              <a:rPr lang="zh-CN" altLang="en-US" sz="2000" dirty="0"/>
              <a:t>最后，将两个</a:t>
            </a:r>
            <a:r>
              <a:rPr lang="en-US" altLang="zh-CN" sz="2000" dirty="0"/>
              <a:t>scores</a:t>
            </a:r>
            <a:r>
              <a:rPr lang="zh-CN" altLang="en-US" sz="2000" dirty="0"/>
              <a:t>进行</a:t>
            </a:r>
            <a:r>
              <a:rPr lang="en-US" altLang="zh-CN" sz="2000" dirty="0"/>
              <a:t>mix</a:t>
            </a:r>
            <a:r>
              <a:rPr lang="zh-CN" altLang="en-US" sz="2000" dirty="0"/>
              <a:t>得到最终的</a:t>
            </a:r>
            <a:r>
              <a:rPr lang="en-US" altLang="zh-CN" sz="2000" b="1" dirty="0"/>
              <a:t>y</a:t>
            </a:r>
            <a:r>
              <a:rPr lang="zh-CN" altLang="en-US" sz="2000" dirty="0"/>
              <a:t>：</a:t>
            </a:r>
            <a:endParaRPr lang="en-US" altLang="zh-CN" sz="2000" dirty="0"/>
          </a:p>
          <a:p>
            <a:pPr marL="342900" indent="-342900" algn="just">
              <a:lnSpc>
                <a:spcPct val="120000"/>
              </a:lnSpc>
              <a:buFont typeface="Arial" panose="020B0604020202020204" pitchFamily="34" charset="0"/>
              <a:buChar char="•"/>
            </a:pPr>
            <a:endParaRPr lang="en-US" altLang="zh-CN" sz="2000" dirty="0"/>
          </a:p>
          <a:p>
            <a:pPr marL="342900" indent="-342900" algn="just">
              <a:lnSpc>
                <a:spcPct val="120000"/>
              </a:lnSpc>
              <a:buFont typeface="Arial" panose="020B0604020202020204" pitchFamily="34" charset="0"/>
              <a:buChar char="•"/>
            </a:pPr>
            <a:endParaRPr lang="en-US" altLang="zh-CN" sz="2000" dirty="0">
              <a:solidFill>
                <a:schemeClr val="tx1">
                  <a:lumMod val="65000"/>
                  <a:lumOff val="35000"/>
                </a:schemeClr>
              </a:solidFill>
            </a:endParaRPr>
          </a:p>
          <a:p>
            <a:pPr marL="342900" indent="-342900" algn="just">
              <a:lnSpc>
                <a:spcPct val="120000"/>
              </a:lnSpc>
              <a:buFont typeface="Arial" panose="020B0604020202020204" pitchFamily="34" charset="0"/>
              <a:buChar char="•"/>
            </a:pPr>
            <a:endParaRPr lang="zh-CN" altLang="en-US" sz="2000" dirty="0">
              <a:solidFill>
                <a:schemeClr val="tx1">
                  <a:lumMod val="65000"/>
                  <a:lumOff val="35000"/>
                </a:schemeClr>
              </a:solidFill>
            </a:endParaRPr>
          </a:p>
        </p:txBody>
      </p:sp>
      <p:pic>
        <p:nvPicPr>
          <p:cNvPr id="6" name="图片 5">
            <a:extLst>
              <a:ext uri="{FF2B5EF4-FFF2-40B4-BE49-F238E27FC236}">
                <a16:creationId xmlns:a16="http://schemas.microsoft.com/office/drawing/2014/main" id="{974D7980-06EE-41E0-8BEE-5F91CB2EFB91}"/>
              </a:ext>
            </a:extLst>
          </p:cNvPr>
          <p:cNvPicPr>
            <a:picLocks noChangeAspect="1"/>
          </p:cNvPicPr>
          <p:nvPr/>
        </p:nvPicPr>
        <p:blipFill>
          <a:blip r:embed="rId2"/>
          <a:stretch>
            <a:fillRect/>
          </a:stretch>
        </p:blipFill>
        <p:spPr>
          <a:xfrm>
            <a:off x="1888970" y="1908596"/>
            <a:ext cx="5447619" cy="2390476"/>
          </a:xfrm>
          <a:prstGeom prst="rect">
            <a:avLst/>
          </a:prstGeom>
        </p:spPr>
      </p:pic>
      <p:pic>
        <p:nvPicPr>
          <p:cNvPr id="2" name="图片 1">
            <a:extLst>
              <a:ext uri="{FF2B5EF4-FFF2-40B4-BE49-F238E27FC236}">
                <a16:creationId xmlns:a16="http://schemas.microsoft.com/office/drawing/2014/main" id="{A245DF34-08E5-43E1-BBDE-AA339800A6F5}"/>
              </a:ext>
            </a:extLst>
          </p:cNvPr>
          <p:cNvPicPr>
            <a:picLocks noChangeAspect="1"/>
          </p:cNvPicPr>
          <p:nvPr/>
        </p:nvPicPr>
        <p:blipFill>
          <a:blip r:embed="rId3"/>
          <a:stretch>
            <a:fillRect/>
          </a:stretch>
        </p:blipFill>
        <p:spPr>
          <a:xfrm>
            <a:off x="4105523" y="5359080"/>
            <a:ext cx="3980952" cy="523810"/>
          </a:xfrm>
          <a:prstGeom prst="rect">
            <a:avLst/>
          </a:prstGeom>
        </p:spPr>
      </p:pic>
      <p:pic>
        <p:nvPicPr>
          <p:cNvPr id="7" name="图片 6">
            <a:extLst>
              <a:ext uri="{FF2B5EF4-FFF2-40B4-BE49-F238E27FC236}">
                <a16:creationId xmlns:a16="http://schemas.microsoft.com/office/drawing/2014/main" id="{73F0A2E2-2C04-4FAC-84D6-7908C051B88E}"/>
              </a:ext>
            </a:extLst>
          </p:cNvPr>
          <p:cNvPicPr>
            <a:picLocks noChangeAspect="1"/>
          </p:cNvPicPr>
          <p:nvPr/>
        </p:nvPicPr>
        <p:blipFill>
          <a:blip r:embed="rId4"/>
          <a:stretch>
            <a:fillRect/>
          </a:stretch>
        </p:blipFill>
        <p:spPr>
          <a:xfrm>
            <a:off x="8702955" y="1997412"/>
            <a:ext cx="3139772" cy="3781088"/>
          </a:xfrm>
          <a:prstGeom prst="rect">
            <a:avLst/>
          </a:prstGeom>
        </p:spPr>
      </p:pic>
    </p:spTree>
    <p:extLst>
      <p:ext uri="{BB962C8B-B14F-4D97-AF65-F5344CB8AC3E}">
        <p14:creationId xmlns:p14="http://schemas.microsoft.com/office/powerpoint/2010/main" val="57688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B282C89E-AE9B-4D15-B2AA-C6A2F44B00D3}"/>
              </a:ext>
            </a:extLst>
          </p:cNvPr>
          <p:cNvSpPr txBox="1">
            <a:spLocks/>
          </p:cNvSpPr>
          <p:nvPr/>
        </p:nvSpPr>
        <p:spPr>
          <a:xfrm>
            <a:off x="522605" y="354326"/>
            <a:ext cx="1933562"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chemeClr val="accent2">
                    <a:lumMod val="60000"/>
                    <a:lumOff val="40000"/>
                  </a:schemeClr>
                </a:solidFill>
                <a:latin typeface="+mn-lt"/>
                <a:ea typeface="+mn-ea"/>
                <a:cs typeface="+mn-ea"/>
                <a:sym typeface="+mn-lt"/>
              </a:rPr>
              <a:t>不足</a:t>
            </a:r>
            <a:endParaRPr lang="en-US" altLang="zh-CN" dirty="0">
              <a:solidFill>
                <a:schemeClr val="accent2">
                  <a:lumMod val="60000"/>
                  <a:lumOff val="40000"/>
                </a:schemeClr>
              </a:solidFill>
              <a:latin typeface="+mn-lt"/>
              <a:ea typeface="+mn-ea"/>
              <a:cs typeface="+mn-ea"/>
              <a:sym typeface="+mn-lt"/>
            </a:endParaRPr>
          </a:p>
        </p:txBody>
      </p:sp>
      <p:sp>
        <p:nvSpPr>
          <p:cNvPr id="3" name="矩形 2">
            <a:extLst>
              <a:ext uri="{FF2B5EF4-FFF2-40B4-BE49-F238E27FC236}">
                <a16:creationId xmlns:a16="http://schemas.microsoft.com/office/drawing/2014/main" id="{84B8C725-9B92-463A-95A8-63AFB8C45101}"/>
              </a:ext>
            </a:extLst>
          </p:cNvPr>
          <p:cNvSpPr/>
          <p:nvPr/>
        </p:nvSpPr>
        <p:spPr>
          <a:xfrm>
            <a:off x="522604" y="975110"/>
            <a:ext cx="10037446" cy="4492512"/>
          </a:xfrm>
          <a:prstGeom prst="rect">
            <a:avLst/>
          </a:prstGeom>
        </p:spPr>
        <p:txBody>
          <a:bodyPr wrap="square">
            <a:spAutoFit/>
            <a:scene3d>
              <a:camera prst="orthographicFront"/>
              <a:lightRig rig="threePt" dir="t"/>
            </a:scene3d>
            <a:sp3d contourW="12700"/>
          </a:bodyPr>
          <a:lstStyle/>
          <a:p>
            <a:pPr marL="342900" indent="-342900" algn="just">
              <a:lnSpc>
                <a:spcPct val="120000"/>
              </a:lnSpc>
              <a:buFont typeface="Arial" panose="020B0604020202020204" pitchFamily="34" charset="0"/>
              <a:buChar char="•"/>
            </a:pPr>
            <a:r>
              <a:rPr lang="zh-CN" altLang="en-US" sz="2000" dirty="0"/>
              <a:t>从上述分析和源代码中我们可以看到，虽然整个论文的思路很清晰，但是存在的不足也很容易发现：</a:t>
            </a:r>
          </a:p>
          <a:p>
            <a:pPr marL="342900" indent="-342900" algn="just">
              <a:lnSpc>
                <a:spcPct val="120000"/>
              </a:lnSpc>
              <a:buFont typeface="Arial" panose="020B0604020202020204" pitchFamily="34" charset="0"/>
              <a:buChar char="•"/>
            </a:pPr>
            <a:endParaRPr lang="zh-CN" altLang="en-US" sz="2000" dirty="0"/>
          </a:p>
          <a:p>
            <a:pPr marL="342900" indent="-342900" algn="just">
              <a:lnSpc>
                <a:spcPct val="120000"/>
              </a:lnSpc>
              <a:buFont typeface="Arial" panose="020B0604020202020204" pitchFamily="34" charset="0"/>
              <a:buChar char="•"/>
            </a:pPr>
            <a:r>
              <a:rPr lang="zh-CN" altLang="en-US" sz="2000" dirty="0"/>
              <a:t>需要预定义所有的本体，因为后续工作中，需要对本体或者说所有的</a:t>
            </a:r>
            <a:r>
              <a:rPr lang="en-US" altLang="zh-CN" sz="2000" dirty="0"/>
              <a:t>slot</a:t>
            </a:r>
            <a:r>
              <a:rPr lang="zh-CN" altLang="en-US" sz="2000" dirty="0"/>
              <a:t>和</a:t>
            </a:r>
            <a:r>
              <a:rPr lang="en-US" altLang="zh-CN" sz="2000" dirty="0"/>
              <a:t>value</a:t>
            </a:r>
            <a:r>
              <a:rPr lang="zh-CN" altLang="en-US" sz="2000" dirty="0"/>
              <a:t>进行</a:t>
            </a:r>
            <a:r>
              <a:rPr lang="en-US" altLang="zh-CN" sz="2000" dirty="0"/>
              <a:t>encode</a:t>
            </a:r>
            <a:r>
              <a:rPr lang="zh-CN" altLang="en-US" sz="2000" dirty="0"/>
              <a:t>。如果碰到数据集中未出现的值，是完全没办法预测的。</a:t>
            </a:r>
            <a:endParaRPr lang="en-US" altLang="zh-CN" sz="2000" dirty="0"/>
          </a:p>
          <a:p>
            <a:pPr marL="342900" indent="-342900" algn="just">
              <a:lnSpc>
                <a:spcPct val="120000"/>
              </a:lnSpc>
              <a:buFont typeface="Arial" panose="020B0604020202020204" pitchFamily="34" charset="0"/>
              <a:buChar char="•"/>
            </a:pPr>
            <a:endParaRPr lang="zh-CN" altLang="en-US" sz="2000" dirty="0"/>
          </a:p>
          <a:p>
            <a:pPr marL="342900" indent="-342900" algn="just">
              <a:lnSpc>
                <a:spcPct val="120000"/>
              </a:lnSpc>
              <a:buFont typeface="Arial" panose="020B0604020202020204" pitchFamily="34" charset="0"/>
              <a:buChar char="•"/>
            </a:pPr>
            <a:r>
              <a:rPr lang="zh-CN" altLang="en-US" sz="2000" dirty="0"/>
              <a:t>根据</a:t>
            </a:r>
            <a:r>
              <a:rPr lang="en-US" altLang="zh-CN" sz="2000" dirty="0"/>
              <a:t>slot</a:t>
            </a:r>
            <a:r>
              <a:rPr lang="zh-CN" altLang="en-US" sz="2000" dirty="0"/>
              <a:t>，需要针对所有的</a:t>
            </a:r>
            <a:r>
              <a:rPr lang="en-US" altLang="zh-CN" sz="2000" dirty="0"/>
              <a:t>slot</a:t>
            </a:r>
            <a:r>
              <a:rPr lang="zh-CN" altLang="en-US" sz="2000" dirty="0"/>
              <a:t>进行单独的</a:t>
            </a:r>
            <a:r>
              <a:rPr lang="en-US" altLang="zh-CN" sz="2000" dirty="0" err="1"/>
              <a:t>rnn</a:t>
            </a:r>
            <a:r>
              <a:rPr lang="zh-CN" altLang="en-US" sz="2000" dirty="0"/>
              <a:t>和</a:t>
            </a:r>
            <a:r>
              <a:rPr lang="en-US" altLang="zh-CN" sz="2000" dirty="0"/>
              <a:t>self-attention</a:t>
            </a:r>
            <a:r>
              <a:rPr lang="zh-CN" altLang="en-US" sz="2000" dirty="0"/>
              <a:t>进行定义，因为这是本篇论文核心</a:t>
            </a:r>
            <a:r>
              <a:rPr lang="en-US" altLang="zh-CN" sz="2000" dirty="0"/>
              <a:t>local</a:t>
            </a:r>
            <a:r>
              <a:rPr lang="zh-CN" altLang="en-US" sz="2000" dirty="0"/>
              <a:t>的地方。</a:t>
            </a:r>
            <a:endParaRPr lang="en-US" altLang="zh-CN" sz="2000" dirty="0"/>
          </a:p>
          <a:p>
            <a:pPr marL="342900" indent="-342900" algn="just">
              <a:lnSpc>
                <a:spcPct val="120000"/>
              </a:lnSpc>
              <a:buFont typeface="Arial" panose="020B0604020202020204" pitchFamily="34" charset="0"/>
              <a:buChar char="•"/>
            </a:pPr>
            <a:endParaRPr lang="zh-CN" altLang="en-US" sz="2000" dirty="0"/>
          </a:p>
          <a:p>
            <a:pPr marL="342900" indent="-342900" algn="just">
              <a:lnSpc>
                <a:spcPct val="120000"/>
              </a:lnSpc>
              <a:buFont typeface="Arial" panose="020B0604020202020204" pitchFamily="34" charset="0"/>
              <a:buChar char="•"/>
            </a:pPr>
            <a:r>
              <a:rPr lang="zh-CN" altLang="en-US" sz="2000" dirty="0"/>
              <a:t>本文完全没有考虑上下文的内容，本文的基础单元是</a:t>
            </a:r>
            <a:r>
              <a:rPr lang="en-US" altLang="zh-CN" sz="2000" dirty="0"/>
              <a:t>Turn</a:t>
            </a:r>
            <a:r>
              <a:rPr lang="zh-CN" altLang="en-US" sz="2000" dirty="0"/>
              <a:t>，而抽取</a:t>
            </a:r>
            <a:r>
              <a:rPr lang="en-US" altLang="zh-CN" sz="2000" dirty="0"/>
              <a:t>batch</a:t>
            </a:r>
            <a:r>
              <a:rPr lang="zh-CN" altLang="en-US" sz="2000" dirty="0"/>
              <a:t>的时候是将一个对话中的</a:t>
            </a:r>
            <a:r>
              <a:rPr lang="en-US" altLang="zh-CN" sz="2000" dirty="0"/>
              <a:t>Turn</a:t>
            </a:r>
            <a:r>
              <a:rPr lang="zh-CN" altLang="en-US" sz="2000" dirty="0"/>
              <a:t>完全打乱随机取的，所以训练的时候，只是根据</a:t>
            </a:r>
            <a:r>
              <a:rPr lang="en-US" altLang="zh-CN" sz="2000" dirty="0"/>
              <a:t>Turn</a:t>
            </a:r>
            <a:r>
              <a:rPr lang="zh-CN" altLang="en-US" sz="2000" dirty="0"/>
              <a:t>的数据内容进行的训练。</a:t>
            </a:r>
          </a:p>
        </p:txBody>
      </p:sp>
    </p:spTree>
    <p:extLst>
      <p:ext uri="{BB962C8B-B14F-4D97-AF65-F5344CB8AC3E}">
        <p14:creationId xmlns:p14="http://schemas.microsoft.com/office/powerpoint/2010/main" val="309413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4B027736-4976-4ED7-9C33-64B7BA46B227}"/>
              </a:ext>
            </a:extLst>
          </p:cNvPr>
          <p:cNvSpPr txBox="1">
            <a:spLocks/>
          </p:cNvSpPr>
          <p:nvPr/>
        </p:nvSpPr>
        <p:spPr>
          <a:xfrm>
            <a:off x="522605" y="354326"/>
            <a:ext cx="9942196" cy="471365"/>
          </a:xfrm>
          <a:prstGeom prst="rect">
            <a:avLst/>
          </a:prstGeom>
        </p:spPr>
        <p:txBody>
          <a:bodyP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accent2">
                    <a:lumMod val="60000"/>
                    <a:lumOff val="40000"/>
                  </a:schemeClr>
                </a:solidFill>
                <a:latin typeface="+mn-lt"/>
                <a:ea typeface="+mn-ea"/>
                <a:cs typeface="+mn-ea"/>
                <a:sym typeface="+mn-lt"/>
              </a:rPr>
              <a:t>Toward Scalable Neural Dialogue State Tracking Model</a:t>
            </a:r>
          </a:p>
        </p:txBody>
      </p:sp>
      <p:sp>
        <p:nvSpPr>
          <p:cNvPr id="4" name="矩形 3">
            <a:extLst>
              <a:ext uri="{FF2B5EF4-FFF2-40B4-BE49-F238E27FC236}">
                <a16:creationId xmlns:a16="http://schemas.microsoft.com/office/drawing/2014/main" id="{8EC18DF0-5EA0-49AD-9B23-87314FF2BB69}"/>
              </a:ext>
            </a:extLst>
          </p:cNvPr>
          <p:cNvSpPr/>
          <p:nvPr/>
        </p:nvSpPr>
        <p:spPr>
          <a:xfrm>
            <a:off x="522604" y="975110"/>
            <a:ext cx="10037446" cy="449251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t>问题：</a:t>
            </a:r>
            <a:endParaRPr lang="en-US" altLang="zh-CN" sz="2000" b="1" dirty="0"/>
          </a:p>
          <a:p>
            <a:pPr marL="342900" indent="-342900" algn="just">
              <a:lnSpc>
                <a:spcPct val="120000"/>
              </a:lnSpc>
              <a:buFont typeface="Arial" panose="020B0604020202020204" pitchFamily="34" charset="0"/>
              <a:buChar char="•"/>
            </a:pPr>
            <a:r>
              <a:rPr lang="en-US" altLang="zh-CN" sz="2000" dirty="0"/>
              <a:t>GLAD</a:t>
            </a:r>
            <a:r>
              <a:rPr lang="zh-CN" altLang="en-US" sz="2000" dirty="0"/>
              <a:t>模型虽然在</a:t>
            </a:r>
            <a:r>
              <a:rPr lang="en-US" altLang="zh-CN" sz="2000" dirty="0"/>
              <a:t>WOZ</a:t>
            </a:r>
            <a:r>
              <a:rPr lang="zh-CN" altLang="en-US" sz="2000" dirty="0"/>
              <a:t>数据集上具有了非常高的性能，但是当前基于神经网络的对话状态追踪模型由于它们的延迟无法应用到工业系统中。</a:t>
            </a:r>
            <a:endParaRPr lang="en-US" altLang="zh-CN" sz="2000" dirty="0"/>
          </a:p>
          <a:p>
            <a:pPr marL="342900" indent="-342900" algn="just">
              <a:lnSpc>
                <a:spcPct val="120000"/>
              </a:lnSpc>
              <a:buFont typeface="Arial" panose="020B0604020202020204" pitchFamily="34" charset="0"/>
              <a:buChar char="•"/>
            </a:pPr>
            <a:endParaRPr lang="en-US" altLang="zh-CN" sz="2000" dirty="0"/>
          </a:p>
          <a:p>
            <a:pPr algn="just">
              <a:lnSpc>
                <a:spcPct val="120000"/>
              </a:lnSpc>
            </a:pPr>
            <a:r>
              <a:rPr lang="zh-CN" altLang="en-US" sz="2000" b="1" dirty="0"/>
              <a:t>方法：</a:t>
            </a:r>
            <a:endParaRPr lang="en-US" altLang="zh-CN" sz="2000" b="1" dirty="0"/>
          </a:p>
          <a:p>
            <a:pPr marL="342900" indent="-342900" algn="just">
              <a:lnSpc>
                <a:spcPct val="120000"/>
              </a:lnSpc>
              <a:buFont typeface="Arial" panose="020B0604020202020204" pitchFamily="34" charset="0"/>
              <a:buChar char="•"/>
            </a:pPr>
            <a:r>
              <a:rPr lang="zh-CN" altLang="en-US" sz="2000" dirty="0"/>
              <a:t>与</a:t>
            </a:r>
            <a:r>
              <a:rPr lang="en-US" altLang="zh-CN" sz="2000" dirty="0"/>
              <a:t>GLAD</a:t>
            </a:r>
            <a:r>
              <a:rPr lang="zh-CN" altLang="en-US" sz="2000" dirty="0"/>
              <a:t>模型中使用的具有全局和局部条件的（</a:t>
            </a:r>
            <a:r>
              <a:rPr lang="en-US" altLang="zh-CN" sz="2000" dirty="0"/>
              <a:t>1 +</a:t>
            </a:r>
            <a:r>
              <a:rPr lang="zh-CN" altLang="en-US" sz="2000" dirty="0"/>
              <a:t>＃槽）</a:t>
            </a:r>
            <a:r>
              <a:rPr lang="en-US" altLang="zh-CN" sz="2000" dirty="0"/>
              <a:t>LSTM</a:t>
            </a:r>
            <a:r>
              <a:rPr lang="zh-CN" altLang="en-US" sz="2000" dirty="0"/>
              <a:t>相比，仅使用一个具有全局条件的循环网络；</a:t>
            </a:r>
            <a:endParaRPr lang="en-US" altLang="zh-CN" sz="2000" dirty="0"/>
          </a:p>
          <a:p>
            <a:pPr marL="342900" indent="-342900" algn="just">
              <a:lnSpc>
                <a:spcPct val="120000"/>
              </a:lnSpc>
              <a:buFont typeface="Arial" panose="020B0604020202020204" pitchFamily="34" charset="0"/>
              <a:buChar char="•"/>
            </a:pPr>
            <a:endParaRPr lang="en-US" altLang="zh-CN" sz="2000" dirty="0"/>
          </a:p>
          <a:p>
            <a:pPr marL="342900" indent="-342900" algn="just">
              <a:lnSpc>
                <a:spcPct val="120000"/>
              </a:lnSpc>
              <a:buFont typeface="Arial" panose="020B0604020202020204" pitchFamily="34" charset="0"/>
              <a:buChar char="•"/>
            </a:pPr>
            <a:r>
              <a:rPr lang="zh-CN" altLang="en-US" sz="2000" dirty="0"/>
              <a:t>模型将训练和推理时间的延迟平均降低了</a:t>
            </a:r>
            <a:r>
              <a:rPr lang="en-US" altLang="zh-CN" sz="2000" dirty="0"/>
              <a:t>35</a:t>
            </a:r>
            <a:r>
              <a:rPr lang="zh-CN" altLang="en-US" sz="2000" dirty="0"/>
              <a:t>％，同时保留了信念状态跟踪的性能，在</a:t>
            </a:r>
            <a:r>
              <a:rPr lang="en-US" altLang="zh-CN" sz="2000" dirty="0"/>
              <a:t>Turn</a:t>
            </a:r>
            <a:r>
              <a:rPr lang="zh-CN" altLang="en-US" sz="2000" dirty="0"/>
              <a:t>请求时提高到</a:t>
            </a:r>
            <a:r>
              <a:rPr lang="en-US" altLang="zh-CN" sz="2000" dirty="0"/>
              <a:t>97.38</a:t>
            </a:r>
            <a:r>
              <a:rPr lang="zh-CN" altLang="en-US" sz="2000" dirty="0"/>
              <a:t>％，在联合目标和准确性上提高到</a:t>
            </a:r>
            <a:r>
              <a:rPr lang="en-US" altLang="zh-CN" sz="2000" dirty="0"/>
              <a:t>88.51</a:t>
            </a:r>
            <a:r>
              <a:rPr lang="zh-CN" altLang="en-US" sz="2000" dirty="0"/>
              <a:t>％。</a:t>
            </a:r>
            <a:endParaRPr lang="en-US" altLang="zh-CN" sz="2000" dirty="0"/>
          </a:p>
          <a:p>
            <a:pPr marL="342900" indent="-342900" algn="just">
              <a:lnSpc>
                <a:spcPct val="120000"/>
              </a:lnSpc>
              <a:buFont typeface="Arial" panose="020B0604020202020204" pitchFamily="34" charset="0"/>
              <a:buChar char="•"/>
            </a:pPr>
            <a:endParaRPr lang="en-US" altLang="zh-CN" sz="2000" dirty="0"/>
          </a:p>
          <a:p>
            <a:pPr marL="342900" indent="-342900" algn="just">
              <a:lnSpc>
                <a:spcPct val="120000"/>
              </a:lnSpc>
              <a:buFont typeface="Arial" panose="020B0604020202020204" pitchFamily="34" charset="0"/>
              <a:buChar char="•"/>
            </a:pPr>
            <a:r>
              <a:rPr lang="zh-CN" altLang="en-US" sz="2000" dirty="0"/>
              <a:t>对多域数据集（</a:t>
            </a:r>
            <a:r>
              <a:rPr lang="en-US" altLang="zh-CN" sz="2000" dirty="0"/>
              <a:t>Multi-</a:t>
            </a:r>
            <a:r>
              <a:rPr lang="en-US" altLang="zh-CN" sz="2000" dirty="0" err="1"/>
              <a:t>WoZ</a:t>
            </a:r>
            <a:r>
              <a:rPr lang="zh-CN" altLang="en-US" sz="2000" dirty="0"/>
              <a:t>）的评估还表明，模型表现优于</a:t>
            </a:r>
            <a:r>
              <a:rPr lang="en-US" altLang="zh-CN" sz="2000" dirty="0"/>
              <a:t>GLAD</a:t>
            </a:r>
            <a:r>
              <a:rPr lang="zh-CN" altLang="en-US" sz="2000" dirty="0"/>
              <a:t>。</a:t>
            </a:r>
          </a:p>
        </p:txBody>
      </p:sp>
    </p:spTree>
    <p:extLst>
      <p:ext uri="{BB962C8B-B14F-4D97-AF65-F5344CB8AC3E}">
        <p14:creationId xmlns:p14="http://schemas.microsoft.com/office/powerpoint/2010/main" val="255549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2740856-403E-4952-B4AD-29BAC7EEEB52}"/>
              </a:ext>
            </a:extLst>
          </p:cNvPr>
          <p:cNvPicPr>
            <a:picLocks noChangeAspect="1"/>
          </p:cNvPicPr>
          <p:nvPr/>
        </p:nvPicPr>
        <p:blipFill>
          <a:blip r:embed="rId2"/>
          <a:stretch>
            <a:fillRect/>
          </a:stretch>
        </p:blipFill>
        <p:spPr>
          <a:xfrm>
            <a:off x="491238" y="1276645"/>
            <a:ext cx="11209524" cy="4723809"/>
          </a:xfrm>
          <a:prstGeom prst="rect">
            <a:avLst/>
          </a:prstGeom>
        </p:spPr>
      </p:pic>
      <p:sp>
        <p:nvSpPr>
          <p:cNvPr id="5" name="Title 6">
            <a:extLst>
              <a:ext uri="{FF2B5EF4-FFF2-40B4-BE49-F238E27FC236}">
                <a16:creationId xmlns:a16="http://schemas.microsoft.com/office/drawing/2014/main" id="{FCF7B682-F1A4-4A36-963E-48D30453E345}"/>
              </a:ext>
            </a:extLst>
          </p:cNvPr>
          <p:cNvSpPr txBox="1">
            <a:spLocks/>
          </p:cNvSpPr>
          <p:nvPr/>
        </p:nvSpPr>
        <p:spPr>
          <a:xfrm>
            <a:off x="522604" y="354326"/>
            <a:ext cx="2366645"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chemeClr val="accent2">
                    <a:lumMod val="60000"/>
                    <a:lumOff val="40000"/>
                  </a:schemeClr>
                </a:solidFill>
                <a:latin typeface="+mn-lt"/>
                <a:ea typeface="+mn-ea"/>
                <a:cs typeface="+mn-ea"/>
                <a:sym typeface="+mn-lt"/>
              </a:rPr>
              <a:t>模型框架图</a:t>
            </a:r>
            <a:endParaRPr lang="en-US" altLang="zh-CN" dirty="0">
              <a:solidFill>
                <a:schemeClr val="accent2">
                  <a:lumMod val="60000"/>
                  <a:lumOff val="40000"/>
                </a:schemeClr>
              </a:solidFill>
              <a:latin typeface="+mn-lt"/>
              <a:ea typeface="+mn-ea"/>
              <a:cs typeface="+mn-ea"/>
              <a:sym typeface="+mn-lt"/>
            </a:endParaRPr>
          </a:p>
        </p:txBody>
      </p:sp>
    </p:spTree>
    <p:extLst>
      <p:ext uri="{BB962C8B-B14F-4D97-AF65-F5344CB8AC3E}">
        <p14:creationId xmlns:p14="http://schemas.microsoft.com/office/powerpoint/2010/main" val="703362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B282C89E-AE9B-4D15-B2AA-C6A2F44B00D3}"/>
              </a:ext>
            </a:extLst>
          </p:cNvPr>
          <p:cNvSpPr txBox="1">
            <a:spLocks/>
          </p:cNvSpPr>
          <p:nvPr/>
        </p:nvSpPr>
        <p:spPr>
          <a:xfrm>
            <a:off x="522604" y="354326"/>
            <a:ext cx="3382646"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accent2">
                    <a:lumMod val="60000"/>
                    <a:lumOff val="40000"/>
                  </a:schemeClr>
                </a:solidFill>
                <a:latin typeface="+mn-lt"/>
                <a:ea typeface="+mn-ea"/>
                <a:cs typeface="+mn-ea"/>
                <a:sym typeface="+mn-lt"/>
              </a:rPr>
              <a:t>GCE Encoder</a:t>
            </a:r>
          </a:p>
        </p:txBody>
      </p:sp>
      <p:sp>
        <p:nvSpPr>
          <p:cNvPr id="3" name="矩形 2">
            <a:extLst>
              <a:ext uri="{FF2B5EF4-FFF2-40B4-BE49-F238E27FC236}">
                <a16:creationId xmlns:a16="http://schemas.microsoft.com/office/drawing/2014/main" id="{62DED3ED-EED7-4000-84AD-3FCCD19EFE5C}"/>
              </a:ext>
            </a:extLst>
          </p:cNvPr>
          <p:cNvSpPr/>
          <p:nvPr/>
        </p:nvSpPr>
        <p:spPr>
          <a:xfrm>
            <a:off x="522604" y="975110"/>
            <a:ext cx="10037446" cy="1907189"/>
          </a:xfrm>
          <a:prstGeom prst="rect">
            <a:avLst/>
          </a:prstGeom>
        </p:spPr>
        <p:txBody>
          <a:bodyPr wrap="square">
            <a:spAutoFit/>
            <a:scene3d>
              <a:camera prst="orthographicFront"/>
              <a:lightRig rig="threePt" dir="t"/>
            </a:scene3d>
            <a:sp3d contourW="12700"/>
          </a:bodyPr>
          <a:lstStyle/>
          <a:p>
            <a:pPr marL="342900" indent="-342900" algn="just">
              <a:lnSpc>
                <a:spcPct val="120000"/>
              </a:lnSpc>
              <a:buFont typeface="Arial" panose="020B0604020202020204" pitchFamily="34" charset="0"/>
              <a:buChar char="•"/>
            </a:pPr>
            <a:r>
              <a:rPr lang="zh-CN" altLang="en-US" sz="2000" dirty="0"/>
              <a:t>从图中可以看到，</a:t>
            </a:r>
            <a:r>
              <a:rPr lang="en-US" altLang="zh-CN" sz="2000" dirty="0"/>
              <a:t>GCE</a:t>
            </a:r>
            <a:r>
              <a:rPr lang="zh-CN" altLang="en-US" sz="2000" dirty="0"/>
              <a:t>只是对原有</a:t>
            </a:r>
            <a:r>
              <a:rPr lang="en-US" altLang="zh-CN" sz="2000" dirty="0"/>
              <a:t>GLAD</a:t>
            </a:r>
            <a:r>
              <a:rPr lang="zh-CN" altLang="en-US" sz="2000" dirty="0"/>
              <a:t>的</a:t>
            </a:r>
            <a:r>
              <a:rPr lang="en-US" altLang="zh-CN" sz="2000" dirty="0"/>
              <a:t>Encoder</a:t>
            </a:r>
            <a:r>
              <a:rPr lang="zh-CN" altLang="en-US" sz="2000" dirty="0"/>
              <a:t>部分进行了修改，之前的模型需要</a:t>
            </a:r>
            <a:r>
              <a:rPr lang="en-US" altLang="zh-CN" sz="2000" dirty="0"/>
              <a:t>global</a:t>
            </a:r>
            <a:r>
              <a:rPr lang="zh-CN" altLang="en-US" sz="2000" dirty="0"/>
              <a:t>和</a:t>
            </a:r>
            <a:r>
              <a:rPr lang="en-US" altLang="zh-CN" sz="2000" dirty="0"/>
              <a:t>local</a:t>
            </a:r>
            <a:r>
              <a:rPr lang="zh-CN" altLang="en-US" sz="2000" dirty="0"/>
              <a:t>模块，加权后得到最终的</a:t>
            </a:r>
            <a:r>
              <a:rPr lang="en-US" altLang="zh-CN" sz="2000" dirty="0"/>
              <a:t>context</a:t>
            </a:r>
            <a:r>
              <a:rPr lang="zh-CN" altLang="en-US" sz="2000" dirty="0"/>
              <a:t>。</a:t>
            </a:r>
            <a:endParaRPr lang="en-US" altLang="zh-CN" sz="2000" dirty="0"/>
          </a:p>
          <a:p>
            <a:pPr marL="342900" indent="-342900" algn="just">
              <a:lnSpc>
                <a:spcPct val="120000"/>
              </a:lnSpc>
              <a:buFont typeface="Arial" panose="020B0604020202020204" pitchFamily="34" charset="0"/>
              <a:buChar char="•"/>
            </a:pPr>
            <a:endParaRPr lang="en-US" altLang="zh-CN" sz="2000" dirty="0"/>
          </a:p>
          <a:p>
            <a:pPr marL="342900" indent="-342900" algn="just">
              <a:lnSpc>
                <a:spcPct val="120000"/>
              </a:lnSpc>
              <a:buFont typeface="Arial" panose="020B0604020202020204" pitchFamily="34" charset="0"/>
              <a:buChar char="•"/>
            </a:pPr>
            <a:r>
              <a:rPr lang="en-US" altLang="zh-CN" sz="2000" dirty="0"/>
              <a:t>GCE</a:t>
            </a:r>
            <a:r>
              <a:rPr lang="zh-CN" altLang="en-US" sz="2000" dirty="0"/>
              <a:t>为了让</a:t>
            </a:r>
            <a:r>
              <a:rPr lang="en-US" altLang="zh-CN" sz="2000" dirty="0"/>
              <a:t>global</a:t>
            </a:r>
            <a:r>
              <a:rPr lang="zh-CN" altLang="en-US" sz="2000" dirty="0"/>
              <a:t>部分也能学习到</a:t>
            </a:r>
            <a:r>
              <a:rPr lang="en-US" altLang="zh-CN" sz="2000" dirty="0"/>
              <a:t>local</a:t>
            </a:r>
            <a:r>
              <a:rPr lang="zh-CN" altLang="en-US" sz="2000" dirty="0"/>
              <a:t>中不同</a:t>
            </a:r>
            <a:r>
              <a:rPr lang="en-US" altLang="zh-CN" sz="2000" dirty="0"/>
              <a:t>slot</a:t>
            </a:r>
            <a:r>
              <a:rPr lang="zh-CN" altLang="en-US" sz="2000" dirty="0"/>
              <a:t>的特征，将</a:t>
            </a:r>
            <a:r>
              <a:rPr lang="en-US" altLang="zh-CN" sz="2000" dirty="0"/>
              <a:t>slot</a:t>
            </a:r>
            <a:r>
              <a:rPr lang="zh-CN" altLang="en-US" sz="2000" dirty="0"/>
              <a:t>进行</a:t>
            </a:r>
            <a:r>
              <a:rPr lang="en-US" altLang="zh-CN" sz="2000" dirty="0"/>
              <a:t>embedding</a:t>
            </a:r>
            <a:r>
              <a:rPr lang="zh-CN" altLang="en-US" sz="2000" dirty="0"/>
              <a:t>，与</a:t>
            </a:r>
            <a:r>
              <a:rPr lang="en-US" altLang="zh-CN" sz="2000" dirty="0"/>
              <a:t>sequence</a:t>
            </a:r>
            <a:r>
              <a:rPr lang="zh-CN" altLang="en-US" sz="2000" dirty="0"/>
              <a:t>进行</a:t>
            </a:r>
            <a:r>
              <a:rPr lang="en-US" altLang="zh-CN" sz="2000" dirty="0" err="1"/>
              <a:t>concat</a:t>
            </a:r>
            <a:r>
              <a:rPr lang="zh-CN" altLang="en-US" sz="2000" dirty="0"/>
              <a:t>。核心修改如下：</a:t>
            </a:r>
          </a:p>
        </p:txBody>
      </p:sp>
      <p:pic>
        <p:nvPicPr>
          <p:cNvPr id="2" name="图片 1">
            <a:extLst>
              <a:ext uri="{FF2B5EF4-FFF2-40B4-BE49-F238E27FC236}">
                <a16:creationId xmlns:a16="http://schemas.microsoft.com/office/drawing/2014/main" id="{21E2CB23-E1F7-4103-B03F-EDC7DED4F201}"/>
              </a:ext>
            </a:extLst>
          </p:cNvPr>
          <p:cNvPicPr>
            <a:picLocks noChangeAspect="1"/>
          </p:cNvPicPr>
          <p:nvPr/>
        </p:nvPicPr>
        <p:blipFill>
          <a:blip r:embed="rId2"/>
          <a:stretch>
            <a:fillRect/>
          </a:stretch>
        </p:blipFill>
        <p:spPr>
          <a:xfrm>
            <a:off x="963267" y="3429000"/>
            <a:ext cx="4647619" cy="2228571"/>
          </a:xfrm>
          <a:prstGeom prst="rect">
            <a:avLst/>
          </a:prstGeom>
        </p:spPr>
      </p:pic>
      <p:pic>
        <p:nvPicPr>
          <p:cNvPr id="5" name="图片 4">
            <a:extLst>
              <a:ext uri="{FF2B5EF4-FFF2-40B4-BE49-F238E27FC236}">
                <a16:creationId xmlns:a16="http://schemas.microsoft.com/office/drawing/2014/main" id="{1B05B6C5-0B31-4628-9663-81772D0B991F}"/>
              </a:ext>
            </a:extLst>
          </p:cNvPr>
          <p:cNvPicPr>
            <a:picLocks noChangeAspect="1"/>
          </p:cNvPicPr>
          <p:nvPr/>
        </p:nvPicPr>
        <p:blipFill>
          <a:blip r:embed="rId3"/>
          <a:stretch>
            <a:fillRect/>
          </a:stretch>
        </p:blipFill>
        <p:spPr>
          <a:xfrm>
            <a:off x="6581117" y="3509012"/>
            <a:ext cx="5238095" cy="990476"/>
          </a:xfrm>
          <a:prstGeom prst="rect">
            <a:avLst/>
          </a:prstGeom>
        </p:spPr>
      </p:pic>
      <p:pic>
        <p:nvPicPr>
          <p:cNvPr id="6" name="图片 5">
            <a:extLst>
              <a:ext uri="{FF2B5EF4-FFF2-40B4-BE49-F238E27FC236}">
                <a16:creationId xmlns:a16="http://schemas.microsoft.com/office/drawing/2014/main" id="{F5150B24-8AAD-483B-930A-EFD7ED3BE2A5}"/>
              </a:ext>
            </a:extLst>
          </p:cNvPr>
          <p:cNvPicPr>
            <a:picLocks noChangeAspect="1"/>
          </p:cNvPicPr>
          <p:nvPr/>
        </p:nvPicPr>
        <p:blipFill>
          <a:blip r:embed="rId4"/>
          <a:stretch>
            <a:fillRect/>
          </a:stretch>
        </p:blipFill>
        <p:spPr>
          <a:xfrm>
            <a:off x="6581116" y="4486787"/>
            <a:ext cx="5238095" cy="826543"/>
          </a:xfrm>
          <a:prstGeom prst="rect">
            <a:avLst/>
          </a:prstGeom>
        </p:spPr>
      </p:pic>
    </p:spTree>
    <p:extLst>
      <p:ext uri="{BB962C8B-B14F-4D97-AF65-F5344CB8AC3E}">
        <p14:creationId xmlns:p14="http://schemas.microsoft.com/office/powerpoint/2010/main" val="3691551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B282C89E-AE9B-4D15-B2AA-C6A2F44B00D3}"/>
              </a:ext>
            </a:extLst>
          </p:cNvPr>
          <p:cNvSpPr txBox="1">
            <a:spLocks/>
          </p:cNvSpPr>
          <p:nvPr/>
        </p:nvSpPr>
        <p:spPr>
          <a:xfrm>
            <a:off x="522605" y="354326"/>
            <a:ext cx="1933562"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chemeClr val="accent2">
                    <a:lumMod val="60000"/>
                    <a:lumOff val="40000"/>
                  </a:schemeClr>
                </a:solidFill>
                <a:latin typeface="+mn-lt"/>
                <a:ea typeface="+mn-ea"/>
                <a:cs typeface="+mn-ea"/>
                <a:sym typeface="+mn-lt"/>
              </a:rPr>
              <a:t>不足</a:t>
            </a:r>
            <a:endParaRPr lang="en-US" altLang="zh-CN" dirty="0">
              <a:solidFill>
                <a:schemeClr val="accent2">
                  <a:lumMod val="60000"/>
                  <a:lumOff val="40000"/>
                </a:schemeClr>
              </a:solidFill>
              <a:latin typeface="+mn-lt"/>
              <a:ea typeface="+mn-ea"/>
              <a:cs typeface="+mn-ea"/>
              <a:sym typeface="+mn-lt"/>
            </a:endParaRPr>
          </a:p>
        </p:txBody>
      </p:sp>
      <p:sp>
        <p:nvSpPr>
          <p:cNvPr id="3" name="矩形 2">
            <a:extLst>
              <a:ext uri="{FF2B5EF4-FFF2-40B4-BE49-F238E27FC236}">
                <a16:creationId xmlns:a16="http://schemas.microsoft.com/office/drawing/2014/main" id="{84B8C725-9B92-463A-95A8-63AFB8C45101}"/>
              </a:ext>
            </a:extLst>
          </p:cNvPr>
          <p:cNvSpPr/>
          <p:nvPr/>
        </p:nvSpPr>
        <p:spPr>
          <a:xfrm>
            <a:off x="522604" y="975110"/>
            <a:ext cx="6294121" cy="2645853"/>
          </a:xfrm>
          <a:prstGeom prst="rect">
            <a:avLst/>
          </a:prstGeom>
        </p:spPr>
        <p:txBody>
          <a:bodyPr wrap="square">
            <a:spAutoFit/>
            <a:scene3d>
              <a:camera prst="orthographicFront"/>
              <a:lightRig rig="threePt" dir="t"/>
            </a:scene3d>
            <a:sp3d contourW="12700"/>
          </a:bodyPr>
          <a:lstStyle/>
          <a:p>
            <a:pPr marL="342900" indent="-342900" algn="just">
              <a:lnSpc>
                <a:spcPct val="120000"/>
              </a:lnSpc>
              <a:buFont typeface="Arial" panose="020B0604020202020204" pitchFamily="34" charset="0"/>
              <a:buChar char="•"/>
            </a:pPr>
            <a:r>
              <a:rPr lang="zh-CN" altLang="en-US" sz="2000" dirty="0"/>
              <a:t>本文核心创新点其实不多，但的确减少了对于每一个</a:t>
            </a:r>
            <a:r>
              <a:rPr lang="en-US" altLang="zh-CN" sz="2000" dirty="0"/>
              <a:t>slot</a:t>
            </a:r>
            <a:r>
              <a:rPr lang="zh-CN" altLang="en-US" sz="2000" dirty="0"/>
              <a:t>都需要单独设立一个</a:t>
            </a:r>
            <a:r>
              <a:rPr lang="en-US" altLang="zh-CN" sz="2000" dirty="0"/>
              <a:t>LSTM</a:t>
            </a:r>
            <a:r>
              <a:rPr lang="zh-CN" altLang="en-US" sz="2000" dirty="0"/>
              <a:t>和</a:t>
            </a:r>
            <a:r>
              <a:rPr lang="en-US" altLang="zh-CN" sz="2000" dirty="0"/>
              <a:t>self-attention</a:t>
            </a:r>
            <a:r>
              <a:rPr lang="zh-CN" altLang="en-US" sz="2000" dirty="0"/>
              <a:t>的麻烦。</a:t>
            </a:r>
            <a:endParaRPr lang="en-US" altLang="zh-CN" sz="2000" dirty="0"/>
          </a:p>
          <a:p>
            <a:pPr marL="342900" indent="-342900" algn="just">
              <a:lnSpc>
                <a:spcPct val="120000"/>
              </a:lnSpc>
              <a:buFont typeface="Arial" panose="020B0604020202020204" pitchFamily="34" charset="0"/>
              <a:buChar char="•"/>
            </a:pPr>
            <a:endParaRPr lang="en-US" altLang="zh-CN" sz="2000" dirty="0"/>
          </a:p>
          <a:p>
            <a:pPr marL="342900" indent="-342900" algn="just">
              <a:lnSpc>
                <a:spcPct val="120000"/>
              </a:lnSpc>
              <a:buFont typeface="Arial" panose="020B0604020202020204" pitchFamily="34" charset="0"/>
              <a:buChar char="•"/>
            </a:pPr>
            <a:r>
              <a:rPr lang="zh-CN" altLang="en-US" sz="2000" dirty="0"/>
              <a:t>不过，这个代码结果效果在论文中体现的基本上没太大提升，另外就是自己跑代码发现，效果不如</a:t>
            </a:r>
            <a:r>
              <a:rPr lang="en-US" altLang="zh-CN" sz="2000" dirty="0"/>
              <a:t>GLAD</a:t>
            </a:r>
            <a:r>
              <a:rPr lang="zh-CN" altLang="en-US" sz="2000" dirty="0"/>
              <a:t>模型。</a:t>
            </a:r>
          </a:p>
        </p:txBody>
      </p:sp>
    </p:spTree>
    <p:extLst>
      <p:ext uri="{BB962C8B-B14F-4D97-AF65-F5344CB8AC3E}">
        <p14:creationId xmlns:p14="http://schemas.microsoft.com/office/powerpoint/2010/main" val="373680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14">
            <a:extLst>
              <a:ext uri="{FF2B5EF4-FFF2-40B4-BE49-F238E27FC236}">
                <a16:creationId xmlns:a16="http://schemas.microsoft.com/office/drawing/2014/main" id="{0C4FB0B3-A1BC-4DDE-90A9-F7D2F5AF236D}"/>
              </a:ext>
            </a:extLst>
          </p:cNvPr>
          <p:cNvSpPr/>
          <p:nvPr/>
        </p:nvSpPr>
        <p:spPr>
          <a:xfrm>
            <a:off x="1165765" y="1287493"/>
            <a:ext cx="2400675" cy="1673853"/>
          </a:xfrm>
          <a:prstGeom prst="rect">
            <a:avLst/>
          </a:prstGeom>
          <a:blipFill>
            <a:blip r:embed="rId4" cstate="screen">
              <a:extLst>
                <a:ext uri="{28A0092B-C50C-407E-A947-70E740481C1C}">
                  <a14:useLocalDpi xmlns:a14="http://schemas.microsoft.com/office/drawing/2010/main"/>
                </a:ext>
              </a:extLst>
            </a:blip>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cs typeface="+mn-ea"/>
              <a:sym typeface="+mn-lt"/>
            </a:endParaRPr>
          </a:p>
        </p:txBody>
      </p:sp>
      <p:sp>
        <p:nvSpPr>
          <p:cNvPr id="47" name="TextBox 2">
            <a:extLst>
              <a:ext uri="{FF2B5EF4-FFF2-40B4-BE49-F238E27FC236}">
                <a16:creationId xmlns:a16="http://schemas.microsoft.com/office/drawing/2014/main" id="{DC4587CE-C3B2-4B6D-BDDA-5D4EDEB72B73}"/>
              </a:ext>
            </a:extLst>
          </p:cNvPr>
          <p:cNvSpPr txBox="1"/>
          <p:nvPr/>
        </p:nvSpPr>
        <p:spPr>
          <a:xfrm>
            <a:off x="5207872" y="1085408"/>
            <a:ext cx="612668" cy="461665"/>
          </a:xfrm>
          <a:prstGeom prst="rect">
            <a:avLst/>
          </a:prstGeom>
          <a:noFill/>
        </p:spPr>
        <p:txBody>
          <a:bodyPr wrap="none" rtlCol="0">
            <a:spAutoFit/>
          </a:bodyPr>
          <a:lstStyle/>
          <a:p>
            <a:pPr algn="r"/>
            <a:r>
              <a:rPr lang="tr-TR" sz="2400" dirty="0">
                <a:cs typeface="+mn-ea"/>
                <a:sym typeface="+mn-lt"/>
              </a:rPr>
              <a:t>01.</a:t>
            </a:r>
            <a:endParaRPr lang="en-US" sz="2400" dirty="0">
              <a:cs typeface="+mn-ea"/>
              <a:sym typeface="+mn-lt"/>
            </a:endParaRPr>
          </a:p>
        </p:txBody>
      </p:sp>
      <p:sp>
        <p:nvSpPr>
          <p:cNvPr id="48" name="TextBox 15">
            <a:extLst>
              <a:ext uri="{FF2B5EF4-FFF2-40B4-BE49-F238E27FC236}">
                <a16:creationId xmlns:a16="http://schemas.microsoft.com/office/drawing/2014/main" id="{1A2F0D9A-7135-4237-B99C-A6984B7CC70D}"/>
              </a:ext>
            </a:extLst>
          </p:cNvPr>
          <p:cNvSpPr txBox="1"/>
          <p:nvPr/>
        </p:nvSpPr>
        <p:spPr>
          <a:xfrm>
            <a:off x="6373041" y="957131"/>
            <a:ext cx="2980686" cy="712551"/>
          </a:xfrm>
          <a:prstGeom prst="rect">
            <a:avLst/>
          </a:prstGeom>
          <a:noFill/>
        </p:spPr>
        <p:txBody>
          <a:bodyPr wrap="square" rtlCol="0" anchor="ctr">
            <a:normAutofit/>
          </a:bodyPr>
          <a:lstStyle/>
          <a:p>
            <a:pPr>
              <a:lnSpc>
                <a:spcPct val="150000"/>
              </a:lnSpc>
            </a:pPr>
            <a:r>
              <a:rPr lang="zh-CN" altLang="en-US" sz="2800" dirty="0">
                <a:cs typeface="+mn-ea"/>
                <a:sym typeface="+mn-lt"/>
              </a:rPr>
              <a:t>背景介绍</a:t>
            </a:r>
            <a:endParaRPr lang="tr-TR" sz="1100" dirty="0">
              <a:cs typeface="+mn-ea"/>
              <a:sym typeface="+mn-lt"/>
            </a:endParaRPr>
          </a:p>
        </p:txBody>
      </p:sp>
      <p:cxnSp>
        <p:nvCxnSpPr>
          <p:cNvPr id="49" name="Straight Connector 5">
            <a:extLst>
              <a:ext uri="{FF2B5EF4-FFF2-40B4-BE49-F238E27FC236}">
                <a16:creationId xmlns:a16="http://schemas.microsoft.com/office/drawing/2014/main" id="{E7196895-ECF3-4A00-AEEE-4BC2B1805FF5}"/>
              </a:ext>
            </a:extLst>
          </p:cNvPr>
          <p:cNvCxnSpPr/>
          <p:nvPr/>
        </p:nvCxnSpPr>
        <p:spPr>
          <a:xfrm>
            <a:off x="6054969" y="957131"/>
            <a:ext cx="0" cy="71255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0" name="TextBox 7">
            <a:extLst>
              <a:ext uri="{FF2B5EF4-FFF2-40B4-BE49-F238E27FC236}">
                <a16:creationId xmlns:a16="http://schemas.microsoft.com/office/drawing/2014/main" id="{3CC7F369-7C81-4816-B908-E2FDEBEC33F3}"/>
              </a:ext>
            </a:extLst>
          </p:cNvPr>
          <p:cNvSpPr txBox="1"/>
          <p:nvPr/>
        </p:nvSpPr>
        <p:spPr>
          <a:xfrm>
            <a:off x="5207872" y="2190947"/>
            <a:ext cx="612668" cy="461665"/>
          </a:xfrm>
          <a:prstGeom prst="rect">
            <a:avLst/>
          </a:prstGeom>
          <a:noFill/>
        </p:spPr>
        <p:txBody>
          <a:bodyPr wrap="none" rtlCol="0">
            <a:spAutoFit/>
          </a:bodyPr>
          <a:lstStyle/>
          <a:p>
            <a:pPr algn="r"/>
            <a:r>
              <a:rPr lang="tr-TR" sz="2400" dirty="0">
                <a:cs typeface="+mn-ea"/>
                <a:sym typeface="+mn-lt"/>
              </a:rPr>
              <a:t>02.</a:t>
            </a:r>
            <a:endParaRPr lang="en-US" sz="2400" dirty="0">
              <a:cs typeface="+mn-ea"/>
              <a:sym typeface="+mn-lt"/>
            </a:endParaRPr>
          </a:p>
        </p:txBody>
      </p:sp>
      <p:cxnSp>
        <p:nvCxnSpPr>
          <p:cNvPr id="52" name="Straight Connector 10">
            <a:extLst>
              <a:ext uri="{FF2B5EF4-FFF2-40B4-BE49-F238E27FC236}">
                <a16:creationId xmlns:a16="http://schemas.microsoft.com/office/drawing/2014/main" id="{4612C34F-08E9-45EF-A614-DCC79D110C59}"/>
              </a:ext>
            </a:extLst>
          </p:cNvPr>
          <p:cNvCxnSpPr/>
          <p:nvPr/>
        </p:nvCxnSpPr>
        <p:spPr>
          <a:xfrm>
            <a:off x="6054969" y="2062670"/>
            <a:ext cx="0" cy="71255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3" name="TextBox 11">
            <a:extLst>
              <a:ext uri="{FF2B5EF4-FFF2-40B4-BE49-F238E27FC236}">
                <a16:creationId xmlns:a16="http://schemas.microsoft.com/office/drawing/2014/main" id="{9419D81F-36F5-44AB-8BEA-446E1E3D3B00}"/>
              </a:ext>
            </a:extLst>
          </p:cNvPr>
          <p:cNvSpPr txBox="1"/>
          <p:nvPr/>
        </p:nvSpPr>
        <p:spPr>
          <a:xfrm>
            <a:off x="5207872" y="3302771"/>
            <a:ext cx="612668" cy="461665"/>
          </a:xfrm>
          <a:prstGeom prst="rect">
            <a:avLst/>
          </a:prstGeom>
          <a:noFill/>
        </p:spPr>
        <p:txBody>
          <a:bodyPr wrap="none" rtlCol="0">
            <a:spAutoFit/>
          </a:bodyPr>
          <a:lstStyle/>
          <a:p>
            <a:pPr algn="r"/>
            <a:r>
              <a:rPr lang="tr-TR" sz="2400" dirty="0">
                <a:cs typeface="+mn-ea"/>
                <a:sym typeface="+mn-lt"/>
              </a:rPr>
              <a:t>03.</a:t>
            </a:r>
            <a:endParaRPr lang="en-US" sz="2400" dirty="0">
              <a:cs typeface="+mn-ea"/>
              <a:sym typeface="+mn-lt"/>
            </a:endParaRPr>
          </a:p>
        </p:txBody>
      </p:sp>
      <p:cxnSp>
        <p:nvCxnSpPr>
          <p:cNvPr id="55" name="Straight Connector 13">
            <a:extLst>
              <a:ext uri="{FF2B5EF4-FFF2-40B4-BE49-F238E27FC236}">
                <a16:creationId xmlns:a16="http://schemas.microsoft.com/office/drawing/2014/main" id="{2B4AA536-E7E1-4742-8BBE-20C125789012}"/>
              </a:ext>
            </a:extLst>
          </p:cNvPr>
          <p:cNvCxnSpPr/>
          <p:nvPr/>
        </p:nvCxnSpPr>
        <p:spPr>
          <a:xfrm>
            <a:off x="6054969" y="3174495"/>
            <a:ext cx="0" cy="71255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6" name="Rectangle 14">
            <a:extLst>
              <a:ext uri="{FF2B5EF4-FFF2-40B4-BE49-F238E27FC236}">
                <a16:creationId xmlns:a16="http://schemas.microsoft.com/office/drawing/2014/main" id="{8419CA0D-E104-4EF1-BA9A-231DFBC0CC78}"/>
              </a:ext>
            </a:extLst>
          </p:cNvPr>
          <p:cNvSpPr/>
          <p:nvPr/>
        </p:nvSpPr>
        <p:spPr>
          <a:xfrm>
            <a:off x="1798388" y="1287493"/>
            <a:ext cx="1768052" cy="1673853"/>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mn-ea"/>
              <a:sym typeface="+mn-lt"/>
            </a:endParaRPr>
          </a:p>
        </p:txBody>
      </p:sp>
      <p:sp>
        <p:nvSpPr>
          <p:cNvPr id="57" name="TextBox 16">
            <a:extLst>
              <a:ext uri="{FF2B5EF4-FFF2-40B4-BE49-F238E27FC236}">
                <a16:creationId xmlns:a16="http://schemas.microsoft.com/office/drawing/2014/main" id="{B4D129A9-6587-4847-8BB0-C3006BE0D8E3}"/>
              </a:ext>
            </a:extLst>
          </p:cNvPr>
          <p:cNvSpPr txBox="1"/>
          <p:nvPr/>
        </p:nvSpPr>
        <p:spPr>
          <a:xfrm>
            <a:off x="2542048" y="2324592"/>
            <a:ext cx="902811" cy="523220"/>
          </a:xfrm>
          <a:prstGeom prst="rect">
            <a:avLst/>
          </a:prstGeom>
          <a:noFill/>
        </p:spPr>
        <p:txBody>
          <a:bodyPr wrap="none" rtlCol="0">
            <a:spAutoFit/>
          </a:bodyPr>
          <a:lstStyle/>
          <a:p>
            <a:pPr algn="r"/>
            <a:r>
              <a:rPr lang="zh-CN" altLang="en-US" sz="2800" dirty="0">
                <a:solidFill>
                  <a:schemeClr val="bg1"/>
                </a:solidFill>
                <a:cs typeface="+mn-ea"/>
                <a:sym typeface="+mn-lt"/>
              </a:rPr>
              <a:t>目录</a:t>
            </a:r>
            <a:endParaRPr lang="tr-TR" sz="2800" dirty="0">
              <a:solidFill>
                <a:schemeClr val="bg1"/>
              </a:solidFill>
              <a:cs typeface="+mn-ea"/>
              <a:sym typeface="+mn-lt"/>
            </a:endParaRPr>
          </a:p>
        </p:txBody>
      </p:sp>
      <p:sp>
        <p:nvSpPr>
          <p:cNvPr id="58" name="TextBox 11">
            <a:extLst>
              <a:ext uri="{FF2B5EF4-FFF2-40B4-BE49-F238E27FC236}">
                <a16:creationId xmlns:a16="http://schemas.microsoft.com/office/drawing/2014/main" id="{512494D7-50D7-404F-BB83-5571582E9AAD}"/>
              </a:ext>
            </a:extLst>
          </p:cNvPr>
          <p:cNvSpPr txBox="1"/>
          <p:nvPr/>
        </p:nvSpPr>
        <p:spPr>
          <a:xfrm>
            <a:off x="5207872" y="4478895"/>
            <a:ext cx="612668" cy="461665"/>
          </a:xfrm>
          <a:prstGeom prst="rect">
            <a:avLst/>
          </a:prstGeom>
          <a:noFill/>
        </p:spPr>
        <p:txBody>
          <a:bodyPr wrap="none" rtlCol="0">
            <a:spAutoFit/>
          </a:bodyPr>
          <a:lstStyle/>
          <a:p>
            <a:pPr algn="r"/>
            <a:r>
              <a:rPr lang="tr-TR" sz="2400" dirty="0">
                <a:cs typeface="+mn-ea"/>
                <a:sym typeface="+mn-lt"/>
              </a:rPr>
              <a:t>0</a:t>
            </a:r>
            <a:r>
              <a:rPr lang="en-US" altLang="zh-CN" sz="2400" dirty="0">
                <a:cs typeface="+mn-ea"/>
                <a:sym typeface="+mn-lt"/>
              </a:rPr>
              <a:t>4</a:t>
            </a:r>
            <a:r>
              <a:rPr lang="tr-TR" sz="2400" dirty="0">
                <a:cs typeface="+mn-ea"/>
                <a:sym typeface="+mn-lt"/>
              </a:rPr>
              <a:t>.</a:t>
            </a:r>
            <a:endParaRPr lang="en-US" sz="2400" dirty="0">
              <a:cs typeface="+mn-ea"/>
              <a:sym typeface="+mn-lt"/>
            </a:endParaRPr>
          </a:p>
        </p:txBody>
      </p:sp>
      <p:cxnSp>
        <p:nvCxnSpPr>
          <p:cNvPr id="60" name="Straight Connector 13">
            <a:extLst>
              <a:ext uri="{FF2B5EF4-FFF2-40B4-BE49-F238E27FC236}">
                <a16:creationId xmlns:a16="http://schemas.microsoft.com/office/drawing/2014/main" id="{09FA299A-CC75-4C8A-ABA8-D21F8D367689}"/>
              </a:ext>
            </a:extLst>
          </p:cNvPr>
          <p:cNvCxnSpPr/>
          <p:nvPr/>
        </p:nvCxnSpPr>
        <p:spPr>
          <a:xfrm>
            <a:off x="6054969" y="4350619"/>
            <a:ext cx="0" cy="71255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TextBox 15">
            <a:extLst>
              <a:ext uri="{FF2B5EF4-FFF2-40B4-BE49-F238E27FC236}">
                <a16:creationId xmlns:a16="http://schemas.microsoft.com/office/drawing/2014/main" id="{13C7F576-1FA3-48D9-A9E9-D42680CC247A}"/>
              </a:ext>
            </a:extLst>
          </p:cNvPr>
          <p:cNvSpPr txBox="1"/>
          <p:nvPr/>
        </p:nvSpPr>
        <p:spPr>
          <a:xfrm>
            <a:off x="6373041" y="3174495"/>
            <a:ext cx="2980686" cy="712551"/>
          </a:xfrm>
          <a:prstGeom prst="rect">
            <a:avLst/>
          </a:prstGeom>
          <a:noFill/>
        </p:spPr>
        <p:txBody>
          <a:bodyPr wrap="square" rtlCol="0" anchor="ctr">
            <a:normAutofit/>
          </a:bodyPr>
          <a:lstStyle/>
          <a:p>
            <a:pPr>
              <a:lnSpc>
                <a:spcPct val="150000"/>
              </a:lnSpc>
            </a:pPr>
            <a:r>
              <a:rPr lang="zh-CN" altLang="en-US" sz="2800" dirty="0">
                <a:cs typeface="+mn-ea"/>
                <a:sym typeface="+mn-lt"/>
              </a:rPr>
              <a:t>数据介绍</a:t>
            </a:r>
            <a:endParaRPr lang="tr-TR" sz="1100" dirty="0">
              <a:cs typeface="+mn-ea"/>
              <a:sym typeface="+mn-lt"/>
            </a:endParaRPr>
          </a:p>
        </p:txBody>
      </p:sp>
      <p:sp>
        <p:nvSpPr>
          <p:cNvPr id="18" name="TextBox 15">
            <a:extLst>
              <a:ext uri="{FF2B5EF4-FFF2-40B4-BE49-F238E27FC236}">
                <a16:creationId xmlns:a16="http://schemas.microsoft.com/office/drawing/2014/main" id="{A9D09BF6-FDDE-4BE6-A3D1-77BF4A09D24B}"/>
              </a:ext>
            </a:extLst>
          </p:cNvPr>
          <p:cNvSpPr txBox="1"/>
          <p:nvPr/>
        </p:nvSpPr>
        <p:spPr>
          <a:xfrm>
            <a:off x="6373041" y="4350618"/>
            <a:ext cx="2980686" cy="712551"/>
          </a:xfrm>
          <a:prstGeom prst="rect">
            <a:avLst/>
          </a:prstGeom>
          <a:noFill/>
        </p:spPr>
        <p:txBody>
          <a:bodyPr wrap="square" rtlCol="0" anchor="ctr">
            <a:normAutofit/>
          </a:bodyPr>
          <a:lstStyle/>
          <a:p>
            <a:pPr>
              <a:lnSpc>
                <a:spcPct val="150000"/>
              </a:lnSpc>
            </a:pPr>
            <a:r>
              <a:rPr lang="zh-CN" altLang="en-US" sz="2800" dirty="0">
                <a:cs typeface="+mn-ea"/>
                <a:sym typeface="+mn-lt"/>
              </a:rPr>
              <a:t>源码解析</a:t>
            </a:r>
            <a:endParaRPr lang="tr-TR" sz="1100" dirty="0">
              <a:cs typeface="+mn-ea"/>
              <a:sym typeface="+mn-lt"/>
            </a:endParaRPr>
          </a:p>
        </p:txBody>
      </p:sp>
      <p:sp>
        <p:nvSpPr>
          <p:cNvPr id="19" name="TextBox 15">
            <a:extLst>
              <a:ext uri="{FF2B5EF4-FFF2-40B4-BE49-F238E27FC236}">
                <a16:creationId xmlns:a16="http://schemas.microsoft.com/office/drawing/2014/main" id="{731AD65A-EA23-48B6-9699-CD08FE93BC8E}"/>
              </a:ext>
            </a:extLst>
          </p:cNvPr>
          <p:cNvSpPr txBox="1"/>
          <p:nvPr/>
        </p:nvSpPr>
        <p:spPr>
          <a:xfrm>
            <a:off x="6373041" y="2062670"/>
            <a:ext cx="2980686" cy="712551"/>
          </a:xfrm>
          <a:prstGeom prst="rect">
            <a:avLst/>
          </a:prstGeom>
          <a:noFill/>
        </p:spPr>
        <p:txBody>
          <a:bodyPr wrap="square" rtlCol="0" anchor="ctr">
            <a:normAutofit/>
          </a:bodyPr>
          <a:lstStyle/>
          <a:p>
            <a:pPr>
              <a:lnSpc>
                <a:spcPct val="150000"/>
              </a:lnSpc>
            </a:pPr>
            <a:r>
              <a:rPr lang="zh-CN" altLang="en-US" sz="2800" dirty="0">
                <a:cs typeface="+mn-ea"/>
                <a:sym typeface="+mn-lt"/>
              </a:rPr>
              <a:t>现有研究</a:t>
            </a:r>
            <a:endParaRPr lang="tr-TR" sz="1100" dirty="0">
              <a:cs typeface="+mn-ea"/>
              <a:sym typeface="+mn-lt"/>
            </a:endParaRPr>
          </a:p>
        </p:txBody>
      </p:sp>
      <p:sp>
        <p:nvSpPr>
          <p:cNvPr id="20" name="TextBox 11">
            <a:extLst>
              <a:ext uri="{FF2B5EF4-FFF2-40B4-BE49-F238E27FC236}">
                <a16:creationId xmlns:a16="http://schemas.microsoft.com/office/drawing/2014/main" id="{24C2C994-5895-4DED-8157-BEBA5238132A}"/>
              </a:ext>
            </a:extLst>
          </p:cNvPr>
          <p:cNvSpPr txBox="1"/>
          <p:nvPr/>
        </p:nvSpPr>
        <p:spPr>
          <a:xfrm>
            <a:off x="5207872" y="5585025"/>
            <a:ext cx="612668" cy="461665"/>
          </a:xfrm>
          <a:prstGeom prst="rect">
            <a:avLst/>
          </a:prstGeom>
          <a:noFill/>
        </p:spPr>
        <p:txBody>
          <a:bodyPr wrap="none" rtlCol="0">
            <a:spAutoFit/>
          </a:bodyPr>
          <a:lstStyle/>
          <a:p>
            <a:pPr algn="r"/>
            <a:r>
              <a:rPr lang="tr-TR" sz="2400" dirty="0">
                <a:cs typeface="+mn-ea"/>
                <a:sym typeface="+mn-lt"/>
              </a:rPr>
              <a:t>0</a:t>
            </a:r>
            <a:r>
              <a:rPr lang="en-US" sz="2400" dirty="0">
                <a:cs typeface="+mn-ea"/>
                <a:sym typeface="+mn-lt"/>
              </a:rPr>
              <a:t>5</a:t>
            </a:r>
            <a:r>
              <a:rPr lang="tr-TR" sz="2400" dirty="0">
                <a:cs typeface="+mn-ea"/>
                <a:sym typeface="+mn-lt"/>
              </a:rPr>
              <a:t>.</a:t>
            </a:r>
            <a:endParaRPr lang="en-US" sz="2400" dirty="0">
              <a:cs typeface="+mn-ea"/>
              <a:sym typeface="+mn-lt"/>
            </a:endParaRPr>
          </a:p>
        </p:txBody>
      </p:sp>
      <p:cxnSp>
        <p:nvCxnSpPr>
          <p:cNvPr id="21" name="Straight Connector 13">
            <a:extLst>
              <a:ext uri="{FF2B5EF4-FFF2-40B4-BE49-F238E27FC236}">
                <a16:creationId xmlns:a16="http://schemas.microsoft.com/office/drawing/2014/main" id="{D75C6277-082C-4A74-BBDB-299018619ED4}"/>
              </a:ext>
            </a:extLst>
          </p:cNvPr>
          <p:cNvCxnSpPr/>
          <p:nvPr/>
        </p:nvCxnSpPr>
        <p:spPr>
          <a:xfrm>
            <a:off x="6054969" y="5456749"/>
            <a:ext cx="0" cy="71255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Box 15">
            <a:extLst>
              <a:ext uri="{FF2B5EF4-FFF2-40B4-BE49-F238E27FC236}">
                <a16:creationId xmlns:a16="http://schemas.microsoft.com/office/drawing/2014/main" id="{FC8DEBEE-8A48-42CB-BF84-3417691C70B7}"/>
              </a:ext>
            </a:extLst>
          </p:cNvPr>
          <p:cNvSpPr txBox="1"/>
          <p:nvPr/>
        </p:nvSpPr>
        <p:spPr>
          <a:xfrm>
            <a:off x="6373041" y="5456748"/>
            <a:ext cx="2980686" cy="712551"/>
          </a:xfrm>
          <a:prstGeom prst="rect">
            <a:avLst/>
          </a:prstGeom>
          <a:noFill/>
        </p:spPr>
        <p:txBody>
          <a:bodyPr wrap="square" rtlCol="0" anchor="ctr">
            <a:normAutofit/>
          </a:bodyPr>
          <a:lstStyle/>
          <a:p>
            <a:pPr>
              <a:lnSpc>
                <a:spcPct val="150000"/>
              </a:lnSpc>
            </a:pPr>
            <a:r>
              <a:rPr lang="zh-CN" altLang="en-US" sz="2800" dirty="0">
                <a:cs typeface="+mn-ea"/>
                <a:sym typeface="+mn-lt"/>
              </a:rPr>
              <a:t>内容总结</a:t>
            </a:r>
            <a:endParaRPr lang="tr-TR" sz="1100" dirty="0">
              <a:cs typeface="+mn-ea"/>
              <a:sym typeface="+mn-lt"/>
            </a:endParaRPr>
          </a:p>
        </p:txBody>
      </p:sp>
    </p:spTree>
    <p:extLst>
      <p:ext uri="{BB962C8B-B14F-4D97-AF65-F5344CB8AC3E}">
        <p14:creationId xmlns:p14="http://schemas.microsoft.com/office/powerpoint/2010/main" val="16345046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6"/>
                                        </p:tgtEl>
                                        <p:attrNameLst>
                                          <p:attrName>style.visibility</p:attrName>
                                        </p:attrNameLst>
                                      </p:cBhvr>
                                      <p:to>
                                        <p:strVal val="visible"/>
                                      </p:to>
                                    </p:set>
                                    <p:anim calcmode="lin" valueType="num">
                                      <p:cBhvr>
                                        <p:cTn id="12" dur="500" fill="hold"/>
                                        <p:tgtEl>
                                          <p:spTgt spid="56"/>
                                        </p:tgtEl>
                                        <p:attrNameLst>
                                          <p:attrName>ppt_w</p:attrName>
                                        </p:attrNameLst>
                                      </p:cBhvr>
                                      <p:tavLst>
                                        <p:tav tm="0">
                                          <p:val>
                                            <p:fltVal val="0"/>
                                          </p:val>
                                        </p:tav>
                                        <p:tav tm="100000">
                                          <p:val>
                                            <p:strVal val="#ppt_w"/>
                                          </p:val>
                                        </p:tav>
                                      </p:tavLst>
                                    </p:anim>
                                    <p:anim calcmode="lin" valueType="num">
                                      <p:cBhvr>
                                        <p:cTn id="13" dur="500" fill="hold"/>
                                        <p:tgtEl>
                                          <p:spTgt spid="56"/>
                                        </p:tgtEl>
                                        <p:attrNameLst>
                                          <p:attrName>ppt_h</p:attrName>
                                        </p:attrNameLst>
                                      </p:cBhvr>
                                      <p:tavLst>
                                        <p:tav tm="0">
                                          <p:val>
                                            <p:fltVal val="0"/>
                                          </p:val>
                                        </p:tav>
                                        <p:tav tm="100000">
                                          <p:val>
                                            <p:strVal val="#ppt_h"/>
                                          </p:val>
                                        </p:tav>
                                      </p:tavLst>
                                    </p:anim>
                                    <p:animEffect transition="in" filter="fade">
                                      <p:cBhvr>
                                        <p:cTn id="14" dur="500"/>
                                        <p:tgtEl>
                                          <p:spTgt spid="5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anim calcmode="lin" valueType="num">
                                      <p:cBhvr>
                                        <p:cTn id="17" dur="500" fill="hold"/>
                                        <p:tgtEl>
                                          <p:spTgt spid="57"/>
                                        </p:tgtEl>
                                        <p:attrNameLst>
                                          <p:attrName>ppt_w</p:attrName>
                                        </p:attrNameLst>
                                      </p:cBhvr>
                                      <p:tavLst>
                                        <p:tav tm="0">
                                          <p:val>
                                            <p:fltVal val="0"/>
                                          </p:val>
                                        </p:tav>
                                        <p:tav tm="100000">
                                          <p:val>
                                            <p:strVal val="#ppt_w"/>
                                          </p:val>
                                        </p:tav>
                                      </p:tavLst>
                                    </p:anim>
                                    <p:anim calcmode="lin" valueType="num">
                                      <p:cBhvr>
                                        <p:cTn id="18" dur="500" fill="hold"/>
                                        <p:tgtEl>
                                          <p:spTgt spid="57"/>
                                        </p:tgtEl>
                                        <p:attrNameLst>
                                          <p:attrName>ppt_h</p:attrName>
                                        </p:attrNameLst>
                                      </p:cBhvr>
                                      <p:tavLst>
                                        <p:tav tm="0">
                                          <p:val>
                                            <p:fltVal val="0"/>
                                          </p:val>
                                        </p:tav>
                                        <p:tav tm="100000">
                                          <p:val>
                                            <p:strVal val="#ppt_h"/>
                                          </p:val>
                                        </p:tav>
                                      </p:tavLst>
                                    </p:anim>
                                    <p:animEffect transition="in" filter="fade">
                                      <p:cBhvr>
                                        <p:cTn id="19" dur="500"/>
                                        <p:tgtEl>
                                          <p:spTgt spid="5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 calcmode="lin" valueType="num">
                                      <p:cBhvr>
                                        <p:cTn id="22" dur="500" fill="hold"/>
                                        <p:tgtEl>
                                          <p:spTgt spid="47"/>
                                        </p:tgtEl>
                                        <p:attrNameLst>
                                          <p:attrName>ppt_w</p:attrName>
                                        </p:attrNameLst>
                                      </p:cBhvr>
                                      <p:tavLst>
                                        <p:tav tm="0">
                                          <p:val>
                                            <p:fltVal val="0"/>
                                          </p:val>
                                        </p:tav>
                                        <p:tav tm="100000">
                                          <p:val>
                                            <p:strVal val="#ppt_w"/>
                                          </p:val>
                                        </p:tav>
                                      </p:tavLst>
                                    </p:anim>
                                    <p:anim calcmode="lin" valueType="num">
                                      <p:cBhvr>
                                        <p:cTn id="23" dur="500" fill="hold"/>
                                        <p:tgtEl>
                                          <p:spTgt spid="47"/>
                                        </p:tgtEl>
                                        <p:attrNameLst>
                                          <p:attrName>ppt_h</p:attrName>
                                        </p:attrNameLst>
                                      </p:cBhvr>
                                      <p:tavLst>
                                        <p:tav tm="0">
                                          <p:val>
                                            <p:fltVal val="0"/>
                                          </p:val>
                                        </p:tav>
                                        <p:tav tm="100000">
                                          <p:val>
                                            <p:strVal val="#ppt_h"/>
                                          </p:val>
                                        </p:tav>
                                      </p:tavLst>
                                    </p:anim>
                                    <p:animEffect transition="in" filter="fade">
                                      <p:cBhvr>
                                        <p:cTn id="24" dur="500"/>
                                        <p:tgtEl>
                                          <p:spTgt spid="47"/>
                                        </p:tgtEl>
                                      </p:cBhvr>
                                    </p:animEffect>
                                  </p:childTnLst>
                                </p:cTn>
                              </p:par>
                              <p:par>
                                <p:cTn id="25" presetID="53" presetClass="entr" presetSubtype="16" fill="hold" nodeType="withEffect">
                                  <p:stCondLst>
                                    <p:cond delay="0"/>
                                  </p:stCondLst>
                                  <p:childTnLst>
                                    <p:set>
                                      <p:cBhvr>
                                        <p:cTn id="26" dur="1" fill="hold">
                                          <p:stCondLst>
                                            <p:cond delay="0"/>
                                          </p:stCondLst>
                                        </p:cTn>
                                        <p:tgtEl>
                                          <p:spTgt spid="49"/>
                                        </p:tgtEl>
                                        <p:attrNameLst>
                                          <p:attrName>style.visibility</p:attrName>
                                        </p:attrNameLst>
                                      </p:cBhvr>
                                      <p:to>
                                        <p:strVal val="visible"/>
                                      </p:to>
                                    </p:set>
                                    <p:anim calcmode="lin" valueType="num">
                                      <p:cBhvr>
                                        <p:cTn id="27" dur="500" fill="hold"/>
                                        <p:tgtEl>
                                          <p:spTgt spid="49"/>
                                        </p:tgtEl>
                                        <p:attrNameLst>
                                          <p:attrName>ppt_w</p:attrName>
                                        </p:attrNameLst>
                                      </p:cBhvr>
                                      <p:tavLst>
                                        <p:tav tm="0">
                                          <p:val>
                                            <p:fltVal val="0"/>
                                          </p:val>
                                        </p:tav>
                                        <p:tav tm="100000">
                                          <p:val>
                                            <p:strVal val="#ppt_w"/>
                                          </p:val>
                                        </p:tav>
                                      </p:tavLst>
                                    </p:anim>
                                    <p:anim calcmode="lin" valueType="num">
                                      <p:cBhvr>
                                        <p:cTn id="28" dur="500" fill="hold"/>
                                        <p:tgtEl>
                                          <p:spTgt spid="49"/>
                                        </p:tgtEl>
                                        <p:attrNameLst>
                                          <p:attrName>ppt_h</p:attrName>
                                        </p:attrNameLst>
                                      </p:cBhvr>
                                      <p:tavLst>
                                        <p:tav tm="0">
                                          <p:val>
                                            <p:fltVal val="0"/>
                                          </p:val>
                                        </p:tav>
                                        <p:tav tm="100000">
                                          <p:val>
                                            <p:strVal val="#ppt_h"/>
                                          </p:val>
                                        </p:tav>
                                      </p:tavLst>
                                    </p:anim>
                                    <p:animEffect transition="in" filter="fade">
                                      <p:cBhvr>
                                        <p:cTn id="29" dur="500"/>
                                        <p:tgtEl>
                                          <p:spTgt spid="4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p:cTn id="32" dur="500" fill="hold"/>
                                        <p:tgtEl>
                                          <p:spTgt spid="50"/>
                                        </p:tgtEl>
                                        <p:attrNameLst>
                                          <p:attrName>ppt_w</p:attrName>
                                        </p:attrNameLst>
                                      </p:cBhvr>
                                      <p:tavLst>
                                        <p:tav tm="0">
                                          <p:val>
                                            <p:fltVal val="0"/>
                                          </p:val>
                                        </p:tav>
                                        <p:tav tm="100000">
                                          <p:val>
                                            <p:strVal val="#ppt_w"/>
                                          </p:val>
                                        </p:tav>
                                      </p:tavLst>
                                    </p:anim>
                                    <p:anim calcmode="lin" valueType="num">
                                      <p:cBhvr>
                                        <p:cTn id="33" dur="500" fill="hold"/>
                                        <p:tgtEl>
                                          <p:spTgt spid="50"/>
                                        </p:tgtEl>
                                        <p:attrNameLst>
                                          <p:attrName>ppt_h</p:attrName>
                                        </p:attrNameLst>
                                      </p:cBhvr>
                                      <p:tavLst>
                                        <p:tav tm="0">
                                          <p:val>
                                            <p:fltVal val="0"/>
                                          </p:val>
                                        </p:tav>
                                        <p:tav tm="100000">
                                          <p:val>
                                            <p:strVal val="#ppt_h"/>
                                          </p:val>
                                        </p:tav>
                                      </p:tavLst>
                                    </p:anim>
                                    <p:animEffect transition="in" filter="fade">
                                      <p:cBhvr>
                                        <p:cTn id="34" dur="500"/>
                                        <p:tgtEl>
                                          <p:spTgt spid="50"/>
                                        </p:tgtEl>
                                      </p:cBhvr>
                                    </p:animEffect>
                                  </p:childTnLst>
                                </p:cTn>
                              </p:par>
                              <p:par>
                                <p:cTn id="35" presetID="53" presetClass="entr" presetSubtype="16" fill="hold" nodeType="withEffect">
                                  <p:stCondLst>
                                    <p:cond delay="0"/>
                                  </p:stCondLst>
                                  <p:childTnLst>
                                    <p:set>
                                      <p:cBhvr>
                                        <p:cTn id="36" dur="1" fill="hold">
                                          <p:stCondLst>
                                            <p:cond delay="0"/>
                                          </p:stCondLst>
                                        </p:cTn>
                                        <p:tgtEl>
                                          <p:spTgt spid="52"/>
                                        </p:tgtEl>
                                        <p:attrNameLst>
                                          <p:attrName>style.visibility</p:attrName>
                                        </p:attrNameLst>
                                      </p:cBhvr>
                                      <p:to>
                                        <p:strVal val="visible"/>
                                      </p:to>
                                    </p:set>
                                    <p:anim calcmode="lin" valueType="num">
                                      <p:cBhvr>
                                        <p:cTn id="37" dur="500" fill="hold"/>
                                        <p:tgtEl>
                                          <p:spTgt spid="52"/>
                                        </p:tgtEl>
                                        <p:attrNameLst>
                                          <p:attrName>ppt_w</p:attrName>
                                        </p:attrNameLst>
                                      </p:cBhvr>
                                      <p:tavLst>
                                        <p:tav tm="0">
                                          <p:val>
                                            <p:fltVal val="0"/>
                                          </p:val>
                                        </p:tav>
                                        <p:tav tm="100000">
                                          <p:val>
                                            <p:strVal val="#ppt_w"/>
                                          </p:val>
                                        </p:tav>
                                      </p:tavLst>
                                    </p:anim>
                                    <p:anim calcmode="lin" valueType="num">
                                      <p:cBhvr>
                                        <p:cTn id="38" dur="500" fill="hold"/>
                                        <p:tgtEl>
                                          <p:spTgt spid="52"/>
                                        </p:tgtEl>
                                        <p:attrNameLst>
                                          <p:attrName>ppt_h</p:attrName>
                                        </p:attrNameLst>
                                      </p:cBhvr>
                                      <p:tavLst>
                                        <p:tav tm="0">
                                          <p:val>
                                            <p:fltVal val="0"/>
                                          </p:val>
                                        </p:tav>
                                        <p:tav tm="100000">
                                          <p:val>
                                            <p:strVal val="#ppt_h"/>
                                          </p:val>
                                        </p:tav>
                                      </p:tavLst>
                                    </p:anim>
                                    <p:animEffect transition="in" filter="fade">
                                      <p:cBhvr>
                                        <p:cTn id="39" dur="500"/>
                                        <p:tgtEl>
                                          <p:spTgt spid="5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53"/>
                                        </p:tgtEl>
                                        <p:attrNameLst>
                                          <p:attrName>style.visibility</p:attrName>
                                        </p:attrNameLst>
                                      </p:cBhvr>
                                      <p:to>
                                        <p:strVal val="visible"/>
                                      </p:to>
                                    </p:set>
                                    <p:anim calcmode="lin" valueType="num">
                                      <p:cBhvr>
                                        <p:cTn id="42" dur="500" fill="hold"/>
                                        <p:tgtEl>
                                          <p:spTgt spid="53"/>
                                        </p:tgtEl>
                                        <p:attrNameLst>
                                          <p:attrName>ppt_w</p:attrName>
                                        </p:attrNameLst>
                                      </p:cBhvr>
                                      <p:tavLst>
                                        <p:tav tm="0">
                                          <p:val>
                                            <p:fltVal val="0"/>
                                          </p:val>
                                        </p:tav>
                                        <p:tav tm="100000">
                                          <p:val>
                                            <p:strVal val="#ppt_w"/>
                                          </p:val>
                                        </p:tav>
                                      </p:tavLst>
                                    </p:anim>
                                    <p:anim calcmode="lin" valueType="num">
                                      <p:cBhvr>
                                        <p:cTn id="43" dur="500" fill="hold"/>
                                        <p:tgtEl>
                                          <p:spTgt spid="53"/>
                                        </p:tgtEl>
                                        <p:attrNameLst>
                                          <p:attrName>ppt_h</p:attrName>
                                        </p:attrNameLst>
                                      </p:cBhvr>
                                      <p:tavLst>
                                        <p:tav tm="0">
                                          <p:val>
                                            <p:fltVal val="0"/>
                                          </p:val>
                                        </p:tav>
                                        <p:tav tm="100000">
                                          <p:val>
                                            <p:strVal val="#ppt_h"/>
                                          </p:val>
                                        </p:tav>
                                      </p:tavLst>
                                    </p:anim>
                                    <p:animEffect transition="in" filter="fade">
                                      <p:cBhvr>
                                        <p:cTn id="44" dur="500"/>
                                        <p:tgtEl>
                                          <p:spTgt spid="53"/>
                                        </p:tgtEl>
                                      </p:cBhvr>
                                    </p:animEffect>
                                  </p:childTnLst>
                                </p:cTn>
                              </p:par>
                              <p:par>
                                <p:cTn id="45" presetID="53" presetClass="entr" presetSubtype="16" fill="hold" nodeType="withEffect">
                                  <p:stCondLst>
                                    <p:cond delay="0"/>
                                  </p:stCondLst>
                                  <p:childTnLst>
                                    <p:set>
                                      <p:cBhvr>
                                        <p:cTn id="46" dur="1" fill="hold">
                                          <p:stCondLst>
                                            <p:cond delay="0"/>
                                          </p:stCondLst>
                                        </p:cTn>
                                        <p:tgtEl>
                                          <p:spTgt spid="55"/>
                                        </p:tgtEl>
                                        <p:attrNameLst>
                                          <p:attrName>style.visibility</p:attrName>
                                        </p:attrNameLst>
                                      </p:cBhvr>
                                      <p:to>
                                        <p:strVal val="visible"/>
                                      </p:to>
                                    </p:set>
                                    <p:anim calcmode="lin" valueType="num">
                                      <p:cBhvr>
                                        <p:cTn id="47" dur="500" fill="hold"/>
                                        <p:tgtEl>
                                          <p:spTgt spid="55"/>
                                        </p:tgtEl>
                                        <p:attrNameLst>
                                          <p:attrName>ppt_w</p:attrName>
                                        </p:attrNameLst>
                                      </p:cBhvr>
                                      <p:tavLst>
                                        <p:tav tm="0">
                                          <p:val>
                                            <p:fltVal val="0"/>
                                          </p:val>
                                        </p:tav>
                                        <p:tav tm="100000">
                                          <p:val>
                                            <p:strVal val="#ppt_w"/>
                                          </p:val>
                                        </p:tav>
                                      </p:tavLst>
                                    </p:anim>
                                    <p:anim calcmode="lin" valueType="num">
                                      <p:cBhvr>
                                        <p:cTn id="48" dur="500" fill="hold"/>
                                        <p:tgtEl>
                                          <p:spTgt spid="55"/>
                                        </p:tgtEl>
                                        <p:attrNameLst>
                                          <p:attrName>ppt_h</p:attrName>
                                        </p:attrNameLst>
                                      </p:cBhvr>
                                      <p:tavLst>
                                        <p:tav tm="0">
                                          <p:val>
                                            <p:fltVal val="0"/>
                                          </p:val>
                                        </p:tav>
                                        <p:tav tm="100000">
                                          <p:val>
                                            <p:strVal val="#ppt_h"/>
                                          </p:val>
                                        </p:tav>
                                      </p:tavLst>
                                    </p:anim>
                                    <p:animEffect transition="in" filter="fade">
                                      <p:cBhvr>
                                        <p:cTn id="49" dur="500"/>
                                        <p:tgtEl>
                                          <p:spTgt spid="55"/>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58"/>
                                        </p:tgtEl>
                                        <p:attrNameLst>
                                          <p:attrName>style.visibility</p:attrName>
                                        </p:attrNameLst>
                                      </p:cBhvr>
                                      <p:to>
                                        <p:strVal val="visible"/>
                                      </p:to>
                                    </p:set>
                                    <p:anim calcmode="lin" valueType="num">
                                      <p:cBhvr>
                                        <p:cTn id="52" dur="500" fill="hold"/>
                                        <p:tgtEl>
                                          <p:spTgt spid="58"/>
                                        </p:tgtEl>
                                        <p:attrNameLst>
                                          <p:attrName>ppt_w</p:attrName>
                                        </p:attrNameLst>
                                      </p:cBhvr>
                                      <p:tavLst>
                                        <p:tav tm="0">
                                          <p:val>
                                            <p:fltVal val="0"/>
                                          </p:val>
                                        </p:tav>
                                        <p:tav tm="100000">
                                          <p:val>
                                            <p:strVal val="#ppt_w"/>
                                          </p:val>
                                        </p:tav>
                                      </p:tavLst>
                                    </p:anim>
                                    <p:anim calcmode="lin" valueType="num">
                                      <p:cBhvr>
                                        <p:cTn id="53" dur="500" fill="hold"/>
                                        <p:tgtEl>
                                          <p:spTgt spid="58"/>
                                        </p:tgtEl>
                                        <p:attrNameLst>
                                          <p:attrName>ppt_h</p:attrName>
                                        </p:attrNameLst>
                                      </p:cBhvr>
                                      <p:tavLst>
                                        <p:tav tm="0">
                                          <p:val>
                                            <p:fltVal val="0"/>
                                          </p:val>
                                        </p:tav>
                                        <p:tav tm="100000">
                                          <p:val>
                                            <p:strVal val="#ppt_h"/>
                                          </p:val>
                                        </p:tav>
                                      </p:tavLst>
                                    </p:anim>
                                    <p:animEffect transition="in" filter="fade">
                                      <p:cBhvr>
                                        <p:cTn id="54" dur="500"/>
                                        <p:tgtEl>
                                          <p:spTgt spid="58"/>
                                        </p:tgtEl>
                                      </p:cBhvr>
                                    </p:animEffect>
                                  </p:childTnLst>
                                </p:cTn>
                              </p:par>
                              <p:par>
                                <p:cTn id="55" presetID="53" presetClass="entr" presetSubtype="16" fill="hold" nodeType="withEffect">
                                  <p:stCondLst>
                                    <p:cond delay="0"/>
                                  </p:stCondLst>
                                  <p:childTnLst>
                                    <p:set>
                                      <p:cBhvr>
                                        <p:cTn id="56" dur="1" fill="hold">
                                          <p:stCondLst>
                                            <p:cond delay="0"/>
                                          </p:stCondLst>
                                        </p:cTn>
                                        <p:tgtEl>
                                          <p:spTgt spid="60"/>
                                        </p:tgtEl>
                                        <p:attrNameLst>
                                          <p:attrName>style.visibility</p:attrName>
                                        </p:attrNameLst>
                                      </p:cBhvr>
                                      <p:to>
                                        <p:strVal val="visible"/>
                                      </p:to>
                                    </p:set>
                                    <p:anim calcmode="lin" valueType="num">
                                      <p:cBhvr>
                                        <p:cTn id="57" dur="500" fill="hold"/>
                                        <p:tgtEl>
                                          <p:spTgt spid="60"/>
                                        </p:tgtEl>
                                        <p:attrNameLst>
                                          <p:attrName>ppt_w</p:attrName>
                                        </p:attrNameLst>
                                      </p:cBhvr>
                                      <p:tavLst>
                                        <p:tav tm="0">
                                          <p:val>
                                            <p:fltVal val="0"/>
                                          </p:val>
                                        </p:tav>
                                        <p:tav tm="100000">
                                          <p:val>
                                            <p:strVal val="#ppt_w"/>
                                          </p:val>
                                        </p:tav>
                                      </p:tavLst>
                                    </p:anim>
                                    <p:anim calcmode="lin" valueType="num">
                                      <p:cBhvr>
                                        <p:cTn id="58" dur="500" fill="hold"/>
                                        <p:tgtEl>
                                          <p:spTgt spid="60"/>
                                        </p:tgtEl>
                                        <p:attrNameLst>
                                          <p:attrName>ppt_h</p:attrName>
                                        </p:attrNameLst>
                                      </p:cBhvr>
                                      <p:tavLst>
                                        <p:tav tm="0">
                                          <p:val>
                                            <p:fltVal val="0"/>
                                          </p:val>
                                        </p:tav>
                                        <p:tav tm="100000">
                                          <p:val>
                                            <p:strVal val="#ppt_h"/>
                                          </p:val>
                                        </p:tav>
                                      </p:tavLst>
                                    </p:anim>
                                    <p:animEffect transition="in" filter="fade">
                                      <p:cBhvr>
                                        <p:cTn id="59" dur="500"/>
                                        <p:tgtEl>
                                          <p:spTgt spid="60"/>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 calcmode="lin" valueType="num">
                                      <p:cBhvr>
                                        <p:cTn id="62" dur="500" fill="hold"/>
                                        <p:tgtEl>
                                          <p:spTgt spid="20"/>
                                        </p:tgtEl>
                                        <p:attrNameLst>
                                          <p:attrName>ppt_w</p:attrName>
                                        </p:attrNameLst>
                                      </p:cBhvr>
                                      <p:tavLst>
                                        <p:tav tm="0">
                                          <p:val>
                                            <p:fltVal val="0"/>
                                          </p:val>
                                        </p:tav>
                                        <p:tav tm="100000">
                                          <p:val>
                                            <p:strVal val="#ppt_w"/>
                                          </p:val>
                                        </p:tav>
                                      </p:tavLst>
                                    </p:anim>
                                    <p:anim calcmode="lin" valueType="num">
                                      <p:cBhvr>
                                        <p:cTn id="63" dur="500" fill="hold"/>
                                        <p:tgtEl>
                                          <p:spTgt spid="20"/>
                                        </p:tgtEl>
                                        <p:attrNameLst>
                                          <p:attrName>ppt_h</p:attrName>
                                        </p:attrNameLst>
                                      </p:cBhvr>
                                      <p:tavLst>
                                        <p:tav tm="0">
                                          <p:val>
                                            <p:fltVal val="0"/>
                                          </p:val>
                                        </p:tav>
                                        <p:tav tm="100000">
                                          <p:val>
                                            <p:strVal val="#ppt_h"/>
                                          </p:val>
                                        </p:tav>
                                      </p:tavLst>
                                    </p:anim>
                                    <p:animEffect transition="in" filter="fade">
                                      <p:cBhvr>
                                        <p:cTn id="64" dur="500"/>
                                        <p:tgtEl>
                                          <p:spTgt spid="20"/>
                                        </p:tgtEl>
                                      </p:cBhvr>
                                    </p:animEffect>
                                  </p:childTnLst>
                                </p:cTn>
                              </p:par>
                              <p:par>
                                <p:cTn id="65" presetID="53" presetClass="entr" presetSubtype="16" fill="hold"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p:cTn id="67" dur="500" fill="hold"/>
                                        <p:tgtEl>
                                          <p:spTgt spid="21"/>
                                        </p:tgtEl>
                                        <p:attrNameLst>
                                          <p:attrName>ppt_w</p:attrName>
                                        </p:attrNameLst>
                                      </p:cBhvr>
                                      <p:tavLst>
                                        <p:tav tm="0">
                                          <p:val>
                                            <p:fltVal val="0"/>
                                          </p:val>
                                        </p:tav>
                                        <p:tav tm="100000">
                                          <p:val>
                                            <p:strVal val="#ppt_w"/>
                                          </p:val>
                                        </p:tav>
                                      </p:tavLst>
                                    </p:anim>
                                    <p:anim calcmode="lin" valueType="num">
                                      <p:cBhvr>
                                        <p:cTn id="68" dur="500" fill="hold"/>
                                        <p:tgtEl>
                                          <p:spTgt spid="21"/>
                                        </p:tgtEl>
                                        <p:attrNameLst>
                                          <p:attrName>ppt_h</p:attrName>
                                        </p:attrNameLst>
                                      </p:cBhvr>
                                      <p:tavLst>
                                        <p:tav tm="0">
                                          <p:val>
                                            <p:fltVal val="0"/>
                                          </p:val>
                                        </p:tav>
                                        <p:tav tm="100000">
                                          <p:val>
                                            <p:strVal val="#ppt_h"/>
                                          </p:val>
                                        </p:tav>
                                      </p:tavLst>
                                    </p:anim>
                                    <p:animEffect transition="in" filter="fade">
                                      <p:cBhvr>
                                        <p:cTn id="69" dur="500"/>
                                        <p:tgtEl>
                                          <p:spTgt spid="21"/>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48"/>
                                        </p:tgtEl>
                                        <p:attrNameLst>
                                          <p:attrName>style.visibility</p:attrName>
                                        </p:attrNameLst>
                                      </p:cBhvr>
                                      <p:to>
                                        <p:strVal val="visible"/>
                                      </p:to>
                                    </p:set>
                                    <p:anim calcmode="lin" valueType="num">
                                      <p:cBhvr>
                                        <p:cTn id="72" dur="500" fill="hold"/>
                                        <p:tgtEl>
                                          <p:spTgt spid="48"/>
                                        </p:tgtEl>
                                        <p:attrNameLst>
                                          <p:attrName>ppt_w</p:attrName>
                                        </p:attrNameLst>
                                      </p:cBhvr>
                                      <p:tavLst>
                                        <p:tav tm="0">
                                          <p:val>
                                            <p:fltVal val="0"/>
                                          </p:val>
                                        </p:tav>
                                        <p:tav tm="100000">
                                          <p:val>
                                            <p:strVal val="#ppt_w"/>
                                          </p:val>
                                        </p:tav>
                                      </p:tavLst>
                                    </p:anim>
                                    <p:anim calcmode="lin" valueType="num">
                                      <p:cBhvr>
                                        <p:cTn id="73" dur="500" fill="hold"/>
                                        <p:tgtEl>
                                          <p:spTgt spid="48"/>
                                        </p:tgtEl>
                                        <p:attrNameLst>
                                          <p:attrName>ppt_h</p:attrName>
                                        </p:attrNameLst>
                                      </p:cBhvr>
                                      <p:tavLst>
                                        <p:tav tm="0">
                                          <p:val>
                                            <p:fltVal val="0"/>
                                          </p:val>
                                        </p:tav>
                                        <p:tav tm="100000">
                                          <p:val>
                                            <p:strVal val="#ppt_h"/>
                                          </p:val>
                                        </p:tav>
                                      </p:tavLst>
                                    </p:anim>
                                    <p:animEffect transition="in" filter="fade">
                                      <p:cBhvr>
                                        <p:cTn id="74" dur="500"/>
                                        <p:tgtEl>
                                          <p:spTgt spid="48"/>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19"/>
                                        </p:tgtEl>
                                        <p:attrNameLst>
                                          <p:attrName>style.visibility</p:attrName>
                                        </p:attrNameLst>
                                      </p:cBhvr>
                                      <p:to>
                                        <p:strVal val="visible"/>
                                      </p:to>
                                    </p:set>
                                    <p:anim calcmode="lin" valueType="num">
                                      <p:cBhvr>
                                        <p:cTn id="77" dur="500" fill="hold"/>
                                        <p:tgtEl>
                                          <p:spTgt spid="19"/>
                                        </p:tgtEl>
                                        <p:attrNameLst>
                                          <p:attrName>ppt_w</p:attrName>
                                        </p:attrNameLst>
                                      </p:cBhvr>
                                      <p:tavLst>
                                        <p:tav tm="0">
                                          <p:val>
                                            <p:fltVal val="0"/>
                                          </p:val>
                                        </p:tav>
                                        <p:tav tm="100000">
                                          <p:val>
                                            <p:strVal val="#ppt_w"/>
                                          </p:val>
                                        </p:tav>
                                      </p:tavLst>
                                    </p:anim>
                                    <p:anim calcmode="lin" valueType="num">
                                      <p:cBhvr>
                                        <p:cTn id="78" dur="500" fill="hold"/>
                                        <p:tgtEl>
                                          <p:spTgt spid="19"/>
                                        </p:tgtEl>
                                        <p:attrNameLst>
                                          <p:attrName>ppt_h</p:attrName>
                                        </p:attrNameLst>
                                      </p:cBhvr>
                                      <p:tavLst>
                                        <p:tav tm="0">
                                          <p:val>
                                            <p:fltVal val="0"/>
                                          </p:val>
                                        </p:tav>
                                        <p:tav tm="100000">
                                          <p:val>
                                            <p:strVal val="#ppt_h"/>
                                          </p:val>
                                        </p:tav>
                                      </p:tavLst>
                                    </p:anim>
                                    <p:animEffect transition="in" filter="fade">
                                      <p:cBhvr>
                                        <p:cTn id="79" dur="500"/>
                                        <p:tgtEl>
                                          <p:spTgt spid="19"/>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17"/>
                                        </p:tgtEl>
                                        <p:attrNameLst>
                                          <p:attrName>style.visibility</p:attrName>
                                        </p:attrNameLst>
                                      </p:cBhvr>
                                      <p:to>
                                        <p:strVal val="visible"/>
                                      </p:to>
                                    </p:set>
                                    <p:anim calcmode="lin" valueType="num">
                                      <p:cBhvr>
                                        <p:cTn id="82" dur="500" fill="hold"/>
                                        <p:tgtEl>
                                          <p:spTgt spid="17"/>
                                        </p:tgtEl>
                                        <p:attrNameLst>
                                          <p:attrName>ppt_w</p:attrName>
                                        </p:attrNameLst>
                                      </p:cBhvr>
                                      <p:tavLst>
                                        <p:tav tm="0">
                                          <p:val>
                                            <p:fltVal val="0"/>
                                          </p:val>
                                        </p:tav>
                                        <p:tav tm="100000">
                                          <p:val>
                                            <p:strVal val="#ppt_w"/>
                                          </p:val>
                                        </p:tav>
                                      </p:tavLst>
                                    </p:anim>
                                    <p:anim calcmode="lin" valueType="num">
                                      <p:cBhvr>
                                        <p:cTn id="83" dur="500" fill="hold"/>
                                        <p:tgtEl>
                                          <p:spTgt spid="17"/>
                                        </p:tgtEl>
                                        <p:attrNameLst>
                                          <p:attrName>ppt_h</p:attrName>
                                        </p:attrNameLst>
                                      </p:cBhvr>
                                      <p:tavLst>
                                        <p:tav tm="0">
                                          <p:val>
                                            <p:fltVal val="0"/>
                                          </p:val>
                                        </p:tav>
                                        <p:tav tm="100000">
                                          <p:val>
                                            <p:strVal val="#ppt_h"/>
                                          </p:val>
                                        </p:tav>
                                      </p:tavLst>
                                    </p:anim>
                                    <p:animEffect transition="in" filter="fade">
                                      <p:cBhvr>
                                        <p:cTn id="84" dur="500"/>
                                        <p:tgtEl>
                                          <p:spTgt spid="17"/>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18"/>
                                        </p:tgtEl>
                                        <p:attrNameLst>
                                          <p:attrName>style.visibility</p:attrName>
                                        </p:attrNameLst>
                                      </p:cBhvr>
                                      <p:to>
                                        <p:strVal val="visible"/>
                                      </p:to>
                                    </p:set>
                                    <p:anim calcmode="lin" valueType="num">
                                      <p:cBhvr>
                                        <p:cTn id="87" dur="500" fill="hold"/>
                                        <p:tgtEl>
                                          <p:spTgt spid="18"/>
                                        </p:tgtEl>
                                        <p:attrNameLst>
                                          <p:attrName>ppt_w</p:attrName>
                                        </p:attrNameLst>
                                      </p:cBhvr>
                                      <p:tavLst>
                                        <p:tav tm="0">
                                          <p:val>
                                            <p:fltVal val="0"/>
                                          </p:val>
                                        </p:tav>
                                        <p:tav tm="100000">
                                          <p:val>
                                            <p:strVal val="#ppt_w"/>
                                          </p:val>
                                        </p:tav>
                                      </p:tavLst>
                                    </p:anim>
                                    <p:anim calcmode="lin" valueType="num">
                                      <p:cBhvr>
                                        <p:cTn id="88" dur="500" fill="hold"/>
                                        <p:tgtEl>
                                          <p:spTgt spid="18"/>
                                        </p:tgtEl>
                                        <p:attrNameLst>
                                          <p:attrName>ppt_h</p:attrName>
                                        </p:attrNameLst>
                                      </p:cBhvr>
                                      <p:tavLst>
                                        <p:tav tm="0">
                                          <p:val>
                                            <p:fltVal val="0"/>
                                          </p:val>
                                        </p:tav>
                                        <p:tav tm="100000">
                                          <p:val>
                                            <p:strVal val="#ppt_h"/>
                                          </p:val>
                                        </p:tav>
                                      </p:tavLst>
                                    </p:anim>
                                    <p:animEffect transition="in" filter="fade">
                                      <p:cBhvr>
                                        <p:cTn id="89" dur="500"/>
                                        <p:tgtEl>
                                          <p:spTgt spid="18"/>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22"/>
                                        </p:tgtEl>
                                        <p:attrNameLst>
                                          <p:attrName>style.visibility</p:attrName>
                                        </p:attrNameLst>
                                      </p:cBhvr>
                                      <p:to>
                                        <p:strVal val="visible"/>
                                      </p:to>
                                    </p:set>
                                    <p:anim calcmode="lin" valueType="num">
                                      <p:cBhvr>
                                        <p:cTn id="92" dur="500" fill="hold"/>
                                        <p:tgtEl>
                                          <p:spTgt spid="22"/>
                                        </p:tgtEl>
                                        <p:attrNameLst>
                                          <p:attrName>ppt_w</p:attrName>
                                        </p:attrNameLst>
                                      </p:cBhvr>
                                      <p:tavLst>
                                        <p:tav tm="0">
                                          <p:val>
                                            <p:fltVal val="0"/>
                                          </p:val>
                                        </p:tav>
                                        <p:tav tm="100000">
                                          <p:val>
                                            <p:strVal val="#ppt_w"/>
                                          </p:val>
                                        </p:tav>
                                      </p:tavLst>
                                    </p:anim>
                                    <p:anim calcmode="lin" valueType="num">
                                      <p:cBhvr>
                                        <p:cTn id="93" dur="500" fill="hold"/>
                                        <p:tgtEl>
                                          <p:spTgt spid="22"/>
                                        </p:tgtEl>
                                        <p:attrNameLst>
                                          <p:attrName>ppt_h</p:attrName>
                                        </p:attrNameLst>
                                      </p:cBhvr>
                                      <p:tavLst>
                                        <p:tav tm="0">
                                          <p:val>
                                            <p:fltVal val="0"/>
                                          </p:val>
                                        </p:tav>
                                        <p:tav tm="100000">
                                          <p:val>
                                            <p:strVal val="#ppt_h"/>
                                          </p:val>
                                        </p:tav>
                                      </p:tavLst>
                                    </p:anim>
                                    <p:animEffect transition="in" filter="fade">
                                      <p:cBhvr>
                                        <p:cTn id="9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p:bldP spid="48" grpId="0"/>
      <p:bldP spid="50" grpId="0"/>
      <p:bldP spid="53" grpId="0"/>
      <p:bldP spid="56" grpId="0" animBg="1"/>
      <p:bldP spid="57" grpId="0"/>
      <p:bldP spid="58" grpId="0"/>
      <p:bldP spid="17" grpId="0"/>
      <p:bldP spid="18" grpId="0"/>
      <p:bldP spid="19" grpId="0"/>
      <p:bldP spid="20" grpId="0"/>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B282C89E-AE9B-4D15-B2AA-C6A2F44B00D3}"/>
              </a:ext>
            </a:extLst>
          </p:cNvPr>
          <p:cNvSpPr txBox="1">
            <a:spLocks/>
          </p:cNvSpPr>
          <p:nvPr/>
        </p:nvSpPr>
        <p:spPr>
          <a:xfrm>
            <a:off x="515938" y="354326"/>
            <a:ext cx="1933562"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chemeClr val="accent2">
                    <a:lumMod val="60000"/>
                    <a:lumOff val="40000"/>
                  </a:schemeClr>
                </a:solidFill>
                <a:latin typeface="+mn-lt"/>
                <a:ea typeface="+mn-ea"/>
                <a:cs typeface="+mn-ea"/>
                <a:sym typeface="+mn-lt"/>
              </a:rPr>
              <a:t>研究分类</a:t>
            </a:r>
            <a:endParaRPr lang="en-US" altLang="zh-CN" dirty="0">
              <a:solidFill>
                <a:schemeClr val="accent2">
                  <a:lumMod val="60000"/>
                  <a:lumOff val="40000"/>
                </a:schemeClr>
              </a:solidFill>
              <a:latin typeface="+mn-lt"/>
              <a:ea typeface="+mn-ea"/>
              <a:cs typeface="+mn-ea"/>
              <a:sym typeface="+mn-lt"/>
            </a:endParaRPr>
          </a:p>
        </p:txBody>
      </p:sp>
      <p:sp>
        <p:nvSpPr>
          <p:cNvPr id="6" name="矩形 5">
            <a:extLst>
              <a:ext uri="{FF2B5EF4-FFF2-40B4-BE49-F238E27FC236}">
                <a16:creationId xmlns:a16="http://schemas.microsoft.com/office/drawing/2014/main" id="{9F970C3E-DDDA-4E6A-B02F-6330DD48F44C}"/>
              </a:ext>
            </a:extLst>
          </p:cNvPr>
          <p:cNvSpPr/>
          <p:nvPr/>
        </p:nvSpPr>
        <p:spPr>
          <a:xfrm>
            <a:off x="522604" y="975110"/>
            <a:ext cx="3744596" cy="301518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t>生成式方法：</a:t>
            </a:r>
            <a:endParaRPr lang="en-US" altLang="zh-CN" sz="2000" b="1" dirty="0"/>
          </a:p>
          <a:p>
            <a:pPr marL="342900" indent="-342900" algn="just">
              <a:lnSpc>
                <a:spcPct val="120000"/>
              </a:lnSpc>
              <a:buFont typeface="Arial" panose="020B0604020202020204" pitchFamily="34" charset="0"/>
              <a:buChar char="•"/>
            </a:pPr>
            <a:r>
              <a:rPr lang="zh-CN" altLang="en-US" sz="2000" dirty="0"/>
              <a:t>将</a:t>
            </a:r>
            <a:r>
              <a:rPr lang="en-US" altLang="zh-CN" sz="2000" dirty="0"/>
              <a:t>DST</a:t>
            </a:r>
            <a:r>
              <a:rPr lang="zh-CN" altLang="en-US" sz="2000" dirty="0"/>
              <a:t>问题转换为生成问题。</a:t>
            </a:r>
            <a:endParaRPr lang="en-US" altLang="zh-CN" sz="2000" dirty="0"/>
          </a:p>
          <a:p>
            <a:pPr marL="342900" indent="-342900" algn="just">
              <a:lnSpc>
                <a:spcPct val="120000"/>
              </a:lnSpc>
              <a:buFont typeface="Arial" panose="020B0604020202020204" pitchFamily="34" charset="0"/>
              <a:buChar char="•"/>
            </a:pPr>
            <a:endParaRPr lang="en-US" altLang="zh-CN" sz="2000" dirty="0"/>
          </a:p>
          <a:p>
            <a:pPr marL="342900" indent="-342900" algn="just">
              <a:lnSpc>
                <a:spcPct val="120000"/>
              </a:lnSpc>
              <a:buFont typeface="Arial" panose="020B0604020202020204" pitchFamily="34" charset="0"/>
              <a:buChar char="•"/>
            </a:pPr>
            <a:r>
              <a:rPr lang="zh-CN" altLang="en-US" sz="2000" dirty="0"/>
              <a:t>不需要预定义本体。</a:t>
            </a:r>
            <a:endParaRPr lang="en-US" altLang="zh-CN" sz="2000" dirty="0"/>
          </a:p>
          <a:p>
            <a:pPr marL="342900" indent="-342900" algn="just">
              <a:lnSpc>
                <a:spcPct val="120000"/>
              </a:lnSpc>
              <a:buFont typeface="Arial" panose="020B0604020202020204" pitchFamily="34" charset="0"/>
              <a:buChar char="•"/>
            </a:pPr>
            <a:endParaRPr lang="en-US" altLang="zh-CN" sz="2000" dirty="0"/>
          </a:p>
          <a:p>
            <a:pPr marL="342900" indent="-342900" algn="just">
              <a:lnSpc>
                <a:spcPct val="120000"/>
              </a:lnSpc>
              <a:buFont typeface="Arial" panose="020B0604020202020204" pitchFamily="34" charset="0"/>
              <a:buChar char="•"/>
            </a:pPr>
            <a:r>
              <a:rPr lang="zh-CN" altLang="en-US" sz="2000" dirty="0"/>
              <a:t>运行速度和模型表现，在一定程度上无法与上述方法比较</a:t>
            </a:r>
            <a:r>
              <a:rPr lang="zh-CN" altLang="en-US" sz="2000" dirty="0">
                <a:solidFill>
                  <a:schemeClr val="tx1">
                    <a:lumMod val="65000"/>
                    <a:lumOff val="35000"/>
                  </a:schemeClr>
                </a:solidFill>
              </a:rPr>
              <a:t>。</a:t>
            </a:r>
          </a:p>
        </p:txBody>
      </p:sp>
      <p:pic>
        <p:nvPicPr>
          <p:cNvPr id="2" name="图片 1">
            <a:extLst>
              <a:ext uri="{FF2B5EF4-FFF2-40B4-BE49-F238E27FC236}">
                <a16:creationId xmlns:a16="http://schemas.microsoft.com/office/drawing/2014/main" id="{59CB8582-F258-45CF-859A-EDB2A933EC7D}"/>
              </a:ext>
            </a:extLst>
          </p:cNvPr>
          <p:cNvPicPr>
            <a:picLocks noChangeAspect="1"/>
          </p:cNvPicPr>
          <p:nvPr/>
        </p:nvPicPr>
        <p:blipFill>
          <a:blip r:embed="rId2"/>
          <a:stretch>
            <a:fillRect/>
          </a:stretch>
        </p:blipFill>
        <p:spPr>
          <a:xfrm>
            <a:off x="5672251" y="1406296"/>
            <a:ext cx="5519789" cy="4045408"/>
          </a:xfrm>
          <a:prstGeom prst="rect">
            <a:avLst/>
          </a:prstGeom>
        </p:spPr>
      </p:pic>
    </p:spTree>
    <p:extLst>
      <p:ext uri="{BB962C8B-B14F-4D97-AF65-F5344CB8AC3E}">
        <p14:creationId xmlns:p14="http://schemas.microsoft.com/office/powerpoint/2010/main" val="1653714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339A602-7089-438F-8CBD-58201F0CBECF}"/>
              </a:ext>
            </a:extLst>
          </p:cNvPr>
          <p:cNvSpPr/>
          <p:nvPr/>
        </p:nvSpPr>
        <p:spPr>
          <a:xfrm>
            <a:off x="522604" y="975110"/>
            <a:ext cx="10037446" cy="523117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t>问题：</a:t>
            </a:r>
            <a:endParaRPr lang="en-US" altLang="zh-CN" sz="2000" b="1" dirty="0"/>
          </a:p>
          <a:p>
            <a:pPr marL="342900" indent="-342900" algn="just">
              <a:lnSpc>
                <a:spcPct val="120000"/>
              </a:lnSpc>
              <a:buFont typeface="Arial" panose="020B0604020202020204" pitchFamily="34" charset="0"/>
              <a:buChar char="•"/>
            </a:pPr>
            <a:r>
              <a:rPr lang="zh-CN" altLang="en-US" sz="2000" dirty="0"/>
              <a:t>需要预先定义全体的实体、槽和槽值，会将对话状态转移转换为分类问题，从而导致最后的实验结果偏高。</a:t>
            </a:r>
          </a:p>
          <a:p>
            <a:pPr marL="342900" indent="-342900" algn="just">
              <a:lnSpc>
                <a:spcPct val="120000"/>
              </a:lnSpc>
              <a:buFont typeface="Arial" panose="020B0604020202020204" pitchFamily="34" charset="0"/>
              <a:buChar char="•"/>
            </a:pPr>
            <a:r>
              <a:rPr lang="zh-CN" altLang="en-US" sz="2000" dirty="0"/>
              <a:t>现实中的工程实践过程中，不可能会获得所有的实体、槽和槽值。</a:t>
            </a:r>
          </a:p>
          <a:p>
            <a:pPr marL="342900" indent="-342900" algn="just">
              <a:lnSpc>
                <a:spcPct val="120000"/>
              </a:lnSpc>
              <a:buFont typeface="Arial" panose="020B0604020202020204" pitchFamily="34" charset="0"/>
              <a:buChar char="•"/>
            </a:pPr>
            <a:r>
              <a:rPr lang="zh-CN" altLang="en-US" sz="2000" dirty="0"/>
              <a:t>假设我们可以获得所有的实体，但实际中槽和槽值对是非常多的，例如：餐厅的名字等。</a:t>
            </a:r>
            <a:endParaRPr lang="en-US" altLang="zh-CN" sz="2000" dirty="0"/>
          </a:p>
          <a:p>
            <a:pPr marL="342900" indent="-342900" algn="just">
              <a:lnSpc>
                <a:spcPct val="120000"/>
              </a:lnSpc>
              <a:buFont typeface="Arial" panose="020B0604020202020204" pitchFamily="34" charset="0"/>
              <a:buChar char="•"/>
            </a:pPr>
            <a:endParaRPr lang="en-US" altLang="zh-CN" sz="2000" dirty="0"/>
          </a:p>
          <a:p>
            <a:pPr marL="342900" indent="-342900" algn="just">
              <a:lnSpc>
                <a:spcPct val="120000"/>
              </a:lnSpc>
              <a:buFont typeface="Arial" panose="020B0604020202020204" pitchFamily="34" charset="0"/>
              <a:buChar char="•"/>
            </a:pPr>
            <a:endParaRPr lang="en-US" altLang="zh-CN" sz="2000" dirty="0"/>
          </a:p>
          <a:p>
            <a:pPr algn="just">
              <a:lnSpc>
                <a:spcPct val="120000"/>
              </a:lnSpc>
            </a:pPr>
            <a:r>
              <a:rPr lang="zh-CN" altLang="en-US" sz="2000" b="1" dirty="0"/>
              <a:t>方法：</a:t>
            </a:r>
            <a:endParaRPr lang="en-US" altLang="zh-CN" sz="2000" b="1" dirty="0"/>
          </a:p>
          <a:p>
            <a:pPr marL="342900" indent="-342900" algn="just">
              <a:lnSpc>
                <a:spcPct val="120000"/>
              </a:lnSpc>
              <a:buFont typeface="Arial" panose="020B0604020202020204" pitchFamily="34" charset="0"/>
              <a:buChar char="•"/>
            </a:pPr>
            <a:r>
              <a:rPr lang="zh-CN" altLang="en-US" sz="2000" dirty="0"/>
              <a:t>本文提出</a:t>
            </a:r>
            <a:r>
              <a:rPr lang="en-US" altLang="zh-CN" sz="2000" dirty="0"/>
              <a:t>TRADE</a:t>
            </a:r>
            <a:r>
              <a:rPr lang="zh-CN" altLang="en-US" sz="2000" dirty="0"/>
              <a:t>（</a:t>
            </a:r>
            <a:r>
              <a:rPr lang="en-US" altLang="zh-CN" sz="2000" dirty="0" err="1"/>
              <a:t>TRAnsferable</a:t>
            </a:r>
            <a:r>
              <a:rPr lang="en-US" altLang="zh-CN" sz="2000" dirty="0"/>
              <a:t> Dialogue </a:t>
            </a:r>
            <a:r>
              <a:rPr lang="en-US" altLang="zh-CN" sz="2000" dirty="0" err="1"/>
              <a:t>statE</a:t>
            </a:r>
            <a:r>
              <a:rPr lang="en-US" altLang="zh-CN" sz="2000" dirty="0"/>
              <a:t> generator</a:t>
            </a:r>
            <a:r>
              <a:rPr lang="zh-CN" altLang="en-US" sz="2000" dirty="0"/>
              <a:t>）模型，通过对槽门的上下文增强和</a:t>
            </a:r>
            <a:r>
              <a:rPr lang="en-US" altLang="zh-CN" sz="2000" dirty="0"/>
              <a:t>copy</a:t>
            </a:r>
            <a:r>
              <a:rPr lang="zh-CN" altLang="en-US" sz="2000" dirty="0"/>
              <a:t>机制，从而对所有提及槽值的历史信息进行追踪。</a:t>
            </a:r>
          </a:p>
          <a:p>
            <a:pPr marL="342900" indent="-342900" algn="just">
              <a:lnSpc>
                <a:spcPct val="120000"/>
              </a:lnSpc>
              <a:buFont typeface="Arial" panose="020B0604020202020204" pitchFamily="34" charset="0"/>
              <a:buChar char="•"/>
            </a:pPr>
            <a:r>
              <a:rPr lang="en-US" altLang="zh-CN" sz="2000" dirty="0"/>
              <a:t>TRADE</a:t>
            </a:r>
            <a:r>
              <a:rPr lang="zh-CN" altLang="en-US" sz="2000" dirty="0"/>
              <a:t>模型不需要提前定义实体，而是通过共享不同领域间的参数，将领域间没有遇见过的槽值知识进行分享，在多领域</a:t>
            </a:r>
            <a:r>
              <a:rPr lang="en-US" altLang="zh-CN" sz="2000" dirty="0"/>
              <a:t>DST</a:t>
            </a:r>
            <a:r>
              <a:rPr lang="zh-CN" altLang="en-US" sz="2000" dirty="0"/>
              <a:t>任务中做到了</a:t>
            </a:r>
            <a:r>
              <a:rPr lang="en-US" altLang="zh-CN" sz="2000" dirty="0"/>
              <a:t>SOTA</a:t>
            </a:r>
            <a:r>
              <a:rPr lang="zh-CN" altLang="en-US" sz="2000" dirty="0"/>
              <a:t>。</a:t>
            </a:r>
          </a:p>
          <a:p>
            <a:pPr marL="342900" indent="-342900" algn="just">
              <a:lnSpc>
                <a:spcPct val="120000"/>
              </a:lnSpc>
              <a:buFont typeface="Arial" panose="020B0604020202020204" pitchFamily="34" charset="0"/>
              <a:buChar char="•"/>
            </a:pPr>
            <a:r>
              <a:rPr lang="en-US" altLang="zh-CN" sz="2000" dirty="0"/>
              <a:t>TRADE</a:t>
            </a:r>
            <a:r>
              <a:rPr lang="zh-CN" altLang="en-US" sz="2000" dirty="0"/>
              <a:t>能完成</a:t>
            </a:r>
            <a:r>
              <a:rPr lang="en-US" altLang="zh-CN" sz="2000" dirty="0"/>
              <a:t>zero-shot</a:t>
            </a:r>
            <a:r>
              <a:rPr lang="zh-CN" altLang="en-US" sz="2000" dirty="0"/>
              <a:t>的</a:t>
            </a:r>
            <a:r>
              <a:rPr lang="en-US" altLang="zh-CN" sz="2000" dirty="0"/>
              <a:t>DST</a:t>
            </a:r>
            <a:r>
              <a:rPr lang="zh-CN" altLang="en-US" sz="2000" dirty="0"/>
              <a:t>任务。</a:t>
            </a:r>
          </a:p>
        </p:txBody>
      </p:sp>
      <p:sp>
        <p:nvSpPr>
          <p:cNvPr id="5" name="Title 6">
            <a:extLst>
              <a:ext uri="{FF2B5EF4-FFF2-40B4-BE49-F238E27FC236}">
                <a16:creationId xmlns:a16="http://schemas.microsoft.com/office/drawing/2014/main" id="{8D1A9DAF-E4B7-42AD-BDDE-CD1606E0CDE7}"/>
              </a:ext>
            </a:extLst>
          </p:cNvPr>
          <p:cNvSpPr txBox="1">
            <a:spLocks/>
          </p:cNvSpPr>
          <p:nvPr/>
        </p:nvSpPr>
        <p:spPr>
          <a:xfrm>
            <a:off x="522604" y="354326"/>
            <a:ext cx="9230995"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accent2">
                    <a:lumMod val="60000"/>
                    <a:lumOff val="40000"/>
                  </a:schemeClr>
                </a:solidFill>
                <a:latin typeface="+mn-lt"/>
                <a:ea typeface="+mn-ea"/>
                <a:cs typeface="+mn-ea"/>
                <a:sym typeface="+mn-lt"/>
              </a:rPr>
              <a:t>Transferable Multi-Domain State Generator </a:t>
            </a:r>
          </a:p>
        </p:txBody>
      </p:sp>
    </p:spTree>
    <p:extLst>
      <p:ext uri="{BB962C8B-B14F-4D97-AF65-F5344CB8AC3E}">
        <p14:creationId xmlns:p14="http://schemas.microsoft.com/office/powerpoint/2010/main" val="67805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BE2420C4-C6E2-4616-937D-CEB9614A86CF}"/>
              </a:ext>
            </a:extLst>
          </p:cNvPr>
          <p:cNvSpPr txBox="1">
            <a:spLocks/>
          </p:cNvSpPr>
          <p:nvPr/>
        </p:nvSpPr>
        <p:spPr>
          <a:xfrm>
            <a:off x="522604" y="354326"/>
            <a:ext cx="2366645"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chemeClr val="accent2">
                    <a:lumMod val="60000"/>
                    <a:lumOff val="40000"/>
                  </a:schemeClr>
                </a:solidFill>
                <a:latin typeface="+mn-lt"/>
                <a:ea typeface="+mn-ea"/>
                <a:cs typeface="+mn-ea"/>
                <a:sym typeface="+mn-lt"/>
              </a:rPr>
              <a:t>模型框架图</a:t>
            </a:r>
            <a:endParaRPr lang="en-US" altLang="zh-CN" dirty="0">
              <a:solidFill>
                <a:schemeClr val="accent2">
                  <a:lumMod val="60000"/>
                  <a:lumOff val="40000"/>
                </a:schemeClr>
              </a:solidFill>
              <a:latin typeface="+mn-lt"/>
              <a:ea typeface="+mn-ea"/>
              <a:cs typeface="+mn-ea"/>
              <a:sym typeface="+mn-lt"/>
            </a:endParaRPr>
          </a:p>
        </p:txBody>
      </p:sp>
      <p:pic>
        <p:nvPicPr>
          <p:cNvPr id="2" name="图片 1">
            <a:extLst>
              <a:ext uri="{FF2B5EF4-FFF2-40B4-BE49-F238E27FC236}">
                <a16:creationId xmlns:a16="http://schemas.microsoft.com/office/drawing/2014/main" id="{CE4F6DE6-7A2E-457F-8E6B-8419D52D277C}"/>
              </a:ext>
            </a:extLst>
          </p:cNvPr>
          <p:cNvPicPr>
            <a:picLocks noChangeAspect="1"/>
          </p:cNvPicPr>
          <p:nvPr/>
        </p:nvPicPr>
        <p:blipFill>
          <a:blip r:embed="rId2"/>
          <a:stretch>
            <a:fillRect/>
          </a:stretch>
        </p:blipFill>
        <p:spPr>
          <a:xfrm>
            <a:off x="1204454" y="1079214"/>
            <a:ext cx="9783091" cy="5424460"/>
          </a:xfrm>
          <a:prstGeom prst="rect">
            <a:avLst/>
          </a:prstGeom>
        </p:spPr>
      </p:pic>
    </p:spTree>
    <p:extLst>
      <p:ext uri="{BB962C8B-B14F-4D97-AF65-F5344CB8AC3E}">
        <p14:creationId xmlns:p14="http://schemas.microsoft.com/office/powerpoint/2010/main" val="104631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B282C89E-AE9B-4D15-B2AA-C6A2F44B00D3}"/>
              </a:ext>
            </a:extLst>
          </p:cNvPr>
          <p:cNvSpPr txBox="1">
            <a:spLocks/>
          </p:cNvSpPr>
          <p:nvPr/>
        </p:nvSpPr>
        <p:spPr>
          <a:xfrm>
            <a:off x="522605" y="354326"/>
            <a:ext cx="3973196"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accent2">
                    <a:lumMod val="60000"/>
                    <a:lumOff val="40000"/>
                  </a:schemeClr>
                </a:solidFill>
                <a:latin typeface="+mn-lt"/>
                <a:ea typeface="+mn-ea"/>
                <a:cs typeface="+mn-ea"/>
                <a:sym typeface="+mn-lt"/>
              </a:rPr>
              <a:t>Utterance Encoder</a:t>
            </a:r>
          </a:p>
        </p:txBody>
      </p:sp>
      <p:sp>
        <p:nvSpPr>
          <p:cNvPr id="3" name="矩形 2">
            <a:extLst>
              <a:ext uri="{FF2B5EF4-FFF2-40B4-BE49-F238E27FC236}">
                <a16:creationId xmlns:a16="http://schemas.microsoft.com/office/drawing/2014/main" id="{3A6AB621-D48B-4C3E-8A59-EC32595F2E2F}"/>
              </a:ext>
            </a:extLst>
          </p:cNvPr>
          <p:cNvSpPr/>
          <p:nvPr/>
        </p:nvSpPr>
        <p:spPr>
          <a:xfrm>
            <a:off x="522604" y="975110"/>
            <a:ext cx="10037446" cy="4859728"/>
          </a:xfrm>
          <a:prstGeom prst="rect">
            <a:avLst/>
          </a:prstGeom>
        </p:spPr>
        <p:txBody>
          <a:bodyPr wrap="square">
            <a:spAutoFit/>
            <a:scene3d>
              <a:camera prst="orthographicFront"/>
              <a:lightRig rig="threePt" dir="t"/>
            </a:scene3d>
            <a:sp3d contourW="12700"/>
          </a:bodyPr>
          <a:lstStyle/>
          <a:p>
            <a:pPr marL="342900" indent="-342900" algn="just">
              <a:lnSpc>
                <a:spcPct val="120000"/>
              </a:lnSpc>
              <a:buFont typeface="Arial" panose="020B0604020202020204" pitchFamily="34" charset="0"/>
              <a:buChar char="•"/>
            </a:pPr>
            <a:r>
              <a:rPr lang="zh-CN" altLang="en-US" sz="2000" dirty="0"/>
              <a:t>作者将对话的上下文历史都作为编码器的输入，即当前轮次为</a:t>
            </a:r>
            <a:r>
              <a:rPr lang="en-US" altLang="zh-CN" sz="2000" b="1" dirty="0"/>
              <a:t>T</a:t>
            </a:r>
            <a:r>
              <a:rPr lang="zh-CN" altLang="en-US" sz="2000" dirty="0"/>
              <a:t>，将</a:t>
            </a:r>
            <a:r>
              <a:rPr lang="en-US" altLang="zh-CN" sz="2000" b="1" dirty="0"/>
              <a:t>1~T</a:t>
            </a:r>
            <a:r>
              <a:rPr lang="zh-CN" altLang="en-US" sz="2000" dirty="0"/>
              <a:t>轮的</a:t>
            </a:r>
            <a:r>
              <a:rPr lang="en-US" altLang="zh-CN" sz="2000" dirty="0"/>
              <a:t>user utterance</a:t>
            </a:r>
            <a:r>
              <a:rPr lang="zh-CN" altLang="en-US" sz="2000" dirty="0"/>
              <a:t>和</a:t>
            </a:r>
            <a:r>
              <a:rPr lang="en-US" altLang="zh-CN" sz="2000" dirty="0"/>
              <a:t>system response</a:t>
            </a:r>
            <a:r>
              <a:rPr lang="zh-CN" altLang="en-US" sz="2000" dirty="0"/>
              <a:t>组合成</a:t>
            </a:r>
            <a:r>
              <a:rPr lang="en-US" altLang="zh-CN" sz="2000" b="1" dirty="0"/>
              <a:t>X</a:t>
            </a:r>
            <a:r>
              <a:rPr lang="zh-CN" altLang="en-US" sz="2000" dirty="0"/>
              <a:t>：</a:t>
            </a:r>
          </a:p>
          <a:p>
            <a:pPr marL="342900" indent="-342900" algn="just">
              <a:lnSpc>
                <a:spcPct val="120000"/>
              </a:lnSpc>
              <a:buFont typeface="Arial" panose="020B0604020202020204" pitchFamily="34" charset="0"/>
              <a:buChar char="•"/>
            </a:pPr>
            <a:endParaRPr lang="zh-CN" altLang="en-US" sz="2000" dirty="0"/>
          </a:p>
          <a:p>
            <a:pPr marL="342900" indent="-342900" algn="just">
              <a:lnSpc>
                <a:spcPct val="120000"/>
              </a:lnSpc>
              <a:buFont typeface="Arial" panose="020B0604020202020204" pitchFamily="34" charset="0"/>
              <a:buChar char="•"/>
            </a:pPr>
            <a:endParaRPr lang="en-US" altLang="zh-CN" sz="2000" dirty="0"/>
          </a:p>
          <a:p>
            <a:pPr marL="342900" indent="-342900" algn="just">
              <a:lnSpc>
                <a:spcPct val="120000"/>
              </a:lnSpc>
              <a:buFont typeface="Arial" panose="020B0604020202020204" pitchFamily="34" charset="0"/>
              <a:buChar char="•"/>
            </a:pPr>
            <a:r>
              <a:rPr lang="zh-CN" altLang="en-US" sz="2000" dirty="0"/>
              <a:t>原文中是将前</a:t>
            </a:r>
            <a:r>
              <a:rPr lang="en-US" altLang="zh-CN" sz="2000" b="1" dirty="0"/>
              <a:t>L</a:t>
            </a:r>
            <a:r>
              <a:rPr lang="zh-CN" altLang="en-US" sz="2000" dirty="0"/>
              <a:t>轮的历史作为输入，但通过对数据预处理源码的分析，实际是将</a:t>
            </a:r>
            <a:r>
              <a:rPr lang="en-US" altLang="zh-CN" sz="2000" b="1" dirty="0"/>
              <a:t>1~T</a:t>
            </a:r>
            <a:r>
              <a:rPr lang="zh-CN" altLang="en-US" sz="2000" dirty="0"/>
              <a:t>轮的对话内容都进行了编码。</a:t>
            </a:r>
            <a:endParaRPr lang="en-US" altLang="zh-CN" sz="2000" dirty="0"/>
          </a:p>
          <a:p>
            <a:pPr marL="342900" indent="-342900" algn="just">
              <a:lnSpc>
                <a:spcPct val="120000"/>
              </a:lnSpc>
              <a:buFont typeface="Arial" panose="020B0604020202020204" pitchFamily="34" charset="0"/>
              <a:buChar char="•"/>
            </a:pPr>
            <a:endParaRPr lang="zh-CN" altLang="en-US" sz="2000" dirty="0"/>
          </a:p>
          <a:p>
            <a:pPr marL="342900" indent="-342900" algn="just">
              <a:lnSpc>
                <a:spcPct val="120000"/>
              </a:lnSpc>
              <a:buFont typeface="Arial" panose="020B0604020202020204" pitchFamily="34" charset="0"/>
              <a:buChar char="•"/>
            </a:pPr>
            <a:endParaRPr lang="zh-CN" altLang="en-US" sz="2000" dirty="0"/>
          </a:p>
          <a:p>
            <a:pPr marL="342900" indent="-342900" algn="just">
              <a:lnSpc>
                <a:spcPct val="120000"/>
              </a:lnSpc>
              <a:buFont typeface="Arial" panose="020B0604020202020204" pitchFamily="34" charset="0"/>
              <a:buChar char="•"/>
            </a:pPr>
            <a:endParaRPr lang="en-US" altLang="zh-CN" sz="2000" dirty="0"/>
          </a:p>
          <a:p>
            <a:pPr marL="342900" indent="-342900" algn="just">
              <a:lnSpc>
                <a:spcPct val="120000"/>
              </a:lnSpc>
              <a:buFont typeface="Arial" panose="020B0604020202020204" pitchFamily="34" charset="0"/>
              <a:buChar char="•"/>
            </a:pPr>
            <a:endParaRPr lang="en-US" altLang="zh-CN" sz="2000" dirty="0"/>
          </a:p>
          <a:p>
            <a:pPr marL="342900" indent="-342900" algn="just">
              <a:lnSpc>
                <a:spcPct val="120000"/>
              </a:lnSpc>
              <a:buFont typeface="Arial" panose="020B0604020202020204" pitchFamily="34" charset="0"/>
              <a:buChar char="•"/>
            </a:pPr>
            <a:r>
              <a:rPr lang="zh-CN" altLang="en-US" sz="2000" dirty="0"/>
              <a:t>使用双向</a:t>
            </a:r>
            <a:r>
              <a:rPr lang="en-US" altLang="zh-CN" sz="2000" dirty="0"/>
              <a:t>GRU</a:t>
            </a:r>
            <a:r>
              <a:rPr lang="zh-CN" altLang="en-US" sz="2000" dirty="0"/>
              <a:t>进行编码，得到：</a:t>
            </a:r>
          </a:p>
          <a:p>
            <a:pPr marL="342900" indent="-342900" algn="just">
              <a:lnSpc>
                <a:spcPct val="120000"/>
              </a:lnSpc>
              <a:buFont typeface="Arial" panose="020B0604020202020204" pitchFamily="34" charset="0"/>
              <a:buChar char="•"/>
            </a:pPr>
            <a:endParaRPr lang="zh-CN" altLang="en-US" sz="2000" dirty="0">
              <a:solidFill>
                <a:schemeClr val="tx1">
                  <a:lumMod val="65000"/>
                  <a:lumOff val="35000"/>
                </a:schemeClr>
              </a:solidFill>
            </a:endParaRPr>
          </a:p>
          <a:p>
            <a:pPr marL="342900" indent="-342900" algn="just">
              <a:lnSpc>
                <a:spcPct val="120000"/>
              </a:lnSpc>
              <a:buFont typeface="Arial" panose="020B0604020202020204" pitchFamily="34" charset="0"/>
              <a:buChar char="•"/>
            </a:pPr>
            <a:endParaRPr lang="en-US" altLang="zh-CN" sz="2000" dirty="0">
              <a:solidFill>
                <a:schemeClr val="tx1">
                  <a:lumMod val="65000"/>
                  <a:lumOff val="35000"/>
                </a:schemeClr>
              </a:solidFill>
            </a:endParaRPr>
          </a:p>
        </p:txBody>
      </p:sp>
      <p:pic>
        <p:nvPicPr>
          <p:cNvPr id="6" name="图片 5">
            <a:extLst>
              <a:ext uri="{FF2B5EF4-FFF2-40B4-BE49-F238E27FC236}">
                <a16:creationId xmlns:a16="http://schemas.microsoft.com/office/drawing/2014/main" id="{C262CA70-B96E-4817-9AE9-48D7F3E32887}"/>
              </a:ext>
            </a:extLst>
          </p:cNvPr>
          <p:cNvPicPr>
            <a:picLocks noChangeAspect="1"/>
          </p:cNvPicPr>
          <p:nvPr/>
        </p:nvPicPr>
        <p:blipFill>
          <a:blip r:embed="rId2"/>
          <a:stretch>
            <a:fillRect/>
          </a:stretch>
        </p:blipFill>
        <p:spPr>
          <a:xfrm>
            <a:off x="3479327" y="1814967"/>
            <a:ext cx="4121623" cy="587158"/>
          </a:xfrm>
          <a:prstGeom prst="rect">
            <a:avLst/>
          </a:prstGeom>
        </p:spPr>
      </p:pic>
      <p:pic>
        <p:nvPicPr>
          <p:cNvPr id="7" name="图片 6">
            <a:extLst>
              <a:ext uri="{FF2B5EF4-FFF2-40B4-BE49-F238E27FC236}">
                <a16:creationId xmlns:a16="http://schemas.microsoft.com/office/drawing/2014/main" id="{6D1412E2-7ABD-430C-9223-12CDED846FC2}"/>
              </a:ext>
            </a:extLst>
          </p:cNvPr>
          <p:cNvPicPr>
            <a:picLocks noChangeAspect="1"/>
          </p:cNvPicPr>
          <p:nvPr/>
        </p:nvPicPr>
        <p:blipFill>
          <a:blip r:embed="rId3"/>
          <a:stretch>
            <a:fillRect/>
          </a:stretch>
        </p:blipFill>
        <p:spPr>
          <a:xfrm>
            <a:off x="2802303" y="3305482"/>
            <a:ext cx="5598748" cy="1077737"/>
          </a:xfrm>
          <a:prstGeom prst="rect">
            <a:avLst/>
          </a:prstGeom>
        </p:spPr>
      </p:pic>
      <p:pic>
        <p:nvPicPr>
          <p:cNvPr id="8" name="图片 7">
            <a:extLst>
              <a:ext uri="{FF2B5EF4-FFF2-40B4-BE49-F238E27FC236}">
                <a16:creationId xmlns:a16="http://schemas.microsoft.com/office/drawing/2014/main" id="{A50E6E22-B950-4742-8E49-49D340B05F52}"/>
              </a:ext>
            </a:extLst>
          </p:cNvPr>
          <p:cNvPicPr>
            <a:picLocks noChangeAspect="1"/>
          </p:cNvPicPr>
          <p:nvPr/>
        </p:nvPicPr>
        <p:blipFill>
          <a:blip r:embed="rId4"/>
          <a:stretch>
            <a:fillRect/>
          </a:stretch>
        </p:blipFill>
        <p:spPr>
          <a:xfrm>
            <a:off x="3556968" y="5286576"/>
            <a:ext cx="3966340" cy="939760"/>
          </a:xfrm>
          <a:prstGeom prst="rect">
            <a:avLst/>
          </a:prstGeom>
        </p:spPr>
      </p:pic>
    </p:spTree>
    <p:extLst>
      <p:ext uri="{BB962C8B-B14F-4D97-AF65-F5344CB8AC3E}">
        <p14:creationId xmlns:p14="http://schemas.microsoft.com/office/powerpoint/2010/main" val="345161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B282C89E-AE9B-4D15-B2AA-C6A2F44B00D3}"/>
              </a:ext>
            </a:extLst>
          </p:cNvPr>
          <p:cNvSpPr txBox="1">
            <a:spLocks/>
          </p:cNvSpPr>
          <p:nvPr/>
        </p:nvSpPr>
        <p:spPr>
          <a:xfrm>
            <a:off x="522604" y="354326"/>
            <a:ext cx="3738246"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accent2">
                    <a:lumMod val="60000"/>
                    <a:lumOff val="40000"/>
                  </a:schemeClr>
                </a:solidFill>
                <a:latin typeface="+mn-lt"/>
                <a:ea typeface="+mn-ea"/>
                <a:cs typeface="+mn-ea"/>
                <a:sym typeface="+mn-lt"/>
              </a:rPr>
              <a:t>State Generator</a:t>
            </a:r>
          </a:p>
        </p:txBody>
      </p:sp>
      <p:sp>
        <p:nvSpPr>
          <p:cNvPr id="3" name="矩形 2">
            <a:extLst>
              <a:ext uri="{FF2B5EF4-FFF2-40B4-BE49-F238E27FC236}">
                <a16:creationId xmlns:a16="http://schemas.microsoft.com/office/drawing/2014/main" id="{63EE2651-A8CB-4780-A8B8-4FA767EAA3FE}"/>
              </a:ext>
            </a:extLst>
          </p:cNvPr>
          <p:cNvSpPr/>
          <p:nvPr/>
        </p:nvSpPr>
        <p:spPr>
          <a:xfrm>
            <a:off x="522604" y="975110"/>
            <a:ext cx="6294121" cy="5600508"/>
          </a:xfrm>
          <a:prstGeom prst="rect">
            <a:avLst/>
          </a:prstGeom>
        </p:spPr>
        <p:txBody>
          <a:bodyPr wrap="square">
            <a:spAutoFit/>
            <a:scene3d>
              <a:camera prst="orthographicFront"/>
              <a:lightRig rig="threePt" dir="t"/>
            </a:scene3d>
            <a:sp3d contourW="12700"/>
          </a:bodyPr>
          <a:lstStyle/>
          <a:p>
            <a:pPr marL="342900" indent="-342900" algn="just">
              <a:lnSpc>
                <a:spcPct val="120000"/>
              </a:lnSpc>
              <a:buFont typeface="Arial" panose="020B0604020202020204" pitchFamily="34" charset="0"/>
              <a:buChar char="•"/>
            </a:pPr>
            <a:r>
              <a:rPr lang="zh-CN" altLang="en-US" sz="2000" dirty="0"/>
              <a:t>这里</a:t>
            </a:r>
            <a:r>
              <a:rPr lang="en-US" altLang="zh-CN" sz="2000" dirty="0"/>
              <a:t>State Generator</a:t>
            </a:r>
            <a:r>
              <a:rPr lang="zh-CN" altLang="en-US" sz="2000" dirty="0"/>
              <a:t>就是使用</a:t>
            </a:r>
            <a:r>
              <a:rPr lang="en-US" altLang="zh-CN" sz="2000" dirty="0"/>
              <a:t>copy</a:t>
            </a:r>
            <a:r>
              <a:rPr lang="zh-CN" altLang="en-US" sz="2000" dirty="0"/>
              <a:t>机制生成槽值，作者介绍了</a:t>
            </a:r>
            <a:r>
              <a:rPr lang="en-US" altLang="zh-CN" sz="2000" dirty="0"/>
              <a:t>3</a:t>
            </a:r>
            <a:r>
              <a:rPr lang="zh-CN" altLang="en-US" sz="2000" dirty="0"/>
              <a:t>种</a:t>
            </a:r>
            <a:r>
              <a:rPr lang="en-US" altLang="zh-CN" sz="2000" dirty="0"/>
              <a:t>copy</a:t>
            </a:r>
            <a:r>
              <a:rPr lang="zh-CN" altLang="en-US" sz="2000" dirty="0"/>
              <a:t>机制，包括</a:t>
            </a:r>
            <a:r>
              <a:rPr lang="en-US" altLang="zh-CN" sz="2000" dirty="0"/>
              <a:t>index-based copy</a:t>
            </a:r>
            <a:r>
              <a:rPr lang="zh-CN" altLang="en-US" sz="2000" dirty="0"/>
              <a:t>、</a:t>
            </a:r>
            <a:r>
              <a:rPr lang="en-US" altLang="zh-CN" sz="2000" dirty="0"/>
              <a:t>hard-gated copy</a:t>
            </a:r>
            <a:r>
              <a:rPr lang="zh-CN" altLang="en-US" sz="2000" dirty="0"/>
              <a:t>和</a:t>
            </a:r>
            <a:r>
              <a:rPr lang="en-US" altLang="zh-CN" sz="2000" dirty="0"/>
              <a:t>soft-gated copy</a:t>
            </a:r>
            <a:r>
              <a:rPr lang="zh-CN" altLang="en-US" sz="2000" dirty="0"/>
              <a:t>。本文这里使用</a:t>
            </a:r>
            <a:r>
              <a:rPr lang="en-US" altLang="zh-CN" sz="2000" dirty="0"/>
              <a:t>soft-gated copy</a:t>
            </a:r>
            <a:r>
              <a:rPr lang="zh-CN" altLang="en-US" sz="2000" dirty="0"/>
              <a:t>来把词汇分布和对话历史分布结合为单个输出分布。本模块的功能就是将对话历史中的文本来生成槽值，也就是所谓的</a:t>
            </a:r>
            <a:r>
              <a:rPr lang="en-US" altLang="zh-CN" sz="2000" dirty="0"/>
              <a:t>copy</a:t>
            </a:r>
            <a:r>
              <a:rPr lang="zh-CN" altLang="en-US" sz="2000" dirty="0"/>
              <a:t>机制。这里的</a:t>
            </a:r>
            <a:r>
              <a:rPr lang="en-US" altLang="zh-CN" sz="2000" dirty="0"/>
              <a:t>generator</a:t>
            </a:r>
            <a:r>
              <a:rPr lang="zh-CN" altLang="en-US" sz="2000" dirty="0"/>
              <a:t>其实就是</a:t>
            </a:r>
            <a:r>
              <a:rPr lang="en-US" altLang="zh-CN" sz="2000" dirty="0"/>
              <a:t>encoder-decoder</a:t>
            </a:r>
            <a:r>
              <a:rPr lang="zh-CN" altLang="en-US" sz="2000" dirty="0"/>
              <a:t>框架的解码部分。</a:t>
            </a:r>
          </a:p>
          <a:p>
            <a:pPr marL="342900" indent="-342900" algn="just">
              <a:lnSpc>
                <a:spcPct val="120000"/>
              </a:lnSpc>
              <a:buFont typeface="Arial" panose="020B0604020202020204" pitchFamily="34" charset="0"/>
              <a:buChar char="•"/>
            </a:pPr>
            <a:endParaRPr lang="zh-CN" altLang="en-US" sz="2000" dirty="0"/>
          </a:p>
          <a:p>
            <a:pPr marL="342900" indent="-342900" algn="just">
              <a:lnSpc>
                <a:spcPct val="120000"/>
              </a:lnSpc>
              <a:buFont typeface="Arial" panose="020B0604020202020204" pitchFamily="34" charset="0"/>
              <a:buChar char="•"/>
            </a:pPr>
            <a:r>
              <a:rPr lang="en-US" altLang="zh-CN" sz="2000" dirty="0"/>
              <a:t>generator</a:t>
            </a:r>
            <a:r>
              <a:rPr lang="zh-CN" altLang="en-US" sz="2000" dirty="0"/>
              <a:t>部分的第一个输入是利用同一套</a:t>
            </a:r>
            <a:r>
              <a:rPr lang="en-US" altLang="zh-CN" sz="2000" dirty="0"/>
              <a:t>embedding</a:t>
            </a:r>
            <a:r>
              <a:rPr lang="zh-CN" altLang="en-US" sz="2000" dirty="0"/>
              <a:t>，获得的</a:t>
            </a:r>
            <a:r>
              <a:rPr lang="en-US" altLang="zh-CN" sz="2000" dirty="0"/>
              <a:t>domain</a:t>
            </a:r>
            <a:r>
              <a:rPr lang="zh-CN" altLang="en-US" sz="2000" dirty="0"/>
              <a:t>和</a:t>
            </a:r>
            <a:r>
              <a:rPr lang="en-US" altLang="zh-CN" sz="2000" dirty="0"/>
              <a:t>slot</a:t>
            </a:r>
            <a:r>
              <a:rPr lang="zh-CN" altLang="en-US" sz="2000" dirty="0"/>
              <a:t>的</a:t>
            </a:r>
            <a:r>
              <a:rPr lang="en-US" altLang="zh-CN" sz="2000" dirty="0"/>
              <a:t>embedding</a:t>
            </a:r>
            <a:r>
              <a:rPr lang="zh-CN" altLang="en-US" sz="2000" dirty="0"/>
              <a:t>。然后使用</a:t>
            </a:r>
            <a:r>
              <a:rPr lang="en-US" altLang="zh-CN" sz="2000" dirty="0"/>
              <a:t>GRU</a:t>
            </a:r>
            <a:r>
              <a:rPr lang="zh-CN" altLang="en-US" sz="2000" dirty="0"/>
              <a:t>作为解码器，得到第</a:t>
            </a:r>
            <a:r>
              <a:rPr lang="en-US" altLang="zh-CN" sz="2000" b="1" dirty="0"/>
              <a:t>j</a:t>
            </a:r>
            <a:r>
              <a:rPr lang="zh-CN" altLang="en-US" sz="2000" dirty="0"/>
              <a:t>对</a:t>
            </a:r>
            <a:r>
              <a:rPr lang="en-US" altLang="zh-CN" sz="2000" dirty="0"/>
              <a:t>(</a:t>
            </a:r>
            <a:r>
              <a:rPr lang="zh-CN" altLang="en-US" sz="2000" dirty="0"/>
              <a:t>领域，槽</a:t>
            </a:r>
            <a:r>
              <a:rPr lang="en-US" altLang="zh-CN" sz="2000" dirty="0"/>
              <a:t>)</a:t>
            </a:r>
            <a:r>
              <a:rPr lang="zh-CN" altLang="en-US" sz="2000" dirty="0"/>
              <a:t>的第</a:t>
            </a:r>
            <a:r>
              <a:rPr lang="en-US" altLang="zh-CN" sz="2000" b="1" dirty="0"/>
              <a:t>k</a:t>
            </a:r>
            <a:r>
              <a:rPr lang="zh-CN" altLang="en-US" sz="2000" dirty="0"/>
              <a:t>步解码</a:t>
            </a:r>
            <a:r>
              <a:rPr lang="en-US" altLang="zh-CN" sz="2000" dirty="0"/>
              <a:t>(</a:t>
            </a:r>
            <a:r>
              <a:rPr lang="zh-CN" altLang="en-US" sz="2000" dirty="0"/>
              <a:t>可以看模型架构图中第一步解码输出</a:t>
            </a:r>
            <a:r>
              <a:rPr lang="en-US" altLang="zh-CN" sz="2000" dirty="0"/>
              <a:t>Ashley</a:t>
            </a:r>
            <a:r>
              <a:rPr lang="zh-CN" altLang="en-US" sz="2000" dirty="0"/>
              <a:t>，第二步解码输出</a:t>
            </a:r>
            <a:r>
              <a:rPr lang="en-US" altLang="zh-CN" sz="2000" dirty="0"/>
              <a:t>Hotel</a:t>
            </a:r>
            <a:r>
              <a:rPr lang="zh-CN" altLang="en-US" sz="2000" dirty="0"/>
              <a:t>因为槽值可能由多个词组组成所以有</a:t>
            </a:r>
            <a:r>
              <a:rPr lang="en-US" altLang="zh-CN" sz="2000" dirty="0"/>
              <a:t>k</a:t>
            </a:r>
            <a:r>
              <a:rPr lang="zh-CN" altLang="en-US" sz="2000" dirty="0"/>
              <a:t>步解码</a:t>
            </a:r>
            <a:r>
              <a:rPr lang="en-US" altLang="zh-CN" sz="2000" dirty="0"/>
              <a:t>)</a:t>
            </a:r>
            <a:r>
              <a:rPr lang="zh-CN" altLang="en-US" sz="2000" dirty="0"/>
              <a:t>输出为       。</a:t>
            </a:r>
          </a:p>
        </p:txBody>
      </p:sp>
      <p:pic>
        <p:nvPicPr>
          <p:cNvPr id="2" name="图片 1">
            <a:extLst>
              <a:ext uri="{FF2B5EF4-FFF2-40B4-BE49-F238E27FC236}">
                <a16:creationId xmlns:a16="http://schemas.microsoft.com/office/drawing/2014/main" id="{34ABB835-CD8B-4EFA-935B-B00448053627}"/>
              </a:ext>
            </a:extLst>
          </p:cNvPr>
          <p:cNvPicPr>
            <a:picLocks noChangeAspect="1"/>
          </p:cNvPicPr>
          <p:nvPr/>
        </p:nvPicPr>
        <p:blipFill>
          <a:blip r:embed="rId2"/>
          <a:stretch>
            <a:fillRect/>
          </a:stretch>
        </p:blipFill>
        <p:spPr>
          <a:xfrm>
            <a:off x="4467255" y="6118475"/>
            <a:ext cx="476190" cy="457143"/>
          </a:xfrm>
          <a:prstGeom prst="rect">
            <a:avLst/>
          </a:prstGeom>
        </p:spPr>
      </p:pic>
      <p:pic>
        <p:nvPicPr>
          <p:cNvPr id="5" name="图片 4">
            <a:extLst>
              <a:ext uri="{FF2B5EF4-FFF2-40B4-BE49-F238E27FC236}">
                <a16:creationId xmlns:a16="http://schemas.microsoft.com/office/drawing/2014/main" id="{E4CC4823-76B4-4CA1-ADE9-133DB368040F}"/>
              </a:ext>
            </a:extLst>
          </p:cNvPr>
          <p:cNvPicPr>
            <a:picLocks noChangeAspect="1"/>
          </p:cNvPicPr>
          <p:nvPr/>
        </p:nvPicPr>
        <p:blipFill>
          <a:blip r:embed="rId3"/>
          <a:stretch>
            <a:fillRect/>
          </a:stretch>
        </p:blipFill>
        <p:spPr>
          <a:xfrm>
            <a:off x="7221777" y="766094"/>
            <a:ext cx="4447619" cy="5809524"/>
          </a:xfrm>
          <a:prstGeom prst="rect">
            <a:avLst/>
          </a:prstGeom>
        </p:spPr>
      </p:pic>
    </p:spTree>
    <p:extLst>
      <p:ext uri="{BB962C8B-B14F-4D97-AF65-F5344CB8AC3E}">
        <p14:creationId xmlns:p14="http://schemas.microsoft.com/office/powerpoint/2010/main" val="420548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ADBE06B-29B5-41C5-887E-971EEF43AC54}"/>
              </a:ext>
            </a:extLst>
          </p:cNvPr>
          <p:cNvSpPr/>
          <p:nvPr/>
        </p:nvSpPr>
        <p:spPr>
          <a:xfrm>
            <a:off x="522604" y="975110"/>
            <a:ext cx="10037446" cy="4492512"/>
          </a:xfrm>
          <a:prstGeom prst="rect">
            <a:avLst/>
          </a:prstGeom>
        </p:spPr>
        <p:txBody>
          <a:bodyPr wrap="square">
            <a:spAutoFit/>
            <a:scene3d>
              <a:camera prst="orthographicFront"/>
              <a:lightRig rig="threePt" dir="t"/>
            </a:scene3d>
            <a:sp3d contourW="12700"/>
          </a:bodyPr>
          <a:lstStyle/>
          <a:p>
            <a:pPr marL="342900" indent="-342900" algn="just">
              <a:lnSpc>
                <a:spcPct val="120000"/>
              </a:lnSpc>
              <a:buFont typeface="Arial" panose="020B0604020202020204" pitchFamily="34" charset="0"/>
              <a:buChar char="•"/>
            </a:pPr>
            <a:r>
              <a:rPr lang="zh-CN" altLang="en-US" sz="2000" dirty="0"/>
              <a:t>然后使用与在</a:t>
            </a:r>
            <a:r>
              <a:rPr lang="en-US" altLang="zh-CN" sz="2000" dirty="0"/>
              <a:t>encoder</a:t>
            </a:r>
            <a:r>
              <a:rPr lang="zh-CN" altLang="en-US" sz="2000" dirty="0"/>
              <a:t>阶段一样的可训练的</a:t>
            </a:r>
            <a:r>
              <a:rPr lang="en-US" altLang="zh-CN" sz="2000" dirty="0"/>
              <a:t>embedding</a:t>
            </a:r>
            <a:r>
              <a:rPr lang="zh-CN" altLang="en-US" sz="2000" dirty="0"/>
              <a:t>：</a:t>
            </a:r>
            <a:r>
              <a:rPr lang="en-US" altLang="zh-CN" sz="2000" dirty="0"/>
              <a:t>                      </a:t>
            </a:r>
            <a:r>
              <a:rPr lang="zh-CN" altLang="en-US" sz="2000" dirty="0"/>
              <a:t>，将       映射为                   。这里可以理解为将（领域，槽）映射到所有词表的空间，其实就是（领域，槽）和文本匹配。</a:t>
            </a:r>
          </a:p>
          <a:p>
            <a:pPr marL="342900" indent="-342900" algn="just">
              <a:lnSpc>
                <a:spcPct val="120000"/>
              </a:lnSpc>
              <a:buFont typeface="Arial" panose="020B0604020202020204" pitchFamily="34" charset="0"/>
              <a:buChar char="•"/>
            </a:pPr>
            <a:r>
              <a:rPr lang="zh-CN" altLang="en-US" sz="2000" dirty="0"/>
              <a:t>同时，  </a:t>
            </a:r>
            <a:r>
              <a:rPr lang="en-US" altLang="zh-CN" sz="2000" dirty="0"/>
              <a:t>    </a:t>
            </a:r>
            <a:r>
              <a:rPr lang="zh-CN" altLang="en-US" sz="2000" dirty="0"/>
              <a:t>也被用来计算上下文历史的</a:t>
            </a:r>
            <a:r>
              <a:rPr lang="en-US" altLang="zh-CN" sz="2000" dirty="0"/>
              <a:t>attention</a:t>
            </a:r>
            <a:r>
              <a:rPr lang="zh-CN" altLang="en-US" sz="2000" dirty="0"/>
              <a:t>：</a:t>
            </a:r>
            <a:r>
              <a:rPr lang="en-US" altLang="zh-CN" sz="2000" dirty="0"/>
              <a:t>                    </a:t>
            </a:r>
            <a:r>
              <a:rPr lang="zh-CN" altLang="en-US" sz="2000" dirty="0"/>
              <a:t>。这里可以理解为将（领域，槽）和对话的上下文匹配。</a:t>
            </a:r>
            <a:endParaRPr lang="en-US" altLang="zh-CN" sz="2000" dirty="0"/>
          </a:p>
          <a:p>
            <a:pPr marL="342900" indent="-342900" algn="just">
              <a:lnSpc>
                <a:spcPct val="120000"/>
              </a:lnSpc>
              <a:buFont typeface="Arial" panose="020B0604020202020204" pitchFamily="34" charset="0"/>
              <a:buChar char="•"/>
            </a:pPr>
            <a:endParaRPr lang="en-US" altLang="zh-CN" sz="2000" dirty="0"/>
          </a:p>
          <a:p>
            <a:pPr algn="just">
              <a:lnSpc>
                <a:spcPct val="120000"/>
              </a:lnSpc>
            </a:pPr>
            <a:endParaRPr lang="en-US" altLang="zh-CN" sz="2000" dirty="0"/>
          </a:p>
          <a:p>
            <a:pPr algn="just">
              <a:lnSpc>
                <a:spcPct val="120000"/>
              </a:lnSpc>
            </a:pPr>
            <a:endParaRPr lang="en-US" altLang="zh-CN" sz="2000" dirty="0"/>
          </a:p>
          <a:p>
            <a:pPr marL="342900" indent="-342900" algn="just">
              <a:lnSpc>
                <a:spcPct val="120000"/>
              </a:lnSpc>
              <a:buFont typeface="Arial" panose="020B0604020202020204" pitchFamily="34" charset="0"/>
              <a:buChar char="•"/>
            </a:pPr>
            <a:r>
              <a:rPr lang="zh-CN" altLang="en-US" sz="2000" dirty="0"/>
              <a:t>然后将两个分布结合，作为最终的输出分布：</a:t>
            </a:r>
            <a:endParaRPr lang="en-US" altLang="zh-CN" sz="2000" dirty="0"/>
          </a:p>
          <a:p>
            <a:pPr marL="342900" indent="-342900" algn="just">
              <a:lnSpc>
                <a:spcPct val="120000"/>
              </a:lnSpc>
              <a:buFont typeface="Arial" panose="020B0604020202020204" pitchFamily="34" charset="0"/>
              <a:buChar char="•"/>
            </a:pPr>
            <a:endParaRPr lang="en-US" altLang="zh-CN" sz="2000" dirty="0"/>
          </a:p>
          <a:p>
            <a:pPr marL="342900" indent="-342900" algn="just">
              <a:lnSpc>
                <a:spcPct val="120000"/>
              </a:lnSpc>
              <a:buFont typeface="Arial" panose="020B0604020202020204" pitchFamily="34" charset="0"/>
              <a:buChar char="•"/>
            </a:pPr>
            <a:endParaRPr lang="en-US" altLang="zh-CN" sz="2000" dirty="0"/>
          </a:p>
          <a:p>
            <a:pPr marL="342900" indent="-342900" algn="just">
              <a:lnSpc>
                <a:spcPct val="120000"/>
              </a:lnSpc>
              <a:buFont typeface="Arial" panose="020B0604020202020204" pitchFamily="34" charset="0"/>
              <a:buChar char="•"/>
            </a:pPr>
            <a:r>
              <a:rPr lang="zh-CN" altLang="en-US" sz="2000" dirty="0"/>
              <a:t>其中，</a:t>
            </a:r>
          </a:p>
        </p:txBody>
      </p:sp>
      <p:sp>
        <p:nvSpPr>
          <p:cNvPr id="5" name="Title 6">
            <a:extLst>
              <a:ext uri="{FF2B5EF4-FFF2-40B4-BE49-F238E27FC236}">
                <a16:creationId xmlns:a16="http://schemas.microsoft.com/office/drawing/2014/main" id="{0DC888BA-283E-4F95-AF15-2AA069F11F06}"/>
              </a:ext>
            </a:extLst>
          </p:cNvPr>
          <p:cNvSpPr txBox="1">
            <a:spLocks/>
          </p:cNvSpPr>
          <p:nvPr/>
        </p:nvSpPr>
        <p:spPr>
          <a:xfrm>
            <a:off x="522604" y="354326"/>
            <a:ext cx="3738246"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accent2">
                    <a:lumMod val="60000"/>
                    <a:lumOff val="40000"/>
                  </a:schemeClr>
                </a:solidFill>
                <a:latin typeface="+mn-lt"/>
                <a:ea typeface="+mn-ea"/>
                <a:cs typeface="+mn-ea"/>
                <a:sym typeface="+mn-lt"/>
              </a:rPr>
              <a:t>State Generator</a:t>
            </a:r>
          </a:p>
        </p:txBody>
      </p:sp>
      <p:pic>
        <p:nvPicPr>
          <p:cNvPr id="2" name="图片 1">
            <a:extLst>
              <a:ext uri="{FF2B5EF4-FFF2-40B4-BE49-F238E27FC236}">
                <a16:creationId xmlns:a16="http://schemas.microsoft.com/office/drawing/2014/main" id="{01C333A7-7BEF-4068-BE76-FC46CA3DCE8E}"/>
              </a:ext>
            </a:extLst>
          </p:cNvPr>
          <p:cNvPicPr>
            <a:picLocks noChangeAspect="1"/>
          </p:cNvPicPr>
          <p:nvPr/>
        </p:nvPicPr>
        <p:blipFill>
          <a:blip r:embed="rId2"/>
          <a:stretch>
            <a:fillRect/>
          </a:stretch>
        </p:blipFill>
        <p:spPr>
          <a:xfrm>
            <a:off x="7202593" y="1041828"/>
            <a:ext cx="1685714" cy="352381"/>
          </a:xfrm>
          <a:prstGeom prst="rect">
            <a:avLst/>
          </a:prstGeom>
        </p:spPr>
      </p:pic>
      <p:pic>
        <p:nvPicPr>
          <p:cNvPr id="6" name="图片 5">
            <a:extLst>
              <a:ext uri="{FF2B5EF4-FFF2-40B4-BE49-F238E27FC236}">
                <a16:creationId xmlns:a16="http://schemas.microsoft.com/office/drawing/2014/main" id="{0DFE050F-C488-4851-8712-28E8558081AC}"/>
              </a:ext>
            </a:extLst>
          </p:cNvPr>
          <p:cNvPicPr>
            <a:picLocks noChangeAspect="1"/>
          </p:cNvPicPr>
          <p:nvPr/>
        </p:nvPicPr>
        <p:blipFill>
          <a:blip r:embed="rId3"/>
          <a:stretch>
            <a:fillRect/>
          </a:stretch>
        </p:blipFill>
        <p:spPr>
          <a:xfrm>
            <a:off x="9486083" y="975110"/>
            <a:ext cx="476190" cy="457143"/>
          </a:xfrm>
          <a:prstGeom prst="rect">
            <a:avLst/>
          </a:prstGeom>
        </p:spPr>
      </p:pic>
      <p:pic>
        <p:nvPicPr>
          <p:cNvPr id="7" name="图片 6">
            <a:extLst>
              <a:ext uri="{FF2B5EF4-FFF2-40B4-BE49-F238E27FC236}">
                <a16:creationId xmlns:a16="http://schemas.microsoft.com/office/drawing/2014/main" id="{1DA0D454-FF1B-4063-BC5A-253B895F2FE6}"/>
              </a:ext>
            </a:extLst>
          </p:cNvPr>
          <p:cNvPicPr>
            <a:picLocks noChangeAspect="1"/>
          </p:cNvPicPr>
          <p:nvPr/>
        </p:nvPicPr>
        <p:blipFill>
          <a:blip r:embed="rId4"/>
          <a:stretch>
            <a:fillRect/>
          </a:stretch>
        </p:blipFill>
        <p:spPr>
          <a:xfrm>
            <a:off x="1356732" y="1394209"/>
            <a:ext cx="1371767" cy="352381"/>
          </a:xfrm>
          <a:prstGeom prst="rect">
            <a:avLst/>
          </a:prstGeom>
        </p:spPr>
      </p:pic>
      <p:pic>
        <p:nvPicPr>
          <p:cNvPr id="8" name="图片 7">
            <a:extLst>
              <a:ext uri="{FF2B5EF4-FFF2-40B4-BE49-F238E27FC236}">
                <a16:creationId xmlns:a16="http://schemas.microsoft.com/office/drawing/2014/main" id="{A3892742-D7C3-403D-8391-98EC531E085B}"/>
              </a:ext>
            </a:extLst>
          </p:cNvPr>
          <p:cNvPicPr>
            <a:picLocks noChangeAspect="1"/>
          </p:cNvPicPr>
          <p:nvPr/>
        </p:nvPicPr>
        <p:blipFill>
          <a:blip r:embed="rId3"/>
          <a:stretch>
            <a:fillRect/>
          </a:stretch>
        </p:blipFill>
        <p:spPr>
          <a:xfrm>
            <a:off x="1638543" y="2064491"/>
            <a:ext cx="476190" cy="457143"/>
          </a:xfrm>
          <a:prstGeom prst="rect">
            <a:avLst/>
          </a:prstGeom>
        </p:spPr>
      </p:pic>
      <p:pic>
        <p:nvPicPr>
          <p:cNvPr id="9" name="图片 8">
            <a:extLst>
              <a:ext uri="{FF2B5EF4-FFF2-40B4-BE49-F238E27FC236}">
                <a16:creationId xmlns:a16="http://schemas.microsoft.com/office/drawing/2014/main" id="{4F6ADB84-31C1-4120-B6A7-99E51CE89F42}"/>
              </a:ext>
            </a:extLst>
          </p:cNvPr>
          <p:cNvPicPr>
            <a:picLocks noChangeAspect="1"/>
          </p:cNvPicPr>
          <p:nvPr/>
        </p:nvPicPr>
        <p:blipFill>
          <a:blip r:embed="rId5"/>
          <a:stretch>
            <a:fillRect/>
          </a:stretch>
        </p:blipFill>
        <p:spPr>
          <a:xfrm>
            <a:off x="6588307" y="2105763"/>
            <a:ext cx="1228571" cy="428571"/>
          </a:xfrm>
          <a:prstGeom prst="rect">
            <a:avLst/>
          </a:prstGeom>
        </p:spPr>
      </p:pic>
      <p:pic>
        <p:nvPicPr>
          <p:cNvPr id="10" name="图片 9">
            <a:extLst>
              <a:ext uri="{FF2B5EF4-FFF2-40B4-BE49-F238E27FC236}">
                <a16:creationId xmlns:a16="http://schemas.microsoft.com/office/drawing/2014/main" id="{D24FA786-1D87-4BEE-B784-0A9B3A09D9A9}"/>
              </a:ext>
            </a:extLst>
          </p:cNvPr>
          <p:cNvPicPr>
            <a:picLocks noChangeAspect="1"/>
          </p:cNvPicPr>
          <p:nvPr/>
        </p:nvPicPr>
        <p:blipFill rotWithShape="1">
          <a:blip r:embed="rId6"/>
          <a:srcRect t="13276" b="15932"/>
          <a:stretch/>
        </p:blipFill>
        <p:spPr>
          <a:xfrm>
            <a:off x="2936564" y="2989393"/>
            <a:ext cx="5257143" cy="782087"/>
          </a:xfrm>
          <a:prstGeom prst="rect">
            <a:avLst/>
          </a:prstGeom>
        </p:spPr>
      </p:pic>
      <p:pic>
        <p:nvPicPr>
          <p:cNvPr id="12" name="图片 11">
            <a:extLst>
              <a:ext uri="{FF2B5EF4-FFF2-40B4-BE49-F238E27FC236}">
                <a16:creationId xmlns:a16="http://schemas.microsoft.com/office/drawing/2014/main" id="{F2D4BFF2-EC7F-4883-A114-C9D1195A1980}"/>
              </a:ext>
            </a:extLst>
          </p:cNvPr>
          <p:cNvPicPr>
            <a:picLocks noChangeAspect="1"/>
          </p:cNvPicPr>
          <p:nvPr/>
        </p:nvPicPr>
        <p:blipFill rotWithShape="1">
          <a:blip r:embed="rId7"/>
          <a:srcRect t="18602" b="20845"/>
          <a:stretch/>
        </p:blipFill>
        <p:spPr>
          <a:xfrm>
            <a:off x="2912755" y="4520562"/>
            <a:ext cx="5255451" cy="406401"/>
          </a:xfrm>
          <a:prstGeom prst="rect">
            <a:avLst/>
          </a:prstGeom>
        </p:spPr>
      </p:pic>
      <p:pic>
        <p:nvPicPr>
          <p:cNvPr id="13" name="图片 12">
            <a:extLst>
              <a:ext uri="{FF2B5EF4-FFF2-40B4-BE49-F238E27FC236}">
                <a16:creationId xmlns:a16="http://schemas.microsoft.com/office/drawing/2014/main" id="{21670B1C-6A22-4ADF-BBE5-507B087113CB}"/>
              </a:ext>
            </a:extLst>
          </p:cNvPr>
          <p:cNvPicPr>
            <a:picLocks noChangeAspect="1"/>
          </p:cNvPicPr>
          <p:nvPr/>
        </p:nvPicPr>
        <p:blipFill>
          <a:blip r:embed="rId8"/>
          <a:stretch>
            <a:fillRect/>
          </a:stretch>
        </p:blipFill>
        <p:spPr>
          <a:xfrm>
            <a:off x="2912755" y="5685193"/>
            <a:ext cx="5304762" cy="952381"/>
          </a:xfrm>
          <a:prstGeom prst="rect">
            <a:avLst/>
          </a:prstGeom>
        </p:spPr>
      </p:pic>
    </p:spTree>
    <p:extLst>
      <p:ext uri="{BB962C8B-B14F-4D97-AF65-F5344CB8AC3E}">
        <p14:creationId xmlns:p14="http://schemas.microsoft.com/office/powerpoint/2010/main" val="179620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B282C89E-AE9B-4D15-B2AA-C6A2F44B00D3}"/>
              </a:ext>
            </a:extLst>
          </p:cNvPr>
          <p:cNvSpPr txBox="1">
            <a:spLocks/>
          </p:cNvSpPr>
          <p:nvPr/>
        </p:nvSpPr>
        <p:spPr>
          <a:xfrm>
            <a:off x="522605" y="354326"/>
            <a:ext cx="1933562"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accent2">
                    <a:lumMod val="60000"/>
                    <a:lumOff val="40000"/>
                  </a:schemeClr>
                </a:solidFill>
                <a:latin typeface="+mn-lt"/>
                <a:ea typeface="+mn-ea"/>
                <a:cs typeface="+mn-ea"/>
                <a:sym typeface="+mn-lt"/>
              </a:rPr>
              <a:t>Slot Gate</a:t>
            </a:r>
          </a:p>
        </p:txBody>
      </p:sp>
      <p:sp>
        <p:nvSpPr>
          <p:cNvPr id="3" name="矩形 2">
            <a:extLst>
              <a:ext uri="{FF2B5EF4-FFF2-40B4-BE49-F238E27FC236}">
                <a16:creationId xmlns:a16="http://schemas.microsoft.com/office/drawing/2014/main" id="{A62B7094-7887-4F8B-8CB6-B4B1C7E02E88}"/>
              </a:ext>
            </a:extLst>
          </p:cNvPr>
          <p:cNvSpPr/>
          <p:nvPr/>
        </p:nvSpPr>
        <p:spPr>
          <a:xfrm>
            <a:off x="522604" y="975110"/>
            <a:ext cx="10037446" cy="3384516"/>
          </a:xfrm>
          <a:prstGeom prst="rect">
            <a:avLst/>
          </a:prstGeom>
        </p:spPr>
        <p:txBody>
          <a:bodyPr wrap="square">
            <a:spAutoFit/>
            <a:scene3d>
              <a:camera prst="orthographicFront"/>
              <a:lightRig rig="threePt" dir="t"/>
            </a:scene3d>
            <a:sp3d contourW="12700"/>
          </a:bodyPr>
          <a:lstStyle/>
          <a:p>
            <a:pPr marL="342900" indent="-342900" algn="just">
              <a:lnSpc>
                <a:spcPct val="120000"/>
              </a:lnSpc>
              <a:buFont typeface="Arial" panose="020B0604020202020204" pitchFamily="34" charset="0"/>
              <a:buChar char="•"/>
            </a:pPr>
            <a:r>
              <a:rPr lang="en-US" altLang="zh-CN" sz="2000" dirty="0"/>
              <a:t>Slot Gate</a:t>
            </a:r>
            <a:r>
              <a:rPr lang="zh-CN" altLang="en-US" sz="2000" dirty="0"/>
              <a:t>的作用就是在生成过程中，先预测当前（领域，槽）对是否可能出现，是一个三分类问题，包括</a:t>
            </a:r>
            <a:r>
              <a:rPr lang="en-US" altLang="zh-CN" sz="2000" dirty="0" err="1"/>
              <a:t>ptr</a:t>
            </a:r>
            <a:r>
              <a:rPr lang="zh-CN" altLang="en-US" sz="2000" dirty="0"/>
              <a:t>，</a:t>
            </a:r>
            <a:r>
              <a:rPr lang="en-US" altLang="zh-CN" sz="2000" dirty="0"/>
              <a:t>none</a:t>
            </a:r>
            <a:r>
              <a:rPr lang="zh-CN" altLang="en-US" sz="2000" dirty="0"/>
              <a:t>和</a:t>
            </a:r>
            <a:r>
              <a:rPr lang="en-US" altLang="zh-CN" sz="2000" dirty="0" err="1"/>
              <a:t>dont</a:t>
            </a:r>
            <a:r>
              <a:rPr lang="en-US" altLang="zh-CN" sz="2000" dirty="0"/>
              <a:t> care</a:t>
            </a:r>
            <a:r>
              <a:rPr lang="zh-CN" altLang="en-US" sz="2000" dirty="0"/>
              <a:t>。其中</a:t>
            </a:r>
            <a:r>
              <a:rPr lang="en-US" altLang="zh-CN" sz="2000" dirty="0"/>
              <a:t>none</a:t>
            </a:r>
            <a:r>
              <a:rPr lang="zh-CN" altLang="en-US" sz="2000" dirty="0"/>
              <a:t>就是没有，</a:t>
            </a:r>
            <a:r>
              <a:rPr lang="en-US" altLang="zh-CN" sz="2000" dirty="0" err="1"/>
              <a:t>dont</a:t>
            </a:r>
            <a:r>
              <a:rPr lang="en-US" altLang="zh-CN" sz="2000" dirty="0"/>
              <a:t> care</a:t>
            </a:r>
            <a:r>
              <a:rPr lang="zh-CN" altLang="en-US" sz="2000" dirty="0"/>
              <a:t>是对应槽的一种，</a:t>
            </a:r>
            <a:r>
              <a:rPr lang="en-US" altLang="zh-CN" sz="2000" dirty="0" err="1"/>
              <a:t>ptr</a:t>
            </a:r>
            <a:r>
              <a:rPr lang="zh-CN" altLang="en-US" sz="2000" dirty="0"/>
              <a:t>就是包含具体的槽值。通过这种方式可以减轻大量对于空槽的预测工作，因为多领域的槽预测会包含大量的槽和槽值内容。</a:t>
            </a:r>
          </a:p>
          <a:p>
            <a:pPr marL="342900" indent="-342900" algn="just">
              <a:lnSpc>
                <a:spcPct val="120000"/>
              </a:lnSpc>
              <a:buFont typeface="Arial" panose="020B0604020202020204" pitchFamily="34" charset="0"/>
              <a:buChar char="•"/>
            </a:pPr>
            <a:endParaRPr lang="zh-CN" altLang="en-US" sz="2000" dirty="0"/>
          </a:p>
          <a:p>
            <a:pPr marL="342900" indent="-342900" algn="just">
              <a:lnSpc>
                <a:spcPct val="120000"/>
              </a:lnSpc>
              <a:buFont typeface="Arial" panose="020B0604020202020204" pitchFamily="34" charset="0"/>
              <a:buChar char="•"/>
            </a:pPr>
            <a:endParaRPr lang="en-US" altLang="zh-CN" sz="2000" dirty="0"/>
          </a:p>
          <a:p>
            <a:pPr marL="342900" indent="-342900" algn="just">
              <a:lnSpc>
                <a:spcPct val="120000"/>
              </a:lnSpc>
              <a:buFont typeface="Arial" panose="020B0604020202020204" pitchFamily="34" charset="0"/>
              <a:buChar char="•"/>
            </a:pPr>
            <a:r>
              <a:rPr lang="zh-CN" altLang="en-US" sz="2000" dirty="0"/>
              <a:t>这里用到的</a:t>
            </a:r>
            <a:r>
              <a:rPr lang="en-US" altLang="zh-CN" sz="2000" dirty="0"/>
              <a:t>        </a:t>
            </a:r>
            <a:r>
              <a:rPr lang="zh-CN" altLang="en-US" sz="2000" dirty="0"/>
              <a:t>，就是在</a:t>
            </a:r>
            <a:r>
              <a:rPr lang="en-US" altLang="zh-CN" sz="2000" dirty="0" err="1"/>
              <a:t>gru</a:t>
            </a:r>
            <a:r>
              <a:rPr lang="zh-CN" altLang="en-US" sz="2000" dirty="0"/>
              <a:t>解码的第一个结果输出，就用来做分类预测。分析源码可以看到，模型训练好之后，预测阶段会根据</a:t>
            </a:r>
            <a:r>
              <a:rPr lang="en-US" altLang="zh-CN" sz="2000" dirty="0"/>
              <a:t>gate</a:t>
            </a:r>
            <a:r>
              <a:rPr lang="zh-CN" altLang="en-US" sz="2000" dirty="0"/>
              <a:t>的结果，选择是否继续进行之后的工作。</a:t>
            </a:r>
          </a:p>
        </p:txBody>
      </p:sp>
      <p:pic>
        <p:nvPicPr>
          <p:cNvPr id="2" name="图片 1">
            <a:extLst>
              <a:ext uri="{FF2B5EF4-FFF2-40B4-BE49-F238E27FC236}">
                <a16:creationId xmlns:a16="http://schemas.microsoft.com/office/drawing/2014/main" id="{C296BCF9-9324-493A-A8ED-F96A4DC8E200}"/>
              </a:ext>
            </a:extLst>
          </p:cNvPr>
          <p:cNvPicPr>
            <a:picLocks noChangeAspect="1"/>
          </p:cNvPicPr>
          <p:nvPr/>
        </p:nvPicPr>
        <p:blipFill>
          <a:blip r:embed="rId2"/>
          <a:stretch>
            <a:fillRect/>
          </a:stretch>
        </p:blipFill>
        <p:spPr>
          <a:xfrm>
            <a:off x="3522279" y="2584309"/>
            <a:ext cx="4038095" cy="533333"/>
          </a:xfrm>
          <a:prstGeom prst="rect">
            <a:avLst/>
          </a:prstGeom>
        </p:spPr>
      </p:pic>
      <p:pic>
        <p:nvPicPr>
          <p:cNvPr id="5" name="图片 4">
            <a:extLst>
              <a:ext uri="{FF2B5EF4-FFF2-40B4-BE49-F238E27FC236}">
                <a16:creationId xmlns:a16="http://schemas.microsoft.com/office/drawing/2014/main" id="{450E2F49-A1CA-4A46-B04F-939D01F5602A}"/>
              </a:ext>
            </a:extLst>
          </p:cNvPr>
          <p:cNvPicPr>
            <a:picLocks noChangeAspect="1"/>
          </p:cNvPicPr>
          <p:nvPr/>
        </p:nvPicPr>
        <p:blipFill>
          <a:blip r:embed="rId3"/>
          <a:stretch>
            <a:fillRect/>
          </a:stretch>
        </p:blipFill>
        <p:spPr>
          <a:xfrm>
            <a:off x="2246347" y="3155742"/>
            <a:ext cx="561905" cy="447619"/>
          </a:xfrm>
          <a:prstGeom prst="rect">
            <a:avLst/>
          </a:prstGeom>
        </p:spPr>
      </p:pic>
      <p:pic>
        <p:nvPicPr>
          <p:cNvPr id="6" name="图片 5">
            <a:extLst>
              <a:ext uri="{FF2B5EF4-FFF2-40B4-BE49-F238E27FC236}">
                <a16:creationId xmlns:a16="http://schemas.microsoft.com/office/drawing/2014/main" id="{A43185CA-9764-4469-BC33-AFC1597A2C77}"/>
              </a:ext>
            </a:extLst>
          </p:cNvPr>
          <p:cNvPicPr>
            <a:picLocks noChangeAspect="1"/>
          </p:cNvPicPr>
          <p:nvPr/>
        </p:nvPicPr>
        <p:blipFill rotWithShape="1">
          <a:blip r:embed="rId4"/>
          <a:srcRect b="28469"/>
          <a:stretch/>
        </p:blipFill>
        <p:spPr>
          <a:xfrm>
            <a:off x="1987478" y="4038970"/>
            <a:ext cx="7107696" cy="2819030"/>
          </a:xfrm>
          <a:prstGeom prst="rect">
            <a:avLst/>
          </a:prstGeom>
        </p:spPr>
      </p:pic>
    </p:spTree>
    <p:extLst>
      <p:ext uri="{BB962C8B-B14F-4D97-AF65-F5344CB8AC3E}">
        <p14:creationId xmlns:p14="http://schemas.microsoft.com/office/powerpoint/2010/main" val="16670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B282C89E-AE9B-4D15-B2AA-C6A2F44B00D3}"/>
              </a:ext>
            </a:extLst>
          </p:cNvPr>
          <p:cNvSpPr txBox="1">
            <a:spLocks/>
          </p:cNvSpPr>
          <p:nvPr/>
        </p:nvSpPr>
        <p:spPr>
          <a:xfrm>
            <a:off x="522605" y="354326"/>
            <a:ext cx="1933562"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chemeClr val="accent2">
                    <a:lumMod val="60000"/>
                    <a:lumOff val="40000"/>
                  </a:schemeClr>
                </a:solidFill>
                <a:latin typeface="+mn-lt"/>
                <a:ea typeface="+mn-ea"/>
                <a:cs typeface="+mn-ea"/>
                <a:sym typeface="+mn-lt"/>
              </a:rPr>
              <a:t>不足</a:t>
            </a:r>
            <a:endParaRPr lang="en-US" altLang="zh-CN" dirty="0">
              <a:solidFill>
                <a:schemeClr val="accent2">
                  <a:lumMod val="60000"/>
                  <a:lumOff val="40000"/>
                </a:schemeClr>
              </a:solidFill>
              <a:latin typeface="+mn-lt"/>
              <a:ea typeface="+mn-ea"/>
              <a:cs typeface="+mn-ea"/>
              <a:sym typeface="+mn-lt"/>
            </a:endParaRPr>
          </a:p>
        </p:txBody>
      </p:sp>
      <p:sp>
        <p:nvSpPr>
          <p:cNvPr id="3" name="矩形 2">
            <a:extLst>
              <a:ext uri="{FF2B5EF4-FFF2-40B4-BE49-F238E27FC236}">
                <a16:creationId xmlns:a16="http://schemas.microsoft.com/office/drawing/2014/main" id="{84B8C725-9B92-463A-95A8-63AFB8C45101}"/>
              </a:ext>
            </a:extLst>
          </p:cNvPr>
          <p:cNvSpPr/>
          <p:nvPr/>
        </p:nvSpPr>
        <p:spPr>
          <a:xfrm>
            <a:off x="522604" y="975110"/>
            <a:ext cx="10037446" cy="3753848"/>
          </a:xfrm>
          <a:prstGeom prst="rect">
            <a:avLst/>
          </a:prstGeom>
        </p:spPr>
        <p:txBody>
          <a:bodyPr wrap="square">
            <a:spAutoFit/>
            <a:scene3d>
              <a:camera prst="orthographicFront"/>
              <a:lightRig rig="threePt" dir="t"/>
            </a:scene3d>
            <a:sp3d contourW="12700"/>
          </a:bodyPr>
          <a:lstStyle/>
          <a:p>
            <a:pPr marL="342900" indent="-342900" algn="just">
              <a:lnSpc>
                <a:spcPct val="120000"/>
              </a:lnSpc>
              <a:buFont typeface="Arial" panose="020B0604020202020204" pitchFamily="34" charset="0"/>
              <a:buChar char="•"/>
            </a:pPr>
            <a:r>
              <a:rPr lang="zh-CN" altLang="en-US" sz="2000" dirty="0"/>
              <a:t>结合源码分析，我们可以大致总结为以下</a:t>
            </a:r>
            <a:r>
              <a:rPr lang="en-US" altLang="zh-CN" sz="2000" dirty="0"/>
              <a:t>2</a:t>
            </a:r>
            <a:r>
              <a:rPr lang="zh-CN" altLang="en-US" sz="2000" dirty="0"/>
              <a:t>个问题：</a:t>
            </a:r>
          </a:p>
          <a:p>
            <a:pPr marL="342900" indent="-342900" algn="just">
              <a:lnSpc>
                <a:spcPct val="120000"/>
              </a:lnSpc>
              <a:buFont typeface="Arial" panose="020B0604020202020204" pitchFamily="34" charset="0"/>
              <a:buChar char="•"/>
            </a:pPr>
            <a:endParaRPr lang="zh-CN" altLang="en-US" sz="2000" dirty="0"/>
          </a:p>
          <a:p>
            <a:pPr marL="342900" indent="-342900" algn="just">
              <a:lnSpc>
                <a:spcPct val="120000"/>
              </a:lnSpc>
              <a:buFont typeface="Arial" panose="020B0604020202020204" pitchFamily="34" charset="0"/>
              <a:buChar char="•"/>
            </a:pPr>
            <a:r>
              <a:rPr lang="zh-CN" altLang="en-US" sz="2000" dirty="0"/>
              <a:t>本文虽然使用了上下文历史对话，但本质还是对当前</a:t>
            </a:r>
            <a:r>
              <a:rPr lang="en-US" altLang="zh-CN" sz="2000" dirty="0"/>
              <a:t>Turn</a:t>
            </a:r>
            <a:r>
              <a:rPr lang="zh-CN" altLang="en-US" sz="2000" dirty="0"/>
              <a:t>，预测出正确的状态类型。其实多轮对话，应该是以整个对话的状态都预测正确为前提，这也许可以作为一个创新点。</a:t>
            </a:r>
          </a:p>
          <a:p>
            <a:pPr marL="342900" indent="-342900" algn="just">
              <a:lnSpc>
                <a:spcPct val="120000"/>
              </a:lnSpc>
              <a:buFont typeface="Arial" panose="020B0604020202020204" pitchFamily="34" charset="0"/>
              <a:buChar char="•"/>
            </a:pPr>
            <a:endParaRPr lang="zh-CN" altLang="en-US" sz="2000" dirty="0"/>
          </a:p>
          <a:p>
            <a:pPr marL="342900" indent="-342900" algn="just">
              <a:lnSpc>
                <a:spcPct val="120000"/>
              </a:lnSpc>
              <a:buFont typeface="Arial" panose="020B0604020202020204" pitchFamily="34" charset="0"/>
              <a:buChar char="•"/>
            </a:pPr>
            <a:r>
              <a:rPr lang="zh-CN" altLang="en-US" sz="2000" dirty="0"/>
              <a:t>本文在状态生成过程中，从所有词表空间和上下文历史中进行生成。但是在日常真实对话场景中，我们所有对话状态都应该是通过上下文获得的，不存在对话中没有的词，作为当前的状态内容。这可能需要分析所有数据或源码最后的输出，看哪些状态是通过词表生成而在上下文历史中不存在的内容。</a:t>
            </a:r>
          </a:p>
        </p:txBody>
      </p:sp>
    </p:spTree>
    <p:extLst>
      <p:ext uri="{BB962C8B-B14F-4D97-AF65-F5344CB8AC3E}">
        <p14:creationId xmlns:p14="http://schemas.microsoft.com/office/powerpoint/2010/main" val="9359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28"/>
          <p:cNvSpPr txBox="1">
            <a:spLocks noChangeArrowheads="1"/>
          </p:cNvSpPr>
          <p:nvPr/>
        </p:nvSpPr>
        <p:spPr bwMode="auto">
          <a:xfrm>
            <a:off x="4476939" y="844884"/>
            <a:ext cx="3173955"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19900" dirty="0">
                <a:solidFill>
                  <a:srgbClr val="92B5C2"/>
                </a:solidFill>
                <a:latin typeface="Agency FB" panose="020B0503020202020204" pitchFamily="34" charset="0"/>
              </a:rPr>
              <a:t>03</a:t>
            </a:r>
            <a:endParaRPr lang="zh-CN" altLang="en-US" sz="19900" dirty="0">
              <a:solidFill>
                <a:srgbClr val="92B5C2"/>
              </a:solidFill>
              <a:latin typeface="Agency FB" panose="020B0503020202020204" pitchFamily="34" charset="0"/>
            </a:endParaRPr>
          </a:p>
        </p:txBody>
      </p:sp>
      <p:sp>
        <p:nvSpPr>
          <p:cNvPr id="6" name="文本框 11">
            <a:extLst>
              <a:ext uri="{FF2B5EF4-FFF2-40B4-BE49-F238E27FC236}">
                <a16:creationId xmlns:a16="http://schemas.microsoft.com/office/drawing/2014/main" id="{42DDA4C9-5712-4335-8825-138D3705FE32}"/>
              </a:ext>
            </a:extLst>
          </p:cNvPr>
          <p:cNvSpPr txBox="1">
            <a:spLocks noChangeArrowheads="1"/>
          </p:cNvSpPr>
          <p:nvPr/>
        </p:nvSpPr>
        <p:spPr bwMode="auto">
          <a:xfrm>
            <a:off x="3656852" y="4615197"/>
            <a:ext cx="487829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6600" b="1" dirty="0">
                <a:solidFill>
                  <a:srgbClr val="78AF74"/>
                </a:solidFill>
                <a:latin typeface="微软雅黑" panose="020B0503020204020204" pitchFamily="34" charset="-122"/>
                <a:ea typeface="微软雅黑" panose="020B0503020204020204" pitchFamily="34" charset="-122"/>
              </a:rPr>
              <a:t>数据介绍</a:t>
            </a:r>
          </a:p>
        </p:txBody>
      </p:sp>
    </p:spTree>
    <p:extLst>
      <p:ext uri="{BB962C8B-B14F-4D97-AF65-F5344CB8AC3E}">
        <p14:creationId xmlns:p14="http://schemas.microsoft.com/office/powerpoint/2010/main" val="3859786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B282C89E-AE9B-4D15-B2AA-C6A2F44B00D3}"/>
              </a:ext>
            </a:extLst>
          </p:cNvPr>
          <p:cNvSpPr txBox="1">
            <a:spLocks/>
          </p:cNvSpPr>
          <p:nvPr/>
        </p:nvSpPr>
        <p:spPr>
          <a:xfrm>
            <a:off x="522604" y="354326"/>
            <a:ext cx="3695649"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accent2">
                    <a:lumMod val="60000"/>
                    <a:lumOff val="40000"/>
                  </a:schemeClr>
                </a:solidFill>
                <a:latin typeface="+mn-lt"/>
                <a:ea typeface="+mn-ea"/>
                <a:cs typeface="+mn-ea"/>
                <a:sym typeface="+mn-lt"/>
              </a:rPr>
              <a:t>WOZ</a:t>
            </a:r>
            <a:r>
              <a:rPr lang="zh-CN" altLang="en-US" dirty="0">
                <a:solidFill>
                  <a:schemeClr val="accent2">
                    <a:lumMod val="60000"/>
                    <a:lumOff val="40000"/>
                  </a:schemeClr>
                </a:solidFill>
                <a:latin typeface="+mn-lt"/>
                <a:ea typeface="+mn-ea"/>
                <a:cs typeface="+mn-ea"/>
                <a:sym typeface="+mn-lt"/>
              </a:rPr>
              <a:t>数据集的由来</a:t>
            </a:r>
            <a:endParaRPr lang="en-US" altLang="zh-CN" dirty="0">
              <a:solidFill>
                <a:schemeClr val="accent2">
                  <a:lumMod val="60000"/>
                  <a:lumOff val="40000"/>
                </a:schemeClr>
              </a:solidFill>
              <a:latin typeface="+mn-lt"/>
              <a:ea typeface="+mn-ea"/>
              <a:cs typeface="+mn-ea"/>
              <a:sym typeface="+mn-lt"/>
            </a:endParaRPr>
          </a:p>
        </p:txBody>
      </p:sp>
      <p:pic>
        <p:nvPicPr>
          <p:cNvPr id="1026" name="Picture 2" descr="https://pic1.zhimg.com/v2-dced24597e6c977e21c440594806e86c_b.jpg">
            <a:extLst>
              <a:ext uri="{FF2B5EF4-FFF2-40B4-BE49-F238E27FC236}">
                <a16:creationId xmlns:a16="http://schemas.microsoft.com/office/drawing/2014/main" id="{16AF958B-0AD7-4C65-8825-8B3C1ABA41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2494" y="975110"/>
            <a:ext cx="3695649" cy="25818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pic2.zhimg.com/v2-8b7f6933e2cf50531f79998255dfe541_b.jpg">
            <a:extLst>
              <a:ext uri="{FF2B5EF4-FFF2-40B4-BE49-F238E27FC236}">
                <a16:creationId xmlns:a16="http://schemas.microsoft.com/office/drawing/2014/main" id="{152865FD-550E-4D01-8971-43CCE14495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9507" y="4003166"/>
            <a:ext cx="3695649" cy="258182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pic3.zhimg.com/v2-efab55d333a00ae9a3d752ad25718bb6_b.jpg">
            <a:extLst>
              <a:ext uri="{FF2B5EF4-FFF2-40B4-BE49-F238E27FC236}">
                <a16:creationId xmlns:a16="http://schemas.microsoft.com/office/drawing/2014/main" id="{798FE941-6BE3-49EE-AA26-72FE981FB1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9507" y="975110"/>
            <a:ext cx="3695649" cy="258182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pic4.zhimg.com/v2-3e8b95b9969b01fb6035626a2138cf37_b.jpg">
            <a:extLst>
              <a:ext uri="{FF2B5EF4-FFF2-40B4-BE49-F238E27FC236}">
                <a16:creationId xmlns:a16="http://schemas.microsoft.com/office/drawing/2014/main" id="{BD9A727F-A872-4107-83B8-1FC6CAB8E6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2493" y="4003166"/>
            <a:ext cx="3695649" cy="2581821"/>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74341266-3C61-4D7A-A097-662033829CB0}"/>
              </a:ext>
            </a:extLst>
          </p:cNvPr>
          <p:cNvSpPr/>
          <p:nvPr/>
        </p:nvSpPr>
        <p:spPr>
          <a:xfrm>
            <a:off x="522605" y="975110"/>
            <a:ext cx="3436999" cy="3753848"/>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000" dirty="0"/>
              <a:t>WOZ</a:t>
            </a:r>
            <a:r>
              <a:rPr lang="zh-CN" altLang="en-US" sz="2000" dirty="0"/>
              <a:t>数据集的构造方法人</a:t>
            </a:r>
            <a:r>
              <a:rPr lang="en-US" altLang="zh-CN" sz="2000" dirty="0"/>
              <a:t>-</a:t>
            </a:r>
            <a:r>
              <a:rPr lang="zh-CN" altLang="en-US" sz="2000" dirty="0"/>
              <a:t>人构建方法，通过两个人分别扮演“机器”（叫做</a:t>
            </a:r>
            <a:r>
              <a:rPr lang="en-US" altLang="zh-CN" sz="2000" dirty="0"/>
              <a:t>Wizard</a:t>
            </a:r>
            <a:r>
              <a:rPr lang="zh-CN" altLang="en-US" sz="2000" dirty="0"/>
              <a:t>）和人（</a:t>
            </a:r>
            <a:r>
              <a:rPr lang="en-US" altLang="zh-CN" sz="2000" dirty="0"/>
              <a:t>human</a:t>
            </a:r>
            <a:r>
              <a:rPr lang="zh-CN" altLang="en-US" sz="2000" dirty="0"/>
              <a:t>），通过他们的</a:t>
            </a:r>
            <a:r>
              <a:rPr lang="en-US" altLang="zh-CN" sz="2000" dirty="0"/>
              <a:t>human-human</a:t>
            </a:r>
            <a:r>
              <a:rPr lang="zh-CN" altLang="en-US" sz="2000" dirty="0"/>
              <a:t>对话为模型提供高质量语料。</a:t>
            </a:r>
            <a:endParaRPr lang="en-US" altLang="zh-CN" sz="2000" dirty="0"/>
          </a:p>
          <a:p>
            <a:pPr algn="just">
              <a:lnSpc>
                <a:spcPct val="120000"/>
              </a:lnSpc>
            </a:pPr>
            <a:endParaRPr lang="en-US" altLang="zh-CN" sz="2000" dirty="0"/>
          </a:p>
          <a:p>
            <a:pPr algn="just">
              <a:lnSpc>
                <a:spcPct val="120000"/>
              </a:lnSpc>
            </a:pPr>
            <a:r>
              <a:rPr lang="zh-CN" altLang="en-US" sz="2000" dirty="0"/>
              <a:t>由来是美式童话绿野仙踪，用</a:t>
            </a:r>
            <a:r>
              <a:rPr lang="en-US" altLang="zh-CN" sz="2000" dirty="0"/>
              <a:t>wizard-of-Oz</a:t>
            </a:r>
            <a:r>
              <a:rPr lang="zh-CN" altLang="en-US" sz="2000" dirty="0"/>
              <a:t>表示藏在帘子后面的人。</a:t>
            </a:r>
          </a:p>
        </p:txBody>
      </p:sp>
    </p:spTree>
    <p:extLst>
      <p:ext uri="{BB962C8B-B14F-4D97-AF65-F5344CB8AC3E}">
        <p14:creationId xmlns:p14="http://schemas.microsoft.com/office/powerpoint/2010/main" val="3009445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28"/>
          <p:cNvSpPr txBox="1">
            <a:spLocks noChangeArrowheads="1"/>
          </p:cNvSpPr>
          <p:nvPr/>
        </p:nvSpPr>
        <p:spPr bwMode="auto">
          <a:xfrm>
            <a:off x="3945495" y="844884"/>
            <a:ext cx="4276292"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19900" dirty="0">
                <a:solidFill>
                  <a:srgbClr val="92B5C2"/>
                </a:solidFill>
                <a:latin typeface="Agency FB" panose="020B0503020202020204" pitchFamily="34" charset="0"/>
              </a:rPr>
              <a:t>01</a:t>
            </a:r>
            <a:endParaRPr lang="zh-CN" altLang="en-US" sz="23900" dirty="0">
              <a:solidFill>
                <a:srgbClr val="92B5C2"/>
              </a:solidFill>
              <a:latin typeface="Agency FB" panose="020B0503020202020204" pitchFamily="34" charset="0"/>
            </a:endParaRPr>
          </a:p>
        </p:txBody>
      </p:sp>
      <p:sp>
        <p:nvSpPr>
          <p:cNvPr id="38" name="文本框 11"/>
          <p:cNvSpPr txBox="1">
            <a:spLocks noChangeArrowheads="1"/>
          </p:cNvSpPr>
          <p:nvPr/>
        </p:nvSpPr>
        <p:spPr bwMode="auto">
          <a:xfrm>
            <a:off x="3656852" y="4615197"/>
            <a:ext cx="487829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6600" b="1" dirty="0">
                <a:solidFill>
                  <a:srgbClr val="78AF74"/>
                </a:solidFill>
                <a:latin typeface="微软雅黑" panose="020B0503020204020204" pitchFamily="34" charset="-122"/>
                <a:ea typeface="微软雅黑" panose="020B0503020204020204" pitchFamily="34" charset="-122"/>
              </a:rPr>
              <a:t>背景介绍</a:t>
            </a:r>
          </a:p>
        </p:txBody>
      </p:sp>
    </p:spTree>
    <p:extLst>
      <p:ext uri="{BB962C8B-B14F-4D97-AF65-F5344CB8AC3E}">
        <p14:creationId xmlns:p14="http://schemas.microsoft.com/office/powerpoint/2010/main" val="378873839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1AA08C2B-1631-4C63-AC99-BA391C84DD11}"/>
              </a:ext>
            </a:extLst>
          </p:cNvPr>
          <p:cNvSpPr txBox="1">
            <a:spLocks/>
          </p:cNvSpPr>
          <p:nvPr/>
        </p:nvSpPr>
        <p:spPr>
          <a:xfrm>
            <a:off x="522604" y="354326"/>
            <a:ext cx="2868296"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chemeClr val="accent2">
                    <a:lumMod val="60000"/>
                    <a:lumOff val="40000"/>
                  </a:schemeClr>
                </a:solidFill>
                <a:latin typeface="+mn-lt"/>
                <a:ea typeface="+mn-ea"/>
                <a:cs typeface="+mn-ea"/>
                <a:sym typeface="+mn-lt"/>
              </a:rPr>
              <a:t>数据预处理</a:t>
            </a:r>
            <a:endParaRPr lang="en-US" altLang="zh-CN" dirty="0">
              <a:solidFill>
                <a:schemeClr val="accent2">
                  <a:lumMod val="60000"/>
                  <a:lumOff val="40000"/>
                </a:schemeClr>
              </a:solidFill>
              <a:latin typeface="+mn-lt"/>
              <a:ea typeface="+mn-ea"/>
              <a:cs typeface="+mn-ea"/>
              <a:sym typeface="+mn-lt"/>
            </a:endParaRPr>
          </a:p>
        </p:txBody>
      </p:sp>
      <p:pic>
        <p:nvPicPr>
          <p:cNvPr id="2" name="图片 1">
            <a:extLst>
              <a:ext uri="{FF2B5EF4-FFF2-40B4-BE49-F238E27FC236}">
                <a16:creationId xmlns:a16="http://schemas.microsoft.com/office/drawing/2014/main" id="{16A2CAFE-B637-4638-88DB-DD7B57A8E4C0}"/>
              </a:ext>
            </a:extLst>
          </p:cNvPr>
          <p:cNvPicPr>
            <a:picLocks noChangeAspect="1"/>
          </p:cNvPicPr>
          <p:nvPr/>
        </p:nvPicPr>
        <p:blipFill>
          <a:blip r:embed="rId2"/>
          <a:stretch>
            <a:fillRect/>
          </a:stretch>
        </p:blipFill>
        <p:spPr>
          <a:xfrm>
            <a:off x="5469247" y="920750"/>
            <a:ext cx="5820101" cy="5686048"/>
          </a:xfrm>
          <a:prstGeom prst="rect">
            <a:avLst/>
          </a:prstGeom>
        </p:spPr>
      </p:pic>
      <p:pic>
        <p:nvPicPr>
          <p:cNvPr id="5" name="图片 4">
            <a:extLst>
              <a:ext uri="{FF2B5EF4-FFF2-40B4-BE49-F238E27FC236}">
                <a16:creationId xmlns:a16="http://schemas.microsoft.com/office/drawing/2014/main" id="{E28F60DE-89E8-4B78-84CA-0B9D38C95B37}"/>
              </a:ext>
            </a:extLst>
          </p:cNvPr>
          <p:cNvPicPr>
            <a:picLocks noChangeAspect="1"/>
          </p:cNvPicPr>
          <p:nvPr/>
        </p:nvPicPr>
        <p:blipFill>
          <a:blip r:embed="rId3"/>
          <a:stretch>
            <a:fillRect/>
          </a:stretch>
        </p:blipFill>
        <p:spPr>
          <a:xfrm>
            <a:off x="1099502" y="1028700"/>
            <a:ext cx="3039101" cy="5645150"/>
          </a:xfrm>
          <a:prstGeom prst="rect">
            <a:avLst/>
          </a:prstGeom>
        </p:spPr>
      </p:pic>
    </p:spTree>
    <p:extLst>
      <p:ext uri="{BB962C8B-B14F-4D97-AF65-F5344CB8AC3E}">
        <p14:creationId xmlns:p14="http://schemas.microsoft.com/office/powerpoint/2010/main" val="16389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1AA08C2B-1631-4C63-AC99-BA391C84DD11}"/>
              </a:ext>
            </a:extLst>
          </p:cNvPr>
          <p:cNvSpPr txBox="1">
            <a:spLocks/>
          </p:cNvSpPr>
          <p:nvPr/>
        </p:nvSpPr>
        <p:spPr>
          <a:xfrm>
            <a:off x="522604" y="354326"/>
            <a:ext cx="2868296"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chemeClr val="accent2">
                    <a:lumMod val="60000"/>
                    <a:lumOff val="40000"/>
                  </a:schemeClr>
                </a:solidFill>
                <a:latin typeface="+mn-lt"/>
                <a:ea typeface="+mn-ea"/>
                <a:cs typeface="+mn-ea"/>
                <a:sym typeface="+mn-lt"/>
              </a:rPr>
              <a:t>数据预处理</a:t>
            </a:r>
            <a:endParaRPr lang="en-US" altLang="zh-CN" dirty="0">
              <a:solidFill>
                <a:schemeClr val="accent2">
                  <a:lumMod val="60000"/>
                  <a:lumOff val="40000"/>
                </a:schemeClr>
              </a:solidFill>
              <a:latin typeface="+mn-lt"/>
              <a:ea typeface="+mn-ea"/>
              <a:cs typeface="+mn-ea"/>
              <a:sym typeface="+mn-lt"/>
            </a:endParaRPr>
          </a:p>
        </p:txBody>
      </p:sp>
      <p:pic>
        <p:nvPicPr>
          <p:cNvPr id="2" name="图片 1">
            <a:extLst>
              <a:ext uri="{FF2B5EF4-FFF2-40B4-BE49-F238E27FC236}">
                <a16:creationId xmlns:a16="http://schemas.microsoft.com/office/drawing/2014/main" id="{16A2CAFE-B637-4638-88DB-DD7B57A8E4C0}"/>
              </a:ext>
            </a:extLst>
          </p:cNvPr>
          <p:cNvPicPr>
            <a:picLocks noChangeAspect="1"/>
          </p:cNvPicPr>
          <p:nvPr/>
        </p:nvPicPr>
        <p:blipFill>
          <a:blip r:embed="rId2"/>
          <a:stretch>
            <a:fillRect/>
          </a:stretch>
        </p:blipFill>
        <p:spPr>
          <a:xfrm>
            <a:off x="5849295" y="825691"/>
            <a:ext cx="5820101" cy="5686048"/>
          </a:xfrm>
          <a:prstGeom prst="rect">
            <a:avLst/>
          </a:prstGeom>
        </p:spPr>
      </p:pic>
      <p:sp>
        <p:nvSpPr>
          <p:cNvPr id="6" name="矩形 5">
            <a:extLst>
              <a:ext uri="{FF2B5EF4-FFF2-40B4-BE49-F238E27FC236}">
                <a16:creationId xmlns:a16="http://schemas.microsoft.com/office/drawing/2014/main" id="{5745F41E-53AB-43B4-8440-22C212C5DF12}"/>
              </a:ext>
            </a:extLst>
          </p:cNvPr>
          <p:cNvSpPr/>
          <p:nvPr/>
        </p:nvSpPr>
        <p:spPr>
          <a:xfrm>
            <a:off x="522605" y="975110"/>
            <a:ext cx="5027295" cy="5600508"/>
          </a:xfrm>
          <a:prstGeom prst="rect">
            <a:avLst/>
          </a:prstGeom>
        </p:spPr>
        <p:txBody>
          <a:bodyPr wrap="square">
            <a:spAutoFit/>
            <a:scene3d>
              <a:camera prst="orthographicFront"/>
              <a:lightRig rig="threePt" dir="t"/>
            </a:scene3d>
            <a:sp3d contourW="12700"/>
          </a:bodyPr>
          <a:lstStyle/>
          <a:p>
            <a:pPr marL="342900" indent="-342900" algn="just">
              <a:lnSpc>
                <a:spcPct val="120000"/>
              </a:lnSpc>
              <a:buFont typeface="Arial" panose="020B0604020202020204" pitchFamily="34" charset="0"/>
              <a:buChar char="•"/>
            </a:pPr>
            <a:r>
              <a:rPr lang="en-US" altLang="zh-CN" sz="2000" b="1" dirty="0" err="1"/>
              <a:t>turn_label</a:t>
            </a:r>
            <a:r>
              <a:rPr lang="zh-CN" altLang="en-US" sz="2000" b="1" dirty="0"/>
              <a:t>：</a:t>
            </a:r>
            <a:r>
              <a:rPr lang="zh-CN" altLang="en-US" sz="2000" dirty="0"/>
              <a:t>构成对话实体对，用来生成本体（</a:t>
            </a:r>
            <a:r>
              <a:rPr lang="en-US" altLang="zh-CN" sz="2000" dirty="0"/>
              <a:t>ontology</a:t>
            </a:r>
            <a:r>
              <a:rPr lang="zh-CN" altLang="en-US" sz="2000" dirty="0"/>
              <a:t>），同样是整句话的状态</a:t>
            </a:r>
            <a:r>
              <a:rPr lang="en-US" altLang="zh-CN" sz="2000" dirty="0"/>
              <a:t>label</a:t>
            </a:r>
            <a:r>
              <a:rPr lang="zh-CN" altLang="en-US" sz="2000" dirty="0"/>
              <a:t>。</a:t>
            </a:r>
            <a:endParaRPr lang="en-US" altLang="zh-CN" sz="2000" dirty="0"/>
          </a:p>
          <a:p>
            <a:pPr marL="342900" indent="-342900" algn="just">
              <a:lnSpc>
                <a:spcPct val="120000"/>
              </a:lnSpc>
              <a:buFont typeface="Arial" panose="020B0604020202020204" pitchFamily="34" charset="0"/>
              <a:buChar char="•"/>
            </a:pPr>
            <a:endParaRPr lang="zh-CN" altLang="en-US" sz="2000" dirty="0"/>
          </a:p>
          <a:p>
            <a:pPr marL="342900" indent="-342900" algn="just">
              <a:lnSpc>
                <a:spcPct val="120000"/>
              </a:lnSpc>
              <a:buFont typeface="Arial" panose="020B0604020202020204" pitchFamily="34" charset="0"/>
              <a:buChar char="•"/>
            </a:pPr>
            <a:r>
              <a:rPr lang="en-US" altLang="zh-CN" sz="2000" b="1" dirty="0" err="1"/>
              <a:t>system_transcript</a:t>
            </a:r>
            <a:r>
              <a:rPr lang="zh-CN" altLang="en-US" sz="2000" b="1" dirty="0"/>
              <a:t>：</a:t>
            </a:r>
            <a:r>
              <a:rPr lang="zh-CN" altLang="en-US" sz="2000" dirty="0"/>
              <a:t>系统回复的文本。</a:t>
            </a:r>
            <a:endParaRPr lang="en-US" altLang="zh-CN" sz="2000" dirty="0"/>
          </a:p>
          <a:p>
            <a:pPr marL="342900" indent="-342900" algn="just">
              <a:lnSpc>
                <a:spcPct val="120000"/>
              </a:lnSpc>
              <a:buFont typeface="Arial" panose="020B0604020202020204" pitchFamily="34" charset="0"/>
              <a:buChar char="•"/>
            </a:pPr>
            <a:endParaRPr lang="zh-CN" altLang="en-US" sz="2000" dirty="0"/>
          </a:p>
          <a:p>
            <a:pPr marL="342900" indent="-342900" algn="just">
              <a:lnSpc>
                <a:spcPct val="120000"/>
              </a:lnSpc>
              <a:buFont typeface="Arial" panose="020B0604020202020204" pitchFamily="34" charset="0"/>
              <a:buChar char="•"/>
            </a:pPr>
            <a:r>
              <a:rPr lang="en-US" altLang="zh-CN" sz="2000" b="1" dirty="0" err="1"/>
              <a:t>turn_idx</a:t>
            </a:r>
            <a:r>
              <a:rPr lang="zh-CN" altLang="en-US" sz="2000" b="1" dirty="0"/>
              <a:t>：</a:t>
            </a:r>
            <a:r>
              <a:rPr lang="zh-CN" altLang="en-US" sz="2000" dirty="0"/>
              <a:t>对话</a:t>
            </a:r>
            <a:r>
              <a:rPr lang="en-US" altLang="zh-CN" sz="2000" dirty="0"/>
              <a:t>turn</a:t>
            </a:r>
            <a:r>
              <a:rPr lang="zh-CN" altLang="en-US" sz="2000" dirty="0"/>
              <a:t>的</a:t>
            </a:r>
            <a:r>
              <a:rPr lang="en-US" altLang="zh-CN" sz="2000" dirty="0"/>
              <a:t>id</a:t>
            </a:r>
            <a:r>
              <a:rPr lang="zh-CN" altLang="en-US" sz="2000" dirty="0"/>
              <a:t>号。</a:t>
            </a:r>
            <a:endParaRPr lang="en-US" altLang="zh-CN" sz="2000" dirty="0"/>
          </a:p>
          <a:p>
            <a:pPr marL="342900" indent="-342900" algn="just">
              <a:lnSpc>
                <a:spcPct val="120000"/>
              </a:lnSpc>
              <a:buFont typeface="Arial" panose="020B0604020202020204" pitchFamily="34" charset="0"/>
              <a:buChar char="•"/>
            </a:pPr>
            <a:endParaRPr lang="zh-CN" altLang="en-US" sz="2000" dirty="0"/>
          </a:p>
          <a:p>
            <a:pPr marL="342900" indent="-342900" algn="just">
              <a:lnSpc>
                <a:spcPct val="120000"/>
              </a:lnSpc>
              <a:buFont typeface="Arial" panose="020B0604020202020204" pitchFamily="34" charset="0"/>
              <a:buChar char="•"/>
            </a:pPr>
            <a:r>
              <a:rPr lang="en-US" altLang="zh-CN" sz="2000" b="1" dirty="0" err="1"/>
              <a:t>belief_state</a:t>
            </a:r>
            <a:r>
              <a:rPr lang="zh-CN" altLang="en-US" sz="2000" b="1" dirty="0"/>
              <a:t>：</a:t>
            </a:r>
            <a:r>
              <a:rPr lang="zh-CN" altLang="en-US" sz="2000" dirty="0"/>
              <a:t>对话状态，用来记录槽值对和对话动作。</a:t>
            </a:r>
            <a:endParaRPr lang="en-US" altLang="zh-CN" sz="2000" dirty="0"/>
          </a:p>
          <a:p>
            <a:pPr marL="342900" indent="-342900" algn="just">
              <a:lnSpc>
                <a:spcPct val="120000"/>
              </a:lnSpc>
              <a:buFont typeface="Arial" panose="020B0604020202020204" pitchFamily="34" charset="0"/>
              <a:buChar char="•"/>
            </a:pPr>
            <a:endParaRPr lang="zh-CN" altLang="en-US" sz="2000" dirty="0"/>
          </a:p>
          <a:p>
            <a:pPr marL="342900" indent="-342900" algn="just">
              <a:lnSpc>
                <a:spcPct val="120000"/>
              </a:lnSpc>
              <a:buFont typeface="Arial" panose="020B0604020202020204" pitchFamily="34" charset="0"/>
              <a:buChar char="•"/>
            </a:pPr>
            <a:r>
              <a:rPr lang="en-US" altLang="zh-CN" sz="2000" b="1" dirty="0"/>
              <a:t>transcript</a:t>
            </a:r>
            <a:r>
              <a:rPr lang="zh-CN" altLang="en-US" sz="2000" b="1" dirty="0"/>
              <a:t>：</a:t>
            </a:r>
            <a:r>
              <a:rPr lang="zh-CN" altLang="en-US" sz="2000" dirty="0"/>
              <a:t>用户的文本。</a:t>
            </a:r>
            <a:endParaRPr lang="en-US" altLang="zh-CN" sz="2000" dirty="0"/>
          </a:p>
          <a:p>
            <a:pPr marL="342900" indent="-342900" algn="just">
              <a:lnSpc>
                <a:spcPct val="120000"/>
              </a:lnSpc>
              <a:buFont typeface="Arial" panose="020B0604020202020204" pitchFamily="34" charset="0"/>
              <a:buChar char="•"/>
            </a:pPr>
            <a:endParaRPr lang="zh-CN" altLang="en-US" sz="2000" dirty="0"/>
          </a:p>
          <a:p>
            <a:pPr marL="342900" indent="-342900" algn="just">
              <a:lnSpc>
                <a:spcPct val="120000"/>
              </a:lnSpc>
              <a:buFont typeface="Arial" panose="020B0604020202020204" pitchFamily="34" charset="0"/>
              <a:buChar char="•"/>
            </a:pPr>
            <a:r>
              <a:rPr lang="en-US" altLang="zh-CN" sz="2000" b="1" dirty="0" err="1"/>
              <a:t>system_acts</a:t>
            </a:r>
            <a:r>
              <a:rPr lang="zh-CN" altLang="en-US" sz="2000" b="1" dirty="0"/>
              <a:t>：</a:t>
            </a:r>
            <a:r>
              <a:rPr lang="zh-CN" altLang="en-US" sz="2000" dirty="0"/>
              <a:t>系统动作，一般对应用户语句中是询问还是确认槽值对。</a:t>
            </a:r>
          </a:p>
        </p:txBody>
      </p:sp>
    </p:spTree>
    <p:extLst>
      <p:ext uri="{BB962C8B-B14F-4D97-AF65-F5344CB8AC3E}">
        <p14:creationId xmlns:p14="http://schemas.microsoft.com/office/powerpoint/2010/main" val="115487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1AA08C2B-1631-4C63-AC99-BA391C84DD11}"/>
              </a:ext>
            </a:extLst>
          </p:cNvPr>
          <p:cNvSpPr txBox="1">
            <a:spLocks/>
          </p:cNvSpPr>
          <p:nvPr/>
        </p:nvSpPr>
        <p:spPr>
          <a:xfrm>
            <a:off x="522604" y="354326"/>
            <a:ext cx="2868296"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chemeClr val="accent2">
                    <a:lumMod val="60000"/>
                    <a:lumOff val="40000"/>
                  </a:schemeClr>
                </a:solidFill>
                <a:latin typeface="+mn-lt"/>
                <a:ea typeface="+mn-ea"/>
                <a:cs typeface="+mn-ea"/>
                <a:sym typeface="+mn-lt"/>
              </a:rPr>
              <a:t>数据预处理</a:t>
            </a:r>
            <a:endParaRPr lang="en-US" altLang="zh-CN" dirty="0">
              <a:solidFill>
                <a:schemeClr val="accent2">
                  <a:lumMod val="60000"/>
                  <a:lumOff val="40000"/>
                </a:schemeClr>
              </a:solidFill>
              <a:latin typeface="+mn-lt"/>
              <a:ea typeface="+mn-ea"/>
              <a:cs typeface="+mn-ea"/>
              <a:sym typeface="+mn-lt"/>
            </a:endParaRPr>
          </a:p>
        </p:txBody>
      </p:sp>
      <p:sp>
        <p:nvSpPr>
          <p:cNvPr id="6" name="矩形 5">
            <a:extLst>
              <a:ext uri="{FF2B5EF4-FFF2-40B4-BE49-F238E27FC236}">
                <a16:creationId xmlns:a16="http://schemas.microsoft.com/office/drawing/2014/main" id="{B6484699-31DB-4D55-ACC7-0C12F64C8CC1}"/>
              </a:ext>
            </a:extLst>
          </p:cNvPr>
          <p:cNvSpPr/>
          <p:nvPr/>
        </p:nvSpPr>
        <p:spPr>
          <a:xfrm>
            <a:off x="522605" y="975110"/>
            <a:ext cx="6294120" cy="5231176"/>
          </a:xfrm>
          <a:prstGeom prst="rect">
            <a:avLst/>
          </a:prstGeom>
        </p:spPr>
        <p:txBody>
          <a:bodyPr wrap="square">
            <a:spAutoFit/>
            <a:scene3d>
              <a:camera prst="orthographicFront"/>
              <a:lightRig rig="threePt" dir="t"/>
            </a:scene3d>
            <a:sp3d contourW="12700"/>
          </a:bodyPr>
          <a:lstStyle/>
          <a:p>
            <a:pPr marL="342900" indent="-342900" algn="just">
              <a:lnSpc>
                <a:spcPct val="120000"/>
              </a:lnSpc>
              <a:buFont typeface="Arial" panose="020B0604020202020204" pitchFamily="34" charset="0"/>
              <a:buChar char="•"/>
            </a:pPr>
            <a:r>
              <a:rPr lang="en-US" altLang="zh-CN" sz="2000" b="1" dirty="0"/>
              <a:t>Dataset</a:t>
            </a:r>
            <a:r>
              <a:rPr lang="zh-CN" altLang="en-US" sz="2000" b="1" dirty="0"/>
              <a:t>：</a:t>
            </a:r>
            <a:r>
              <a:rPr lang="zh-CN" altLang="en-US" sz="2000" dirty="0"/>
              <a:t>用来记录所有数据内容，每个</a:t>
            </a:r>
            <a:r>
              <a:rPr lang="en-US" altLang="zh-CN" sz="2000" dirty="0"/>
              <a:t>Dataset</a:t>
            </a:r>
            <a:r>
              <a:rPr lang="zh-CN" altLang="en-US" sz="2000" dirty="0"/>
              <a:t>对象包括若干个</a:t>
            </a:r>
            <a:r>
              <a:rPr lang="en-US" altLang="zh-CN" sz="2000" dirty="0"/>
              <a:t>Dialogue</a:t>
            </a:r>
            <a:r>
              <a:rPr lang="zh-CN" altLang="en-US" sz="2000" dirty="0"/>
              <a:t>对象。</a:t>
            </a:r>
            <a:endParaRPr lang="en-US" altLang="zh-CN" sz="2000" dirty="0"/>
          </a:p>
          <a:p>
            <a:pPr marL="342900" indent="-342900" algn="just">
              <a:lnSpc>
                <a:spcPct val="120000"/>
              </a:lnSpc>
              <a:buFont typeface="Arial" panose="020B0604020202020204" pitchFamily="34" charset="0"/>
              <a:buChar char="•"/>
            </a:pPr>
            <a:endParaRPr lang="zh-CN" altLang="en-US" sz="2000" dirty="0"/>
          </a:p>
          <a:p>
            <a:pPr marL="342900" indent="-342900" algn="just">
              <a:lnSpc>
                <a:spcPct val="120000"/>
              </a:lnSpc>
              <a:buFont typeface="Arial" panose="020B0604020202020204" pitchFamily="34" charset="0"/>
              <a:buChar char="•"/>
            </a:pPr>
            <a:r>
              <a:rPr lang="en-US" altLang="zh-CN" sz="2000" b="1" dirty="0"/>
              <a:t>Dialogue</a:t>
            </a:r>
            <a:r>
              <a:rPr lang="zh-CN" altLang="en-US" sz="2000" b="1" dirty="0"/>
              <a:t>：</a:t>
            </a:r>
            <a:r>
              <a:rPr lang="zh-CN" altLang="en-US" sz="2000" dirty="0"/>
              <a:t>用来记录每一次对话的内容，每个</a:t>
            </a:r>
            <a:r>
              <a:rPr lang="en-US" altLang="zh-CN" sz="2000" dirty="0"/>
              <a:t>Dialogue</a:t>
            </a:r>
            <a:r>
              <a:rPr lang="zh-CN" altLang="en-US" sz="2000" dirty="0"/>
              <a:t>对象包括若干</a:t>
            </a:r>
            <a:r>
              <a:rPr lang="en-US" altLang="zh-CN" sz="2000" dirty="0"/>
              <a:t>Turn</a:t>
            </a:r>
            <a:r>
              <a:rPr lang="zh-CN" altLang="en-US" sz="2000" dirty="0"/>
              <a:t>对象和对话</a:t>
            </a:r>
            <a:r>
              <a:rPr lang="en-US" altLang="zh-CN" sz="2000" dirty="0"/>
              <a:t>id</a:t>
            </a:r>
            <a:r>
              <a:rPr lang="zh-CN" altLang="en-US" sz="2000" dirty="0"/>
              <a:t>。</a:t>
            </a:r>
            <a:endParaRPr lang="en-US" altLang="zh-CN" sz="2000" dirty="0"/>
          </a:p>
          <a:p>
            <a:pPr marL="342900" indent="-342900" algn="just">
              <a:lnSpc>
                <a:spcPct val="120000"/>
              </a:lnSpc>
              <a:buFont typeface="Arial" panose="020B0604020202020204" pitchFamily="34" charset="0"/>
              <a:buChar char="•"/>
            </a:pPr>
            <a:endParaRPr lang="zh-CN" altLang="en-US" sz="2000" dirty="0"/>
          </a:p>
          <a:p>
            <a:pPr marL="342900" indent="-342900" algn="just">
              <a:lnSpc>
                <a:spcPct val="120000"/>
              </a:lnSpc>
              <a:buFont typeface="Arial" panose="020B0604020202020204" pitchFamily="34" charset="0"/>
              <a:buChar char="•"/>
            </a:pPr>
            <a:r>
              <a:rPr lang="en-US" altLang="zh-CN" sz="2000" b="1" dirty="0"/>
              <a:t>Turn</a:t>
            </a:r>
            <a:r>
              <a:rPr lang="zh-CN" altLang="en-US" sz="2000" b="1" dirty="0"/>
              <a:t>：</a:t>
            </a:r>
            <a:r>
              <a:rPr lang="zh-CN" altLang="en-US" sz="2000" dirty="0"/>
              <a:t>用来记录一轮对话的内容，每个</a:t>
            </a:r>
            <a:r>
              <a:rPr lang="en-US" altLang="zh-CN" sz="2000" dirty="0"/>
              <a:t>Turn</a:t>
            </a:r>
            <a:r>
              <a:rPr lang="zh-CN" altLang="en-US" sz="2000" dirty="0"/>
              <a:t>对象包括对话轮次</a:t>
            </a:r>
            <a:r>
              <a:rPr lang="en-US" altLang="zh-CN" sz="2000" dirty="0"/>
              <a:t>id</a:t>
            </a:r>
            <a:r>
              <a:rPr lang="zh-CN" altLang="en-US" sz="2000" dirty="0"/>
              <a:t>、</a:t>
            </a:r>
            <a:r>
              <a:rPr lang="en-US" altLang="zh-CN" sz="2000" dirty="0"/>
              <a:t>transcript</a:t>
            </a:r>
            <a:r>
              <a:rPr lang="zh-CN" altLang="en-US" sz="2000" dirty="0"/>
              <a:t>、</a:t>
            </a:r>
            <a:r>
              <a:rPr lang="en-US" altLang="zh-CN" sz="2000" dirty="0" err="1"/>
              <a:t>turn_label</a:t>
            </a:r>
            <a:r>
              <a:rPr lang="zh-CN" altLang="en-US" sz="2000" dirty="0"/>
              <a:t>、</a:t>
            </a:r>
            <a:r>
              <a:rPr lang="en-US" altLang="zh-CN" sz="2000" dirty="0" err="1"/>
              <a:t>belief_state</a:t>
            </a:r>
            <a:r>
              <a:rPr lang="zh-CN" altLang="en-US" sz="2000" dirty="0"/>
              <a:t>、</a:t>
            </a:r>
            <a:r>
              <a:rPr lang="en-US" altLang="zh-CN" sz="2000" dirty="0" err="1"/>
              <a:t>system_acts</a:t>
            </a:r>
            <a:r>
              <a:rPr lang="zh-CN" altLang="en-US" sz="2000" dirty="0"/>
              <a:t>、</a:t>
            </a:r>
            <a:r>
              <a:rPr lang="en-US" altLang="zh-CN" sz="2000" dirty="0" err="1"/>
              <a:t>system_transcript</a:t>
            </a:r>
            <a:r>
              <a:rPr lang="zh-CN" altLang="en-US" sz="2000" dirty="0"/>
              <a:t>、</a:t>
            </a:r>
            <a:r>
              <a:rPr lang="en-US" altLang="zh-CN" sz="2000" dirty="0"/>
              <a:t>num</a:t>
            </a:r>
            <a:r>
              <a:rPr lang="zh-CN" altLang="en-US" sz="2000" dirty="0"/>
              <a:t>。其中，</a:t>
            </a:r>
            <a:r>
              <a:rPr lang="en-US" altLang="zh-CN" sz="2000" dirty="0"/>
              <a:t>num</a:t>
            </a:r>
            <a:r>
              <a:rPr lang="zh-CN" altLang="en-US" sz="2000" dirty="0"/>
              <a:t>表示文字内容的</a:t>
            </a:r>
            <a:r>
              <a:rPr lang="en-US" altLang="zh-CN" sz="2000" dirty="0"/>
              <a:t>index</a:t>
            </a:r>
            <a:r>
              <a:rPr lang="zh-CN" altLang="en-US" sz="2000" dirty="0"/>
              <a:t>。</a:t>
            </a:r>
            <a:endParaRPr lang="en-US" altLang="zh-CN" sz="2000" dirty="0"/>
          </a:p>
          <a:p>
            <a:pPr marL="342900" indent="-342900" algn="just">
              <a:lnSpc>
                <a:spcPct val="120000"/>
              </a:lnSpc>
              <a:buFont typeface="Arial" panose="020B0604020202020204" pitchFamily="34" charset="0"/>
              <a:buChar char="•"/>
            </a:pPr>
            <a:endParaRPr lang="zh-CN" altLang="en-US" sz="2000" dirty="0"/>
          </a:p>
          <a:p>
            <a:pPr marL="342900" indent="-342900" algn="just">
              <a:lnSpc>
                <a:spcPct val="120000"/>
              </a:lnSpc>
              <a:buFont typeface="Arial" panose="020B0604020202020204" pitchFamily="34" charset="0"/>
              <a:buChar char="•"/>
            </a:pPr>
            <a:r>
              <a:rPr lang="en-US" altLang="zh-CN" sz="2000" b="1" dirty="0"/>
              <a:t>Ontology</a:t>
            </a:r>
            <a:r>
              <a:rPr lang="zh-CN" altLang="en-US" sz="2000" b="1" dirty="0"/>
              <a:t>：</a:t>
            </a:r>
            <a:r>
              <a:rPr lang="zh-CN" altLang="en-US" sz="2000" dirty="0"/>
              <a:t>本体内容，由于</a:t>
            </a:r>
            <a:r>
              <a:rPr lang="en-US" altLang="zh-CN" sz="2000" dirty="0"/>
              <a:t>GLAD</a:t>
            </a:r>
            <a:r>
              <a:rPr lang="zh-CN" altLang="en-US" sz="2000" dirty="0"/>
              <a:t>模型需要预先定义所有本体内容，每个</a:t>
            </a:r>
            <a:r>
              <a:rPr lang="en-US" altLang="zh-CN" sz="2000" dirty="0"/>
              <a:t>Ontology</a:t>
            </a:r>
            <a:r>
              <a:rPr lang="zh-CN" altLang="en-US" sz="2000" dirty="0"/>
              <a:t>对象包括所有的</a:t>
            </a:r>
            <a:r>
              <a:rPr lang="en-US" altLang="zh-CN" sz="2000" dirty="0"/>
              <a:t>slot</a:t>
            </a:r>
            <a:r>
              <a:rPr lang="zh-CN" altLang="en-US" sz="2000" dirty="0"/>
              <a:t>名、</a:t>
            </a:r>
            <a:r>
              <a:rPr lang="en-US" altLang="zh-CN" sz="2000" dirty="0"/>
              <a:t>slot</a:t>
            </a:r>
            <a:r>
              <a:rPr lang="zh-CN" altLang="en-US" sz="2000" dirty="0"/>
              <a:t>值和转化为数字的</a:t>
            </a:r>
            <a:r>
              <a:rPr lang="en-US" altLang="zh-CN" sz="2000" dirty="0"/>
              <a:t>num</a:t>
            </a:r>
            <a:r>
              <a:rPr lang="zh-CN" altLang="en-US" sz="2000" dirty="0"/>
              <a:t>。</a:t>
            </a:r>
          </a:p>
        </p:txBody>
      </p:sp>
      <p:pic>
        <p:nvPicPr>
          <p:cNvPr id="2" name="图片 1">
            <a:extLst>
              <a:ext uri="{FF2B5EF4-FFF2-40B4-BE49-F238E27FC236}">
                <a16:creationId xmlns:a16="http://schemas.microsoft.com/office/drawing/2014/main" id="{6603EB5A-CD57-4889-A14C-BDC4C12DAE96}"/>
              </a:ext>
            </a:extLst>
          </p:cNvPr>
          <p:cNvPicPr>
            <a:picLocks noChangeAspect="1"/>
          </p:cNvPicPr>
          <p:nvPr/>
        </p:nvPicPr>
        <p:blipFill>
          <a:blip r:embed="rId2"/>
          <a:stretch>
            <a:fillRect/>
          </a:stretch>
        </p:blipFill>
        <p:spPr>
          <a:xfrm>
            <a:off x="7020233" y="3224947"/>
            <a:ext cx="4979055" cy="1242034"/>
          </a:xfrm>
          <a:prstGeom prst="rect">
            <a:avLst/>
          </a:prstGeom>
        </p:spPr>
      </p:pic>
      <p:pic>
        <p:nvPicPr>
          <p:cNvPr id="4" name="图片 3">
            <a:extLst>
              <a:ext uri="{FF2B5EF4-FFF2-40B4-BE49-F238E27FC236}">
                <a16:creationId xmlns:a16="http://schemas.microsoft.com/office/drawing/2014/main" id="{B25C6864-3C2C-4F16-A602-3EAD30632BE0}"/>
              </a:ext>
            </a:extLst>
          </p:cNvPr>
          <p:cNvPicPr>
            <a:picLocks noChangeAspect="1"/>
          </p:cNvPicPr>
          <p:nvPr/>
        </p:nvPicPr>
        <p:blipFill>
          <a:blip r:embed="rId3"/>
          <a:stretch>
            <a:fillRect/>
          </a:stretch>
        </p:blipFill>
        <p:spPr>
          <a:xfrm>
            <a:off x="7534820" y="1884043"/>
            <a:ext cx="3685753" cy="1261462"/>
          </a:xfrm>
          <a:prstGeom prst="rect">
            <a:avLst/>
          </a:prstGeom>
        </p:spPr>
      </p:pic>
      <p:pic>
        <p:nvPicPr>
          <p:cNvPr id="5" name="图片 4">
            <a:extLst>
              <a:ext uri="{FF2B5EF4-FFF2-40B4-BE49-F238E27FC236}">
                <a16:creationId xmlns:a16="http://schemas.microsoft.com/office/drawing/2014/main" id="{EDEABB93-3803-43F9-AF8F-6229700E9C9B}"/>
              </a:ext>
            </a:extLst>
          </p:cNvPr>
          <p:cNvPicPr>
            <a:picLocks noChangeAspect="1"/>
          </p:cNvPicPr>
          <p:nvPr/>
        </p:nvPicPr>
        <p:blipFill>
          <a:blip r:embed="rId4"/>
          <a:stretch>
            <a:fillRect/>
          </a:stretch>
        </p:blipFill>
        <p:spPr>
          <a:xfrm>
            <a:off x="8030077" y="825691"/>
            <a:ext cx="2695238" cy="923810"/>
          </a:xfrm>
          <a:prstGeom prst="rect">
            <a:avLst/>
          </a:prstGeom>
        </p:spPr>
      </p:pic>
      <p:pic>
        <p:nvPicPr>
          <p:cNvPr id="7" name="图片 6">
            <a:extLst>
              <a:ext uri="{FF2B5EF4-FFF2-40B4-BE49-F238E27FC236}">
                <a16:creationId xmlns:a16="http://schemas.microsoft.com/office/drawing/2014/main" id="{90B74518-93B7-41FC-B36E-A357A5FCD8C7}"/>
              </a:ext>
            </a:extLst>
          </p:cNvPr>
          <p:cNvPicPr>
            <a:picLocks noChangeAspect="1"/>
          </p:cNvPicPr>
          <p:nvPr/>
        </p:nvPicPr>
        <p:blipFill>
          <a:blip r:embed="rId5"/>
          <a:stretch>
            <a:fillRect/>
          </a:stretch>
        </p:blipFill>
        <p:spPr>
          <a:xfrm>
            <a:off x="6977781" y="4887396"/>
            <a:ext cx="5063957" cy="1440747"/>
          </a:xfrm>
          <a:prstGeom prst="rect">
            <a:avLst/>
          </a:prstGeom>
        </p:spPr>
      </p:pic>
    </p:spTree>
    <p:extLst>
      <p:ext uri="{BB962C8B-B14F-4D97-AF65-F5344CB8AC3E}">
        <p14:creationId xmlns:p14="http://schemas.microsoft.com/office/powerpoint/2010/main" val="74829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1AA08C2B-1631-4C63-AC99-BA391C84DD11}"/>
              </a:ext>
            </a:extLst>
          </p:cNvPr>
          <p:cNvSpPr txBox="1">
            <a:spLocks/>
          </p:cNvSpPr>
          <p:nvPr/>
        </p:nvSpPr>
        <p:spPr>
          <a:xfrm>
            <a:off x="522604" y="354326"/>
            <a:ext cx="2868296"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chemeClr val="accent2">
                    <a:lumMod val="60000"/>
                    <a:lumOff val="40000"/>
                  </a:schemeClr>
                </a:solidFill>
                <a:latin typeface="+mn-lt"/>
                <a:ea typeface="+mn-ea"/>
                <a:cs typeface="+mn-ea"/>
                <a:sym typeface="+mn-lt"/>
              </a:rPr>
              <a:t>数据预处理</a:t>
            </a:r>
            <a:endParaRPr lang="en-US" altLang="zh-CN" dirty="0">
              <a:solidFill>
                <a:schemeClr val="accent2">
                  <a:lumMod val="60000"/>
                  <a:lumOff val="40000"/>
                </a:schemeClr>
              </a:solidFill>
              <a:latin typeface="+mn-lt"/>
              <a:ea typeface="+mn-ea"/>
              <a:cs typeface="+mn-ea"/>
              <a:sym typeface="+mn-lt"/>
            </a:endParaRPr>
          </a:p>
        </p:txBody>
      </p:sp>
      <p:sp>
        <p:nvSpPr>
          <p:cNvPr id="6" name="矩形 5">
            <a:extLst>
              <a:ext uri="{FF2B5EF4-FFF2-40B4-BE49-F238E27FC236}">
                <a16:creationId xmlns:a16="http://schemas.microsoft.com/office/drawing/2014/main" id="{7B260449-A4ED-4C67-9557-064A00E52E30}"/>
              </a:ext>
            </a:extLst>
          </p:cNvPr>
          <p:cNvSpPr/>
          <p:nvPr/>
        </p:nvSpPr>
        <p:spPr>
          <a:xfrm>
            <a:off x="522604" y="975110"/>
            <a:ext cx="10037445" cy="2276521"/>
          </a:xfrm>
          <a:prstGeom prst="rect">
            <a:avLst/>
          </a:prstGeom>
        </p:spPr>
        <p:txBody>
          <a:bodyPr wrap="square">
            <a:spAutoFit/>
            <a:scene3d>
              <a:camera prst="orthographicFront"/>
              <a:lightRig rig="threePt" dir="t"/>
            </a:scene3d>
            <a:sp3d contourW="12700"/>
          </a:bodyPr>
          <a:lstStyle/>
          <a:p>
            <a:pPr marL="342900" indent="-342900" algn="just">
              <a:lnSpc>
                <a:spcPct val="120000"/>
              </a:lnSpc>
              <a:buFont typeface="Arial" panose="020B0604020202020204" pitchFamily="34" charset="0"/>
              <a:buChar char="•"/>
            </a:pPr>
            <a:r>
              <a:rPr lang="zh-CN" altLang="en-US" sz="2000" dirty="0"/>
              <a:t>源码中，由于</a:t>
            </a:r>
            <a:r>
              <a:rPr lang="en-US" altLang="zh-CN" sz="2000" dirty="0"/>
              <a:t>WOZ</a:t>
            </a:r>
            <a:r>
              <a:rPr lang="zh-CN" altLang="en-US" sz="2000" dirty="0"/>
              <a:t>数据集并没有经过任何处理，所以作者使用了斯坦福</a:t>
            </a:r>
            <a:r>
              <a:rPr lang="en-US" altLang="zh-CN" sz="2000" dirty="0"/>
              <a:t>NLP</a:t>
            </a:r>
            <a:r>
              <a:rPr lang="zh-CN" altLang="en-US" sz="2000" dirty="0"/>
              <a:t>包，对原始数据进行了分词，这里可以将分词工具进行切换，核心目的是为了将所有单词和标点进行区分。</a:t>
            </a:r>
            <a:endParaRPr lang="en-US" altLang="zh-CN" sz="2000" dirty="0"/>
          </a:p>
          <a:p>
            <a:pPr marL="342900" indent="-342900" algn="just">
              <a:lnSpc>
                <a:spcPct val="120000"/>
              </a:lnSpc>
              <a:buFont typeface="Arial" panose="020B0604020202020204" pitchFamily="34" charset="0"/>
              <a:buChar char="•"/>
            </a:pPr>
            <a:endParaRPr lang="en-US" altLang="zh-CN" sz="2000" dirty="0"/>
          </a:p>
          <a:p>
            <a:pPr marL="342900" indent="-342900" algn="just">
              <a:lnSpc>
                <a:spcPct val="120000"/>
              </a:lnSpc>
              <a:buFont typeface="Arial" panose="020B0604020202020204" pitchFamily="34" charset="0"/>
              <a:buChar char="•"/>
            </a:pPr>
            <a:r>
              <a:rPr lang="zh-CN" altLang="en-US" sz="2000" dirty="0"/>
              <a:t>如果只用</a:t>
            </a:r>
            <a:r>
              <a:rPr lang="en-US" altLang="zh-CN" sz="2000" dirty="0"/>
              <a:t>split()</a:t>
            </a:r>
            <a:r>
              <a:rPr lang="zh-CN" altLang="en-US" sz="2000" dirty="0"/>
              <a:t>函数，无法将单词和标点进行区分，这样会使得在词向量</a:t>
            </a:r>
            <a:r>
              <a:rPr lang="en-US" altLang="zh-CN" sz="2000" dirty="0"/>
              <a:t>Glove</a:t>
            </a:r>
            <a:r>
              <a:rPr lang="zh-CN" altLang="en-US" sz="2000" dirty="0"/>
              <a:t>中变成</a:t>
            </a:r>
            <a:r>
              <a:rPr lang="en-US" altLang="zh-CN" sz="2000" dirty="0"/>
              <a:t>unknown</a:t>
            </a:r>
            <a:r>
              <a:rPr lang="zh-CN" altLang="en-US" sz="2000" dirty="0"/>
              <a:t>，不便于后续操作。</a:t>
            </a:r>
          </a:p>
        </p:txBody>
      </p:sp>
      <p:pic>
        <p:nvPicPr>
          <p:cNvPr id="4" name="图片 3">
            <a:extLst>
              <a:ext uri="{FF2B5EF4-FFF2-40B4-BE49-F238E27FC236}">
                <a16:creationId xmlns:a16="http://schemas.microsoft.com/office/drawing/2014/main" id="{BECA3AD5-CA9A-44A9-B3BD-12640B775DC2}"/>
              </a:ext>
            </a:extLst>
          </p:cNvPr>
          <p:cNvPicPr>
            <a:picLocks noChangeAspect="1"/>
          </p:cNvPicPr>
          <p:nvPr/>
        </p:nvPicPr>
        <p:blipFill>
          <a:blip r:embed="rId2"/>
          <a:stretch>
            <a:fillRect/>
          </a:stretch>
        </p:blipFill>
        <p:spPr>
          <a:xfrm>
            <a:off x="1439496" y="3758203"/>
            <a:ext cx="8214757" cy="2200604"/>
          </a:xfrm>
          <a:prstGeom prst="rect">
            <a:avLst/>
          </a:prstGeom>
        </p:spPr>
      </p:pic>
    </p:spTree>
    <p:extLst>
      <p:ext uri="{BB962C8B-B14F-4D97-AF65-F5344CB8AC3E}">
        <p14:creationId xmlns:p14="http://schemas.microsoft.com/office/powerpoint/2010/main" val="255885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B282C89E-AE9B-4D15-B2AA-C6A2F44B00D3}"/>
              </a:ext>
            </a:extLst>
          </p:cNvPr>
          <p:cNvSpPr txBox="1">
            <a:spLocks/>
          </p:cNvSpPr>
          <p:nvPr/>
        </p:nvSpPr>
        <p:spPr>
          <a:xfrm>
            <a:off x="522604" y="354326"/>
            <a:ext cx="3833496"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solidFill>
                  <a:schemeClr val="accent2">
                    <a:lumMod val="60000"/>
                    <a:lumOff val="40000"/>
                  </a:schemeClr>
                </a:solidFill>
                <a:latin typeface="+mn-lt"/>
                <a:ea typeface="+mn-ea"/>
                <a:cs typeface="+mn-ea"/>
                <a:sym typeface="+mn-lt"/>
              </a:rPr>
              <a:t>MultiWOZ</a:t>
            </a:r>
            <a:r>
              <a:rPr lang="zh-CN" altLang="en-US" dirty="0">
                <a:solidFill>
                  <a:schemeClr val="accent2">
                    <a:lumMod val="60000"/>
                    <a:lumOff val="40000"/>
                  </a:schemeClr>
                </a:solidFill>
                <a:latin typeface="+mn-lt"/>
                <a:ea typeface="+mn-ea"/>
                <a:cs typeface="+mn-ea"/>
                <a:sym typeface="+mn-lt"/>
              </a:rPr>
              <a:t>数据集</a:t>
            </a:r>
            <a:endParaRPr lang="en-US" altLang="zh-CN" dirty="0">
              <a:solidFill>
                <a:schemeClr val="accent2">
                  <a:lumMod val="60000"/>
                  <a:lumOff val="40000"/>
                </a:schemeClr>
              </a:solidFill>
              <a:latin typeface="+mn-lt"/>
              <a:ea typeface="+mn-ea"/>
              <a:cs typeface="+mn-ea"/>
              <a:sym typeface="+mn-lt"/>
            </a:endParaRPr>
          </a:p>
        </p:txBody>
      </p:sp>
      <p:sp>
        <p:nvSpPr>
          <p:cNvPr id="5" name="矩形 4">
            <a:extLst>
              <a:ext uri="{FF2B5EF4-FFF2-40B4-BE49-F238E27FC236}">
                <a16:creationId xmlns:a16="http://schemas.microsoft.com/office/drawing/2014/main" id="{BE5F23A5-737C-46CE-93D9-23FB4DF7498B}"/>
              </a:ext>
            </a:extLst>
          </p:cNvPr>
          <p:cNvSpPr/>
          <p:nvPr/>
        </p:nvSpPr>
        <p:spPr>
          <a:xfrm>
            <a:off x="522604" y="975110"/>
            <a:ext cx="10037446" cy="5324535"/>
          </a:xfrm>
          <a:prstGeom prst="rect">
            <a:avLst/>
          </a:prstGeom>
        </p:spPr>
        <p:txBody>
          <a:bodyPr wrap="square">
            <a:spAutoFit/>
            <a:scene3d>
              <a:camera prst="orthographicFront"/>
              <a:lightRig rig="threePt" dir="t"/>
            </a:scene3d>
            <a:sp3d contourW="12700"/>
          </a:bodyPr>
          <a:lstStyle/>
          <a:p>
            <a:pPr marL="342900" indent="-342900">
              <a:buFont typeface="Arial" panose="020B0604020202020204" pitchFamily="34" charset="0"/>
              <a:buChar char="•"/>
            </a:pPr>
            <a:r>
              <a:rPr lang="en-US" altLang="zh-CN" sz="2000" b="1" dirty="0"/>
              <a:t>New WOZ</a:t>
            </a:r>
          </a:p>
          <a:p>
            <a:pPr marL="800100" lvl="1" indent="-342900">
              <a:buFont typeface="Arial" panose="020B0604020202020204" pitchFamily="34" charset="0"/>
              <a:buChar char="•"/>
            </a:pPr>
            <a:r>
              <a:rPr lang="en-US" altLang="zh-CN" sz="2000" dirty="0"/>
              <a:t>2018</a:t>
            </a:r>
            <a:r>
              <a:rPr lang="zh-CN" altLang="en-US" sz="2000" dirty="0"/>
              <a:t>年，剑桥大学的研究人员在提出了一个新的</a:t>
            </a:r>
            <a:r>
              <a:rPr lang="en-US" altLang="zh-CN" sz="2000" dirty="0"/>
              <a:t>multi-domain DST</a:t>
            </a:r>
            <a:r>
              <a:rPr lang="zh-CN" altLang="en-US" sz="2000" dirty="0"/>
              <a:t>模型的同时，顺带着提出了一个新的数据集，这论文里叫做</a:t>
            </a:r>
            <a:r>
              <a:rPr lang="en-US" altLang="zh-CN" sz="2000" dirty="0"/>
              <a:t>New WOZ</a:t>
            </a:r>
            <a:r>
              <a:rPr lang="zh-CN" altLang="en-US" sz="2000" dirty="0"/>
              <a:t>，发表在</a:t>
            </a:r>
            <a:r>
              <a:rPr lang="en-US" altLang="zh-CN" sz="2000" dirty="0"/>
              <a:t>ACL</a:t>
            </a:r>
            <a:r>
              <a:rPr lang="zh-CN" altLang="en-US" sz="2000" dirty="0"/>
              <a:t>，这里数据集只是验证模型。</a:t>
            </a:r>
          </a:p>
          <a:p>
            <a:pPr marL="342900" indent="-342900">
              <a:buFont typeface="Arial" panose="020B0604020202020204" pitchFamily="34" charset="0"/>
              <a:buChar char="•"/>
            </a:pPr>
            <a:r>
              <a:rPr lang="en-US" altLang="zh-CN" sz="2000" b="1" dirty="0" err="1"/>
              <a:t>MultiWOZ</a:t>
            </a:r>
            <a:r>
              <a:rPr lang="en-US" altLang="zh-CN" sz="2000" b="1" dirty="0"/>
              <a:t> 2.0</a:t>
            </a:r>
          </a:p>
          <a:p>
            <a:pPr marL="800100" lvl="1" indent="-342900">
              <a:buFont typeface="Arial" panose="020B0604020202020204" pitchFamily="34" charset="0"/>
              <a:buChar char="•"/>
            </a:pPr>
            <a:r>
              <a:rPr lang="zh-CN" altLang="en-US" sz="2000" dirty="0"/>
              <a:t>之后，剑桥大学的研究员在之前的基础上，将数据集单独拿出来，首次提出了</a:t>
            </a:r>
            <a:r>
              <a:rPr lang="en-US" altLang="zh-CN" sz="2000" dirty="0" err="1"/>
              <a:t>MultiWOZ</a:t>
            </a:r>
            <a:r>
              <a:rPr lang="zh-CN" altLang="en-US" sz="2000" dirty="0"/>
              <a:t>数据集，因为</a:t>
            </a:r>
            <a:r>
              <a:rPr lang="en-US" altLang="zh-CN" sz="2000" dirty="0"/>
              <a:t>1.0</a:t>
            </a:r>
            <a:r>
              <a:rPr lang="zh-CN" altLang="en-US" sz="2000" dirty="0"/>
              <a:t>叫</a:t>
            </a:r>
            <a:r>
              <a:rPr lang="en-US" altLang="zh-CN" sz="2000" dirty="0"/>
              <a:t>New WOZ</a:t>
            </a:r>
            <a:r>
              <a:rPr lang="zh-CN" altLang="en-US" sz="2000" dirty="0"/>
              <a:t>，所以这里就是</a:t>
            </a:r>
            <a:r>
              <a:rPr lang="en-US" altLang="zh-CN" sz="2000" dirty="0"/>
              <a:t>2.0</a:t>
            </a:r>
            <a:r>
              <a:rPr lang="zh-CN" altLang="en-US" sz="2000" dirty="0"/>
              <a:t>的由来。这篇论文发表在</a:t>
            </a:r>
            <a:r>
              <a:rPr lang="en-US" altLang="zh-CN" sz="2000" dirty="0"/>
              <a:t>EMNLP</a:t>
            </a:r>
            <a:r>
              <a:rPr lang="zh-CN" altLang="en-US" sz="2000" dirty="0"/>
              <a:t>上面，获得了当年的</a:t>
            </a:r>
            <a:r>
              <a:rPr lang="en-US" altLang="zh-CN" sz="2000" dirty="0"/>
              <a:t>best paper</a:t>
            </a:r>
            <a:r>
              <a:rPr lang="zh-CN" altLang="en-US" sz="2000" dirty="0"/>
              <a:t>。</a:t>
            </a:r>
          </a:p>
          <a:p>
            <a:pPr marL="342900" indent="-342900">
              <a:buFont typeface="Arial" panose="020B0604020202020204" pitchFamily="34" charset="0"/>
              <a:buChar char="•"/>
            </a:pPr>
            <a:r>
              <a:rPr lang="en-US" altLang="zh-CN" sz="2000" b="1" dirty="0" err="1"/>
              <a:t>MultiWOZ</a:t>
            </a:r>
            <a:r>
              <a:rPr lang="en-US" altLang="zh-CN" sz="2000" b="1" dirty="0"/>
              <a:t> 2.1</a:t>
            </a:r>
          </a:p>
          <a:p>
            <a:pPr marL="800100" lvl="1" indent="-342900">
              <a:buFont typeface="Arial" panose="020B0604020202020204" pitchFamily="34" charset="0"/>
              <a:buChar char="•"/>
            </a:pPr>
            <a:r>
              <a:rPr lang="en-US" altLang="zh-CN" sz="2000" dirty="0"/>
              <a:t>2019</a:t>
            </a:r>
            <a:r>
              <a:rPr lang="zh-CN" altLang="en-US" sz="2000" dirty="0"/>
              <a:t>年，亚马逊的研究员针对</a:t>
            </a:r>
            <a:r>
              <a:rPr lang="en-US" altLang="zh-CN" sz="2000" dirty="0" err="1"/>
              <a:t>MultiWOZ</a:t>
            </a:r>
            <a:r>
              <a:rPr lang="en-US" altLang="zh-CN" sz="2000" dirty="0"/>
              <a:t> 2.0</a:t>
            </a:r>
            <a:r>
              <a:rPr lang="zh-CN" altLang="en-US" sz="2000" dirty="0"/>
              <a:t>中的一些错误进行了修正，添加了添加了对槽位的解释和对话行为的标注，</a:t>
            </a:r>
            <a:r>
              <a:rPr lang="en-US" altLang="zh-CN" sz="2000" dirty="0" err="1"/>
              <a:t>MultiWOZ</a:t>
            </a:r>
            <a:r>
              <a:rPr lang="en-US" altLang="zh-CN" sz="2000" dirty="0"/>
              <a:t> 2.1</a:t>
            </a:r>
            <a:r>
              <a:rPr lang="zh-CN" altLang="en-US" sz="2000" dirty="0"/>
              <a:t>诞生了。</a:t>
            </a:r>
          </a:p>
          <a:p>
            <a:pPr marL="342900" indent="-342900">
              <a:buFont typeface="Arial" panose="020B0604020202020204" pitchFamily="34" charset="0"/>
              <a:buChar char="•"/>
            </a:pPr>
            <a:r>
              <a:rPr lang="en-US" altLang="zh-CN" sz="2000" b="1" dirty="0" err="1"/>
              <a:t>MultiWOZ</a:t>
            </a:r>
            <a:r>
              <a:rPr lang="en-US" altLang="zh-CN" sz="2000" b="1" dirty="0"/>
              <a:t> 2.2</a:t>
            </a:r>
          </a:p>
          <a:p>
            <a:pPr marL="800100" lvl="1" indent="-342900">
              <a:buFont typeface="Arial" panose="020B0604020202020204" pitchFamily="34" charset="0"/>
              <a:buChar char="•"/>
            </a:pPr>
            <a:r>
              <a:rPr lang="en-US" altLang="zh-CN" sz="2000" dirty="0"/>
              <a:t>2020</a:t>
            </a:r>
            <a:r>
              <a:rPr lang="zh-CN" altLang="en-US" sz="2000" dirty="0"/>
              <a:t>年，谷歌的研究员又在</a:t>
            </a:r>
            <a:r>
              <a:rPr lang="en-US" altLang="zh-CN" sz="2000" dirty="0"/>
              <a:t>2.1</a:t>
            </a:r>
            <a:r>
              <a:rPr lang="zh-CN" altLang="en-US" sz="2000" dirty="0"/>
              <a:t>的基础上，进一步修正了部分状态追踪错误，提出了升级版</a:t>
            </a:r>
            <a:r>
              <a:rPr lang="en-US" altLang="zh-CN" sz="2000" dirty="0"/>
              <a:t>2.2</a:t>
            </a:r>
            <a:r>
              <a:rPr lang="zh-CN" altLang="en-US" sz="2000" dirty="0"/>
              <a:t>。</a:t>
            </a:r>
          </a:p>
          <a:p>
            <a:pPr marL="342900" indent="-342900">
              <a:buFont typeface="Arial" panose="020B0604020202020204" pitchFamily="34" charset="0"/>
              <a:buChar char="•"/>
            </a:pPr>
            <a:r>
              <a:rPr lang="en-US" altLang="zh-CN" sz="2000" b="1" dirty="0" err="1"/>
              <a:t>MultiWOZ</a:t>
            </a:r>
            <a:r>
              <a:rPr lang="en-US" altLang="zh-CN" sz="2000" b="1" dirty="0"/>
              <a:t> 2.3 </a:t>
            </a:r>
            <a:r>
              <a:rPr lang="zh-CN" altLang="en-US" sz="2000" b="1" dirty="0"/>
              <a:t>和 </a:t>
            </a:r>
            <a:r>
              <a:rPr lang="en-US" altLang="zh-CN" sz="2000" b="1" dirty="0"/>
              <a:t>2.4</a:t>
            </a:r>
          </a:p>
          <a:p>
            <a:pPr marL="800100" lvl="1" indent="-342900">
              <a:buFont typeface="Arial" panose="020B0604020202020204" pitchFamily="34" charset="0"/>
              <a:buChar char="•"/>
            </a:pPr>
            <a:r>
              <a:rPr lang="en-US" altLang="zh-CN" sz="2000" dirty="0"/>
              <a:t>2.3</a:t>
            </a:r>
            <a:r>
              <a:rPr lang="zh-CN" altLang="en-US" sz="2000" dirty="0"/>
              <a:t>由伊利诺伊大学芝加哥分校，</a:t>
            </a:r>
            <a:r>
              <a:rPr lang="en-US" altLang="zh-CN" sz="2000" dirty="0"/>
              <a:t>2.4</a:t>
            </a:r>
            <a:r>
              <a:rPr lang="zh-CN" altLang="en-US" sz="2000" dirty="0"/>
              <a:t>由伦敦学院提出，都是在原有基础上修正一些标注错误等等，但目前在</a:t>
            </a:r>
            <a:r>
              <a:rPr lang="en-US" altLang="zh-CN" sz="2000" dirty="0" err="1"/>
              <a:t>MultiWOZ</a:t>
            </a:r>
            <a:r>
              <a:rPr lang="zh-CN" altLang="en-US" sz="2000" dirty="0"/>
              <a:t>数据集的</a:t>
            </a:r>
            <a:r>
              <a:rPr lang="en-US" altLang="zh-CN" sz="2000" dirty="0"/>
              <a:t>git</a:t>
            </a:r>
            <a:r>
              <a:rPr lang="zh-CN" altLang="en-US" sz="2000" dirty="0"/>
              <a:t>上面没有体现。</a:t>
            </a:r>
            <a:endParaRPr lang="en-US" altLang="zh-CN" sz="2000" dirty="0">
              <a:solidFill>
                <a:schemeClr val="tx1">
                  <a:lumMod val="65000"/>
                  <a:lumOff val="35000"/>
                </a:schemeClr>
              </a:solidFill>
            </a:endParaRPr>
          </a:p>
        </p:txBody>
      </p:sp>
    </p:spTree>
    <p:extLst>
      <p:ext uri="{BB962C8B-B14F-4D97-AF65-F5344CB8AC3E}">
        <p14:creationId xmlns:p14="http://schemas.microsoft.com/office/powerpoint/2010/main" val="175164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B282C89E-AE9B-4D15-B2AA-C6A2F44B00D3}"/>
              </a:ext>
            </a:extLst>
          </p:cNvPr>
          <p:cNvSpPr txBox="1">
            <a:spLocks/>
          </p:cNvSpPr>
          <p:nvPr/>
        </p:nvSpPr>
        <p:spPr>
          <a:xfrm>
            <a:off x="522604" y="354326"/>
            <a:ext cx="4709796"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solidFill>
                  <a:schemeClr val="accent2">
                    <a:lumMod val="60000"/>
                    <a:lumOff val="40000"/>
                  </a:schemeClr>
                </a:solidFill>
                <a:latin typeface="+mn-lt"/>
                <a:ea typeface="+mn-ea"/>
                <a:cs typeface="+mn-ea"/>
                <a:sym typeface="+mn-lt"/>
              </a:rPr>
              <a:t>MultiWOZ</a:t>
            </a:r>
            <a:r>
              <a:rPr lang="zh-CN" altLang="en-US" dirty="0">
                <a:solidFill>
                  <a:schemeClr val="accent2">
                    <a:lumMod val="60000"/>
                    <a:lumOff val="40000"/>
                  </a:schemeClr>
                </a:solidFill>
                <a:latin typeface="+mn-lt"/>
                <a:ea typeface="+mn-ea"/>
                <a:cs typeface="+mn-ea"/>
                <a:sym typeface="+mn-lt"/>
              </a:rPr>
              <a:t>数据集排行</a:t>
            </a:r>
            <a:endParaRPr lang="en-US" altLang="zh-CN" dirty="0">
              <a:solidFill>
                <a:schemeClr val="accent2">
                  <a:lumMod val="60000"/>
                  <a:lumOff val="40000"/>
                </a:schemeClr>
              </a:solidFill>
              <a:latin typeface="+mn-lt"/>
              <a:ea typeface="+mn-ea"/>
              <a:cs typeface="+mn-ea"/>
              <a:sym typeface="+mn-lt"/>
            </a:endParaRPr>
          </a:p>
        </p:txBody>
      </p:sp>
      <p:grpSp>
        <p:nvGrpSpPr>
          <p:cNvPr id="9" name="组合 8">
            <a:extLst>
              <a:ext uri="{FF2B5EF4-FFF2-40B4-BE49-F238E27FC236}">
                <a16:creationId xmlns:a16="http://schemas.microsoft.com/office/drawing/2014/main" id="{650BFF49-171C-44E7-8E0D-5A5D1B10A808}"/>
              </a:ext>
            </a:extLst>
          </p:cNvPr>
          <p:cNvGrpSpPr/>
          <p:nvPr/>
        </p:nvGrpSpPr>
        <p:grpSpPr>
          <a:xfrm>
            <a:off x="433388" y="1554204"/>
            <a:ext cx="11588319" cy="3749591"/>
            <a:chOff x="515938" y="1051010"/>
            <a:chExt cx="11588319" cy="3749591"/>
          </a:xfrm>
        </p:grpSpPr>
        <p:pic>
          <p:nvPicPr>
            <p:cNvPr id="3" name="图片 2">
              <a:extLst>
                <a:ext uri="{FF2B5EF4-FFF2-40B4-BE49-F238E27FC236}">
                  <a16:creationId xmlns:a16="http://schemas.microsoft.com/office/drawing/2014/main" id="{FF1F80F8-AFB9-44C6-9C61-CA777622AE98}"/>
                </a:ext>
              </a:extLst>
            </p:cNvPr>
            <p:cNvPicPr>
              <a:picLocks noChangeAspect="1"/>
            </p:cNvPicPr>
            <p:nvPr/>
          </p:nvPicPr>
          <p:blipFill>
            <a:blip r:embed="rId2"/>
            <a:stretch>
              <a:fillRect/>
            </a:stretch>
          </p:blipFill>
          <p:spPr>
            <a:xfrm>
              <a:off x="522604" y="1051010"/>
              <a:ext cx="5714253" cy="646038"/>
            </a:xfrm>
            <a:prstGeom prst="rect">
              <a:avLst/>
            </a:prstGeom>
          </p:spPr>
        </p:pic>
        <p:pic>
          <p:nvPicPr>
            <p:cNvPr id="6" name="图片 5">
              <a:extLst>
                <a:ext uri="{FF2B5EF4-FFF2-40B4-BE49-F238E27FC236}">
                  <a16:creationId xmlns:a16="http://schemas.microsoft.com/office/drawing/2014/main" id="{63B7B4B3-82E7-4198-94BF-249F449C82ED}"/>
                </a:ext>
              </a:extLst>
            </p:cNvPr>
            <p:cNvPicPr>
              <a:picLocks noChangeAspect="1"/>
            </p:cNvPicPr>
            <p:nvPr/>
          </p:nvPicPr>
          <p:blipFill>
            <a:blip r:embed="rId2"/>
            <a:stretch>
              <a:fillRect/>
            </a:stretch>
          </p:blipFill>
          <p:spPr>
            <a:xfrm>
              <a:off x="6390004" y="1051010"/>
              <a:ext cx="5714253" cy="646038"/>
            </a:xfrm>
            <a:prstGeom prst="rect">
              <a:avLst/>
            </a:prstGeom>
          </p:spPr>
        </p:pic>
        <p:pic>
          <p:nvPicPr>
            <p:cNvPr id="7" name="图片 6">
              <a:extLst>
                <a:ext uri="{FF2B5EF4-FFF2-40B4-BE49-F238E27FC236}">
                  <a16:creationId xmlns:a16="http://schemas.microsoft.com/office/drawing/2014/main" id="{593BF385-B15B-4A35-9337-695104B6041D}"/>
                </a:ext>
              </a:extLst>
            </p:cNvPr>
            <p:cNvPicPr>
              <a:picLocks noChangeAspect="1"/>
            </p:cNvPicPr>
            <p:nvPr/>
          </p:nvPicPr>
          <p:blipFill>
            <a:blip r:embed="rId3"/>
            <a:stretch>
              <a:fillRect/>
            </a:stretch>
          </p:blipFill>
          <p:spPr>
            <a:xfrm>
              <a:off x="515938" y="1697048"/>
              <a:ext cx="5720919" cy="3033544"/>
            </a:xfrm>
            <a:prstGeom prst="rect">
              <a:avLst/>
            </a:prstGeom>
          </p:spPr>
        </p:pic>
        <p:pic>
          <p:nvPicPr>
            <p:cNvPr id="8" name="图片 7">
              <a:extLst>
                <a:ext uri="{FF2B5EF4-FFF2-40B4-BE49-F238E27FC236}">
                  <a16:creationId xmlns:a16="http://schemas.microsoft.com/office/drawing/2014/main" id="{254C5FBE-3311-4FD9-BB43-E75C49DA3076}"/>
                </a:ext>
              </a:extLst>
            </p:cNvPr>
            <p:cNvPicPr>
              <a:picLocks noChangeAspect="1"/>
            </p:cNvPicPr>
            <p:nvPr/>
          </p:nvPicPr>
          <p:blipFill>
            <a:blip r:embed="rId4"/>
            <a:stretch>
              <a:fillRect/>
            </a:stretch>
          </p:blipFill>
          <p:spPr>
            <a:xfrm>
              <a:off x="6384074" y="1697049"/>
              <a:ext cx="5720183" cy="3103552"/>
            </a:xfrm>
            <a:prstGeom prst="rect">
              <a:avLst/>
            </a:prstGeom>
          </p:spPr>
        </p:pic>
      </p:grpSp>
    </p:spTree>
    <p:extLst>
      <p:ext uri="{BB962C8B-B14F-4D97-AF65-F5344CB8AC3E}">
        <p14:creationId xmlns:p14="http://schemas.microsoft.com/office/powerpoint/2010/main" val="42475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B282C89E-AE9B-4D15-B2AA-C6A2F44B00D3}"/>
              </a:ext>
            </a:extLst>
          </p:cNvPr>
          <p:cNvSpPr txBox="1">
            <a:spLocks/>
          </p:cNvSpPr>
          <p:nvPr/>
        </p:nvSpPr>
        <p:spPr>
          <a:xfrm>
            <a:off x="522604" y="354326"/>
            <a:ext cx="2868296"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chemeClr val="accent2">
                    <a:lumMod val="60000"/>
                    <a:lumOff val="40000"/>
                  </a:schemeClr>
                </a:solidFill>
                <a:latin typeface="+mn-lt"/>
                <a:ea typeface="+mn-ea"/>
                <a:cs typeface="+mn-ea"/>
                <a:sym typeface="+mn-lt"/>
              </a:rPr>
              <a:t>数据预处理</a:t>
            </a:r>
            <a:endParaRPr lang="en-US" altLang="zh-CN" dirty="0">
              <a:solidFill>
                <a:schemeClr val="accent2">
                  <a:lumMod val="60000"/>
                  <a:lumOff val="40000"/>
                </a:schemeClr>
              </a:solidFill>
              <a:latin typeface="+mn-lt"/>
              <a:ea typeface="+mn-ea"/>
              <a:cs typeface="+mn-ea"/>
              <a:sym typeface="+mn-lt"/>
            </a:endParaRPr>
          </a:p>
        </p:txBody>
      </p:sp>
      <p:pic>
        <p:nvPicPr>
          <p:cNvPr id="2" name="图片 1">
            <a:extLst>
              <a:ext uri="{FF2B5EF4-FFF2-40B4-BE49-F238E27FC236}">
                <a16:creationId xmlns:a16="http://schemas.microsoft.com/office/drawing/2014/main" id="{F8848D39-754D-4EA0-B36C-CD2FEF3D6D51}"/>
              </a:ext>
            </a:extLst>
          </p:cNvPr>
          <p:cNvPicPr>
            <a:picLocks noChangeAspect="1"/>
          </p:cNvPicPr>
          <p:nvPr/>
        </p:nvPicPr>
        <p:blipFill>
          <a:blip r:embed="rId2"/>
          <a:stretch>
            <a:fillRect/>
          </a:stretch>
        </p:blipFill>
        <p:spPr>
          <a:xfrm>
            <a:off x="7241195" y="975110"/>
            <a:ext cx="4551892" cy="5368048"/>
          </a:xfrm>
          <a:prstGeom prst="rect">
            <a:avLst/>
          </a:prstGeom>
        </p:spPr>
      </p:pic>
      <p:sp>
        <p:nvSpPr>
          <p:cNvPr id="5" name="矩形 4">
            <a:extLst>
              <a:ext uri="{FF2B5EF4-FFF2-40B4-BE49-F238E27FC236}">
                <a16:creationId xmlns:a16="http://schemas.microsoft.com/office/drawing/2014/main" id="{0E3F654E-8746-4E0F-8F7A-873FD60BB541}"/>
              </a:ext>
            </a:extLst>
          </p:cNvPr>
          <p:cNvSpPr/>
          <p:nvPr/>
        </p:nvSpPr>
        <p:spPr>
          <a:xfrm>
            <a:off x="522605" y="975110"/>
            <a:ext cx="6718590" cy="5600508"/>
          </a:xfrm>
          <a:prstGeom prst="rect">
            <a:avLst/>
          </a:prstGeom>
        </p:spPr>
        <p:txBody>
          <a:bodyPr wrap="square">
            <a:spAutoFit/>
            <a:scene3d>
              <a:camera prst="orthographicFront"/>
              <a:lightRig rig="threePt" dir="t"/>
            </a:scene3d>
            <a:sp3d contourW="12700"/>
          </a:bodyPr>
          <a:lstStyle/>
          <a:p>
            <a:pPr marL="342900" indent="-342900" algn="just">
              <a:lnSpc>
                <a:spcPct val="120000"/>
              </a:lnSpc>
              <a:buFont typeface="Arial" panose="020B0604020202020204" pitchFamily="34" charset="0"/>
              <a:buChar char="•"/>
            </a:pPr>
            <a:r>
              <a:rPr lang="zh-CN" altLang="en-US" sz="2000" dirty="0"/>
              <a:t>数据中包括对话目标。对话目标中包含了</a:t>
            </a:r>
            <a:r>
              <a:rPr lang="en-US" altLang="zh-CN" sz="2000" dirty="0" err="1"/>
              <a:t>MultiWOZ</a:t>
            </a:r>
            <a:r>
              <a:rPr lang="zh-CN" altLang="en-US" sz="2000" dirty="0"/>
              <a:t>数据集中的</a:t>
            </a:r>
            <a:r>
              <a:rPr lang="en-US" altLang="zh-CN" sz="2000" dirty="0"/>
              <a:t>7</a:t>
            </a:r>
            <a:r>
              <a:rPr lang="zh-CN" altLang="en-US" sz="2000" dirty="0"/>
              <a:t>个领域，</a:t>
            </a:r>
            <a:r>
              <a:rPr lang="en-US" altLang="zh-CN" sz="2000" dirty="0"/>
              <a:t>taxi</a:t>
            </a:r>
            <a:r>
              <a:rPr lang="zh-CN" altLang="en-US" sz="2000" dirty="0"/>
              <a:t>、</a:t>
            </a:r>
            <a:r>
              <a:rPr lang="en-US" altLang="zh-CN" sz="2000" dirty="0"/>
              <a:t>police</a:t>
            </a:r>
            <a:r>
              <a:rPr lang="zh-CN" altLang="en-US" sz="2000" dirty="0"/>
              <a:t>、</a:t>
            </a:r>
            <a:r>
              <a:rPr lang="en-US" altLang="zh-CN" sz="2000" dirty="0"/>
              <a:t>hospital</a:t>
            </a:r>
            <a:r>
              <a:rPr lang="zh-CN" altLang="en-US" sz="2000" dirty="0"/>
              <a:t>、</a:t>
            </a:r>
            <a:r>
              <a:rPr lang="en-US" altLang="zh-CN" sz="2000" dirty="0"/>
              <a:t>hotel</a:t>
            </a:r>
            <a:r>
              <a:rPr lang="zh-CN" altLang="en-US" sz="2000" dirty="0"/>
              <a:t>、</a:t>
            </a:r>
            <a:r>
              <a:rPr lang="en-US" altLang="zh-CN" sz="2000" dirty="0"/>
              <a:t>attraction</a:t>
            </a:r>
            <a:r>
              <a:rPr lang="zh-CN" altLang="en-US" sz="2000" dirty="0"/>
              <a:t>、</a:t>
            </a:r>
            <a:r>
              <a:rPr lang="en-US" altLang="zh-CN" sz="2000" dirty="0"/>
              <a:t>train</a:t>
            </a:r>
            <a:r>
              <a:rPr lang="zh-CN" altLang="en-US" sz="2000" dirty="0"/>
              <a:t>和</a:t>
            </a:r>
            <a:r>
              <a:rPr lang="en-US" altLang="zh-CN" sz="2000" dirty="0"/>
              <a:t>restaurant</a:t>
            </a:r>
            <a:r>
              <a:rPr lang="zh-CN" altLang="en-US" sz="2000" dirty="0"/>
              <a:t>。每个领域中的值，表示了当前对话涉及到的一些槽值等内容。</a:t>
            </a:r>
            <a:r>
              <a:rPr lang="en-US" altLang="zh-CN" sz="2000" dirty="0"/>
              <a:t>message</a:t>
            </a:r>
            <a:r>
              <a:rPr lang="zh-CN" altLang="en-US" sz="2000" dirty="0"/>
              <a:t>是数据集建立的时候，数据标注者根据</a:t>
            </a:r>
            <a:r>
              <a:rPr lang="en-US" altLang="zh-CN" sz="2000" dirty="0"/>
              <a:t>message</a:t>
            </a:r>
            <a:r>
              <a:rPr lang="zh-CN" altLang="en-US" sz="2000" dirty="0"/>
              <a:t>和</a:t>
            </a:r>
            <a:r>
              <a:rPr lang="en-US" altLang="zh-CN" sz="2000" dirty="0"/>
              <a:t>goal</a:t>
            </a:r>
            <a:r>
              <a:rPr lang="zh-CN" altLang="en-US" sz="2000" dirty="0"/>
              <a:t>的内容，完成对话。</a:t>
            </a:r>
          </a:p>
          <a:p>
            <a:pPr marL="342900" indent="-342900" algn="just">
              <a:lnSpc>
                <a:spcPct val="120000"/>
              </a:lnSpc>
              <a:buFont typeface="Arial" panose="020B0604020202020204" pitchFamily="34" charset="0"/>
              <a:buChar char="•"/>
            </a:pPr>
            <a:endParaRPr lang="zh-CN" altLang="en-US" sz="2000" dirty="0"/>
          </a:p>
          <a:p>
            <a:pPr marL="342900" indent="-342900" algn="just">
              <a:lnSpc>
                <a:spcPct val="120000"/>
              </a:lnSpc>
              <a:buFont typeface="Arial" panose="020B0604020202020204" pitchFamily="34" charset="0"/>
              <a:buChar char="•"/>
            </a:pPr>
            <a:r>
              <a:rPr lang="zh-CN" altLang="en-US" sz="2000" dirty="0"/>
              <a:t>对话日志中包含了整个对话流程和每个流程中的数据标注情况。其中，系统说的话和用户说的话没有直接标注，通过数据预处理的过程，我们知道单数句为用户说的话，双数为系统的回复。对话状态是每个领域单独列出来，包括</a:t>
            </a:r>
            <a:r>
              <a:rPr lang="en-US" altLang="zh-CN" sz="2000" dirty="0"/>
              <a:t>3</a:t>
            </a:r>
            <a:r>
              <a:rPr lang="zh-CN" altLang="en-US" sz="2000" dirty="0"/>
              <a:t>个部分，分别是</a:t>
            </a:r>
            <a:r>
              <a:rPr lang="en-US" altLang="zh-CN" sz="2000" dirty="0"/>
              <a:t>semi</a:t>
            </a:r>
            <a:r>
              <a:rPr lang="zh-CN" altLang="en-US" sz="2000" dirty="0"/>
              <a:t>、</a:t>
            </a:r>
            <a:r>
              <a:rPr lang="en-US" altLang="zh-CN" sz="2000" dirty="0"/>
              <a:t>book</a:t>
            </a:r>
            <a:r>
              <a:rPr lang="zh-CN" altLang="en-US" sz="2000" dirty="0"/>
              <a:t>、</a:t>
            </a:r>
            <a:r>
              <a:rPr lang="en-US" altLang="zh-CN" sz="2000" dirty="0"/>
              <a:t>booked</a:t>
            </a:r>
            <a:r>
              <a:rPr lang="zh-CN" altLang="en-US" sz="2000" dirty="0"/>
              <a:t>。其中</a:t>
            </a:r>
            <a:r>
              <a:rPr lang="en-US" altLang="zh-CN" sz="2000" dirty="0"/>
              <a:t>semi</a:t>
            </a:r>
            <a:r>
              <a:rPr lang="zh-CN" altLang="en-US" sz="2000" dirty="0"/>
              <a:t>是特定领域里的槽值；</a:t>
            </a:r>
            <a:r>
              <a:rPr lang="en-US" altLang="zh-CN" sz="2000" dirty="0"/>
              <a:t>book</a:t>
            </a:r>
            <a:r>
              <a:rPr lang="zh-CN" altLang="en-US" sz="2000" dirty="0"/>
              <a:t>在特定领域的</a:t>
            </a:r>
            <a:r>
              <a:rPr lang="en-US" altLang="zh-CN" sz="2000" dirty="0"/>
              <a:t>booking slots</a:t>
            </a:r>
            <a:r>
              <a:rPr lang="zh-CN" altLang="en-US" sz="2000" dirty="0"/>
              <a:t>；</a:t>
            </a:r>
            <a:r>
              <a:rPr lang="en-US" altLang="zh-CN" sz="2000" dirty="0"/>
              <a:t>booked</a:t>
            </a:r>
            <a:r>
              <a:rPr lang="zh-CN" altLang="en-US" sz="2000" dirty="0"/>
              <a:t>是</a:t>
            </a:r>
            <a:r>
              <a:rPr lang="en-US" altLang="zh-CN" sz="2000" dirty="0"/>
              <a:t>book</a:t>
            </a:r>
            <a:r>
              <a:rPr lang="zh-CN" altLang="en-US" sz="2000" dirty="0"/>
              <a:t>的一个子集，在</a:t>
            </a:r>
            <a:r>
              <a:rPr lang="en-US" altLang="zh-CN" sz="2000" dirty="0"/>
              <a:t>book</a:t>
            </a:r>
            <a:r>
              <a:rPr lang="zh-CN" altLang="en-US" sz="2000" dirty="0"/>
              <a:t>这个字典里，是</a:t>
            </a:r>
            <a:r>
              <a:rPr lang="en-US" altLang="zh-CN" sz="2000" dirty="0"/>
              <a:t>booked entity</a:t>
            </a:r>
            <a:r>
              <a:rPr lang="zh-CN" altLang="en-US" sz="2000" dirty="0"/>
              <a:t>（一旦预定生成）。</a:t>
            </a:r>
            <a:endParaRPr lang="en-US" altLang="zh-CN" sz="2000" dirty="0"/>
          </a:p>
        </p:txBody>
      </p:sp>
    </p:spTree>
    <p:extLst>
      <p:ext uri="{BB962C8B-B14F-4D97-AF65-F5344CB8AC3E}">
        <p14:creationId xmlns:p14="http://schemas.microsoft.com/office/powerpoint/2010/main" val="2048107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B282C89E-AE9B-4D15-B2AA-C6A2F44B00D3}"/>
              </a:ext>
            </a:extLst>
          </p:cNvPr>
          <p:cNvSpPr txBox="1">
            <a:spLocks/>
          </p:cNvSpPr>
          <p:nvPr/>
        </p:nvSpPr>
        <p:spPr>
          <a:xfrm>
            <a:off x="522604" y="354326"/>
            <a:ext cx="2868296"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chemeClr val="accent2">
                    <a:lumMod val="60000"/>
                    <a:lumOff val="40000"/>
                  </a:schemeClr>
                </a:solidFill>
                <a:latin typeface="+mn-lt"/>
                <a:ea typeface="+mn-ea"/>
                <a:cs typeface="+mn-ea"/>
                <a:sym typeface="+mn-lt"/>
              </a:rPr>
              <a:t>数据预处理</a:t>
            </a:r>
            <a:endParaRPr lang="en-US" altLang="zh-CN" dirty="0">
              <a:solidFill>
                <a:schemeClr val="accent2">
                  <a:lumMod val="60000"/>
                  <a:lumOff val="40000"/>
                </a:schemeClr>
              </a:solidFill>
              <a:latin typeface="+mn-lt"/>
              <a:ea typeface="+mn-ea"/>
              <a:cs typeface="+mn-ea"/>
              <a:sym typeface="+mn-lt"/>
            </a:endParaRPr>
          </a:p>
        </p:txBody>
      </p:sp>
      <p:pic>
        <p:nvPicPr>
          <p:cNvPr id="2" name="图片 1">
            <a:extLst>
              <a:ext uri="{FF2B5EF4-FFF2-40B4-BE49-F238E27FC236}">
                <a16:creationId xmlns:a16="http://schemas.microsoft.com/office/drawing/2014/main" id="{1F75B667-CB67-473D-8DB9-DAC3629EC85A}"/>
              </a:ext>
            </a:extLst>
          </p:cNvPr>
          <p:cNvPicPr>
            <a:picLocks noChangeAspect="1"/>
          </p:cNvPicPr>
          <p:nvPr/>
        </p:nvPicPr>
        <p:blipFill>
          <a:blip r:embed="rId2"/>
          <a:stretch>
            <a:fillRect/>
          </a:stretch>
        </p:blipFill>
        <p:spPr>
          <a:xfrm>
            <a:off x="5858059" y="435059"/>
            <a:ext cx="6041118" cy="6262892"/>
          </a:xfrm>
          <a:prstGeom prst="rect">
            <a:avLst/>
          </a:prstGeom>
        </p:spPr>
      </p:pic>
      <p:sp>
        <p:nvSpPr>
          <p:cNvPr id="5" name="矩形 4">
            <a:extLst>
              <a:ext uri="{FF2B5EF4-FFF2-40B4-BE49-F238E27FC236}">
                <a16:creationId xmlns:a16="http://schemas.microsoft.com/office/drawing/2014/main" id="{93E96115-912B-461E-B650-0174C064369A}"/>
              </a:ext>
            </a:extLst>
          </p:cNvPr>
          <p:cNvSpPr/>
          <p:nvPr/>
        </p:nvSpPr>
        <p:spPr>
          <a:xfrm>
            <a:off x="522605" y="975110"/>
            <a:ext cx="5158474" cy="1099275"/>
          </a:xfrm>
          <a:prstGeom prst="rect">
            <a:avLst/>
          </a:prstGeom>
        </p:spPr>
        <p:txBody>
          <a:bodyPr wrap="square">
            <a:spAutoFit/>
            <a:scene3d>
              <a:camera prst="orthographicFront"/>
              <a:lightRig rig="threePt" dir="t"/>
            </a:scene3d>
            <a:sp3d contourW="12700"/>
          </a:bodyPr>
          <a:lstStyle/>
          <a:p>
            <a:pPr marL="342900" indent="-342900" algn="just">
              <a:lnSpc>
                <a:spcPct val="120000"/>
              </a:lnSpc>
              <a:buFont typeface="Arial" panose="020B0604020202020204" pitchFamily="34" charset="0"/>
              <a:buChar char="•"/>
            </a:pPr>
            <a:r>
              <a:rPr lang="en-US" altLang="zh-CN" sz="2000" dirty="0" err="1"/>
              <a:t>MultiWOZ</a:t>
            </a:r>
            <a:r>
              <a:rPr lang="zh-CN" altLang="en-US" sz="2000" dirty="0"/>
              <a:t>数据集，在于处理过程中，会将其转换为</a:t>
            </a:r>
            <a:r>
              <a:rPr lang="en-US" altLang="zh-CN" sz="2000" dirty="0"/>
              <a:t>WOZ</a:t>
            </a:r>
            <a:r>
              <a:rPr lang="zh-CN" altLang="en-US" sz="2000" dirty="0"/>
              <a:t>数据集的存储形式。</a:t>
            </a:r>
            <a:endParaRPr lang="en-US" altLang="zh-CN" sz="2000" dirty="0"/>
          </a:p>
          <a:p>
            <a:pPr marL="342900" indent="-342900" algn="just">
              <a:lnSpc>
                <a:spcPct val="120000"/>
              </a:lnSpc>
              <a:buFont typeface="Arial" panose="020B0604020202020204" pitchFamily="34" charset="0"/>
              <a:buChar char="•"/>
            </a:pPr>
            <a:endParaRPr lang="en-US" altLang="zh-CN" sz="1600" dirty="0">
              <a:solidFill>
                <a:schemeClr val="tx1">
                  <a:lumMod val="65000"/>
                  <a:lumOff val="35000"/>
                </a:schemeClr>
              </a:solidFill>
            </a:endParaRPr>
          </a:p>
        </p:txBody>
      </p:sp>
    </p:spTree>
    <p:extLst>
      <p:ext uri="{BB962C8B-B14F-4D97-AF65-F5344CB8AC3E}">
        <p14:creationId xmlns:p14="http://schemas.microsoft.com/office/powerpoint/2010/main" val="47267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B282C89E-AE9B-4D15-B2AA-C6A2F44B00D3}"/>
              </a:ext>
            </a:extLst>
          </p:cNvPr>
          <p:cNvSpPr txBox="1">
            <a:spLocks/>
          </p:cNvSpPr>
          <p:nvPr/>
        </p:nvSpPr>
        <p:spPr>
          <a:xfrm>
            <a:off x="522604" y="354326"/>
            <a:ext cx="2868296"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chemeClr val="accent2">
                    <a:lumMod val="60000"/>
                    <a:lumOff val="40000"/>
                  </a:schemeClr>
                </a:solidFill>
                <a:latin typeface="+mn-lt"/>
                <a:ea typeface="+mn-ea"/>
                <a:cs typeface="+mn-ea"/>
                <a:sym typeface="+mn-lt"/>
              </a:rPr>
              <a:t>数据预处理</a:t>
            </a:r>
            <a:endParaRPr lang="en-US" altLang="zh-CN" dirty="0">
              <a:solidFill>
                <a:schemeClr val="accent2">
                  <a:lumMod val="60000"/>
                  <a:lumOff val="40000"/>
                </a:schemeClr>
              </a:solidFill>
              <a:latin typeface="+mn-lt"/>
              <a:ea typeface="+mn-ea"/>
              <a:cs typeface="+mn-ea"/>
              <a:sym typeface="+mn-lt"/>
            </a:endParaRPr>
          </a:p>
        </p:txBody>
      </p:sp>
      <p:sp>
        <p:nvSpPr>
          <p:cNvPr id="5" name="矩形 4">
            <a:extLst>
              <a:ext uri="{FF2B5EF4-FFF2-40B4-BE49-F238E27FC236}">
                <a16:creationId xmlns:a16="http://schemas.microsoft.com/office/drawing/2014/main" id="{93E96115-912B-461E-B650-0174C064369A}"/>
              </a:ext>
            </a:extLst>
          </p:cNvPr>
          <p:cNvSpPr/>
          <p:nvPr/>
        </p:nvSpPr>
        <p:spPr>
          <a:xfrm>
            <a:off x="522604" y="975110"/>
            <a:ext cx="5984383" cy="3384516"/>
          </a:xfrm>
          <a:prstGeom prst="rect">
            <a:avLst/>
          </a:prstGeom>
        </p:spPr>
        <p:txBody>
          <a:bodyPr wrap="square">
            <a:spAutoFit/>
            <a:scene3d>
              <a:camera prst="orthographicFront"/>
              <a:lightRig rig="threePt" dir="t"/>
            </a:scene3d>
            <a:sp3d contourW="12700"/>
          </a:bodyPr>
          <a:lstStyle/>
          <a:p>
            <a:pPr marL="342900" indent="-342900" algn="just">
              <a:lnSpc>
                <a:spcPct val="120000"/>
              </a:lnSpc>
              <a:buFont typeface="Arial" panose="020B0604020202020204" pitchFamily="34" charset="0"/>
              <a:buChar char="•"/>
            </a:pPr>
            <a:r>
              <a:rPr lang="en-US" altLang="zh-CN" sz="2000" dirty="0"/>
              <a:t>TRADE</a:t>
            </a:r>
            <a:r>
              <a:rPr lang="zh-CN" altLang="en-US" sz="2000" dirty="0"/>
              <a:t>模型与</a:t>
            </a:r>
            <a:r>
              <a:rPr lang="en-US" altLang="zh-CN" sz="2000" dirty="0"/>
              <a:t>GLAD</a:t>
            </a:r>
            <a:r>
              <a:rPr lang="zh-CN" altLang="en-US" sz="2000" dirty="0"/>
              <a:t>模型不同的一个地方在于，</a:t>
            </a:r>
            <a:r>
              <a:rPr lang="en-US" altLang="zh-CN" sz="2000" dirty="0"/>
              <a:t>GLAD</a:t>
            </a:r>
            <a:r>
              <a:rPr lang="zh-CN" altLang="en-US" sz="2000" dirty="0"/>
              <a:t>仅是通过当前</a:t>
            </a:r>
            <a:r>
              <a:rPr lang="en-US" altLang="zh-CN" sz="2000" dirty="0"/>
              <a:t>Turn</a:t>
            </a:r>
            <a:r>
              <a:rPr lang="zh-CN" altLang="en-US" sz="2000" dirty="0"/>
              <a:t>的对话内容，判断对话状态，而</a:t>
            </a:r>
            <a:r>
              <a:rPr lang="en-US" altLang="zh-CN" sz="2000" dirty="0"/>
              <a:t>TRADE</a:t>
            </a:r>
            <a:r>
              <a:rPr lang="zh-CN" altLang="en-US" sz="2000" dirty="0"/>
              <a:t>是可以考虑上下文历史的，所以需要按照</a:t>
            </a:r>
            <a:r>
              <a:rPr lang="en-US" altLang="zh-CN" sz="2000" dirty="0"/>
              <a:t>dialog</a:t>
            </a:r>
            <a:r>
              <a:rPr lang="zh-CN" altLang="en-US" sz="2000" dirty="0"/>
              <a:t>将当前</a:t>
            </a:r>
            <a:r>
              <a:rPr lang="en-US" altLang="zh-CN" sz="2000" dirty="0"/>
              <a:t>Turn</a:t>
            </a:r>
            <a:r>
              <a:rPr lang="zh-CN" altLang="en-US" sz="2000" dirty="0"/>
              <a:t>之前的对话历史复制出来。</a:t>
            </a:r>
            <a:endParaRPr lang="en-US" altLang="zh-CN" sz="2000" dirty="0"/>
          </a:p>
          <a:p>
            <a:pPr marL="342900" indent="-342900" algn="just">
              <a:lnSpc>
                <a:spcPct val="120000"/>
              </a:lnSpc>
              <a:buFont typeface="Arial" panose="020B0604020202020204" pitchFamily="34" charset="0"/>
              <a:buChar char="•"/>
            </a:pPr>
            <a:endParaRPr lang="en-US" altLang="zh-CN" sz="2000" dirty="0"/>
          </a:p>
          <a:p>
            <a:pPr marL="342900" indent="-342900" algn="just">
              <a:lnSpc>
                <a:spcPct val="120000"/>
              </a:lnSpc>
              <a:buFont typeface="Arial" panose="020B0604020202020204" pitchFamily="34" charset="0"/>
              <a:buChar char="•"/>
            </a:pPr>
            <a:r>
              <a:rPr lang="zh-CN" altLang="en-US" sz="2000" dirty="0"/>
              <a:t>同时，因为</a:t>
            </a:r>
            <a:r>
              <a:rPr lang="en-US" altLang="zh-CN" sz="2000" dirty="0"/>
              <a:t>TRADE</a:t>
            </a:r>
            <a:r>
              <a:rPr lang="zh-CN" altLang="en-US" sz="2000" dirty="0"/>
              <a:t>模型中存在</a:t>
            </a:r>
            <a:r>
              <a:rPr lang="en-US" altLang="zh-CN" sz="2000" dirty="0"/>
              <a:t>slot gate</a:t>
            </a:r>
            <a:r>
              <a:rPr lang="zh-CN" altLang="en-US" sz="2000" dirty="0"/>
              <a:t>，因此需要在预测每一个</a:t>
            </a:r>
            <a:r>
              <a:rPr lang="en-US" altLang="zh-CN" sz="2000" dirty="0"/>
              <a:t>Turn</a:t>
            </a:r>
            <a:r>
              <a:rPr lang="zh-CN" altLang="en-US" sz="2000" dirty="0"/>
              <a:t>的状态时，需要判断，当前</a:t>
            </a:r>
            <a:r>
              <a:rPr lang="en-US" altLang="zh-CN" sz="2000" dirty="0"/>
              <a:t>Turn</a:t>
            </a:r>
            <a:r>
              <a:rPr lang="zh-CN" altLang="en-US" sz="2000" dirty="0"/>
              <a:t>中的每一个槽位。</a:t>
            </a:r>
            <a:endParaRPr lang="en-US" altLang="zh-CN" sz="2000" dirty="0"/>
          </a:p>
        </p:txBody>
      </p:sp>
      <p:pic>
        <p:nvPicPr>
          <p:cNvPr id="3" name="图片 2">
            <a:extLst>
              <a:ext uri="{FF2B5EF4-FFF2-40B4-BE49-F238E27FC236}">
                <a16:creationId xmlns:a16="http://schemas.microsoft.com/office/drawing/2014/main" id="{BAE4C5C9-C279-4635-8724-C15628CE2E5B}"/>
              </a:ext>
            </a:extLst>
          </p:cNvPr>
          <p:cNvPicPr>
            <a:picLocks noChangeAspect="1"/>
          </p:cNvPicPr>
          <p:nvPr/>
        </p:nvPicPr>
        <p:blipFill>
          <a:blip r:embed="rId2"/>
          <a:stretch>
            <a:fillRect/>
          </a:stretch>
        </p:blipFill>
        <p:spPr>
          <a:xfrm>
            <a:off x="6742963" y="112962"/>
            <a:ext cx="5070167" cy="6654120"/>
          </a:xfrm>
          <a:prstGeom prst="rect">
            <a:avLst/>
          </a:prstGeom>
        </p:spPr>
      </p:pic>
    </p:spTree>
    <p:extLst>
      <p:ext uri="{BB962C8B-B14F-4D97-AF65-F5344CB8AC3E}">
        <p14:creationId xmlns:p14="http://schemas.microsoft.com/office/powerpoint/2010/main" val="190405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28"/>
          <p:cNvSpPr txBox="1">
            <a:spLocks noChangeArrowheads="1"/>
          </p:cNvSpPr>
          <p:nvPr/>
        </p:nvSpPr>
        <p:spPr bwMode="auto">
          <a:xfrm>
            <a:off x="4476939" y="844884"/>
            <a:ext cx="3173955"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19900" dirty="0">
                <a:solidFill>
                  <a:srgbClr val="92B5C2"/>
                </a:solidFill>
                <a:latin typeface="Agency FB" panose="020B0503020202020204" pitchFamily="34" charset="0"/>
              </a:rPr>
              <a:t>04</a:t>
            </a:r>
            <a:endParaRPr lang="zh-CN" altLang="en-US" sz="19900" dirty="0">
              <a:solidFill>
                <a:srgbClr val="92B5C2"/>
              </a:solidFill>
              <a:latin typeface="Agency FB" panose="020B0503020202020204" pitchFamily="34" charset="0"/>
            </a:endParaRPr>
          </a:p>
        </p:txBody>
      </p:sp>
      <p:sp>
        <p:nvSpPr>
          <p:cNvPr id="6" name="文本框 11">
            <a:extLst>
              <a:ext uri="{FF2B5EF4-FFF2-40B4-BE49-F238E27FC236}">
                <a16:creationId xmlns:a16="http://schemas.microsoft.com/office/drawing/2014/main" id="{132BB7B8-719B-4C8E-AF17-B685D2620595}"/>
              </a:ext>
            </a:extLst>
          </p:cNvPr>
          <p:cNvSpPr txBox="1">
            <a:spLocks noChangeArrowheads="1"/>
          </p:cNvSpPr>
          <p:nvPr/>
        </p:nvSpPr>
        <p:spPr bwMode="auto">
          <a:xfrm>
            <a:off x="3656852" y="4615197"/>
            <a:ext cx="487829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6600" b="1" dirty="0">
                <a:solidFill>
                  <a:srgbClr val="78AF74"/>
                </a:solidFill>
                <a:latin typeface="微软雅黑" panose="020B0503020204020204" pitchFamily="34" charset="-122"/>
                <a:ea typeface="微软雅黑" panose="020B0503020204020204" pitchFamily="34" charset="-122"/>
              </a:rPr>
              <a:t>源码详解</a:t>
            </a:r>
          </a:p>
        </p:txBody>
      </p:sp>
    </p:spTree>
    <p:extLst>
      <p:ext uri="{BB962C8B-B14F-4D97-AF65-F5344CB8AC3E}">
        <p14:creationId xmlns:p14="http://schemas.microsoft.com/office/powerpoint/2010/main" val="156083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81B98D14-41C3-4D0D-AF17-1B48467F2677}"/>
              </a:ext>
            </a:extLst>
          </p:cNvPr>
          <p:cNvSpPr txBox="1">
            <a:spLocks/>
          </p:cNvSpPr>
          <p:nvPr/>
        </p:nvSpPr>
        <p:spPr>
          <a:xfrm>
            <a:off x="522605" y="354326"/>
            <a:ext cx="1933562"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chemeClr val="accent2">
                    <a:lumMod val="60000"/>
                    <a:lumOff val="40000"/>
                  </a:schemeClr>
                </a:solidFill>
                <a:latin typeface="+mn-lt"/>
                <a:ea typeface="+mn-ea"/>
                <a:cs typeface="+mn-ea"/>
                <a:sym typeface="+mn-lt"/>
              </a:rPr>
              <a:t>例子介绍</a:t>
            </a:r>
            <a:endParaRPr lang="en-US" altLang="zh-CN" dirty="0">
              <a:solidFill>
                <a:schemeClr val="accent2">
                  <a:lumMod val="60000"/>
                  <a:lumOff val="40000"/>
                </a:schemeClr>
              </a:solidFill>
              <a:latin typeface="+mn-lt"/>
              <a:ea typeface="+mn-ea"/>
              <a:cs typeface="+mn-ea"/>
              <a:sym typeface="+mn-lt"/>
            </a:endParaRPr>
          </a:p>
        </p:txBody>
      </p:sp>
      <p:sp>
        <p:nvSpPr>
          <p:cNvPr id="27" name="矩形 26">
            <a:extLst>
              <a:ext uri="{FF2B5EF4-FFF2-40B4-BE49-F238E27FC236}">
                <a16:creationId xmlns:a16="http://schemas.microsoft.com/office/drawing/2014/main" id="{A5D00099-C6F0-40DD-8E34-22750C8E4E82}"/>
              </a:ext>
            </a:extLst>
          </p:cNvPr>
          <p:cNvSpPr/>
          <p:nvPr/>
        </p:nvSpPr>
        <p:spPr>
          <a:xfrm>
            <a:off x="522605" y="1843062"/>
            <a:ext cx="4318635" cy="3784600"/>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000" dirty="0">
                <a:solidFill>
                  <a:schemeClr val="tx1">
                    <a:lumMod val="65000"/>
                    <a:lumOff val="35000"/>
                  </a:schemeClr>
                </a:solidFill>
              </a:rPr>
              <a:t>X1</a:t>
            </a:r>
            <a:r>
              <a:rPr lang="zh-CN" altLang="en-US" sz="2000" dirty="0">
                <a:solidFill>
                  <a:schemeClr val="tx1">
                    <a:lumMod val="65000"/>
                    <a:lumOff val="35000"/>
                  </a:schemeClr>
                </a:solidFill>
              </a:rPr>
              <a:t>：I would like a cup of coffee.</a:t>
            </a:r>
          </a:p>
          <a:p>
            <a:pPr algn="just">
              <a:lnSpc>
                <a:spcPct val="120000"/>
              </a:lnSpc>
            </a:pPr>
            <a:r>
              <a:rPr lang="en-US" altLang="zh-CN" sz="2000" dirty="0">
                <a:solidFill>
                  <a:schemeClr val="tx1">
                    <a:lumMod val="65000"/>
                    <a:lumOff val="35000"/>
                  </a:schemeClr>
                </a:solidFill>
              </a:rPr>
              <a:t>Y1</a:t>
            </a:r>
            <a:r>
              <a:rPr lang="zh-CN" altLang="en-US" sz="2000" dirty="0">
                <a:solidFill>
                  <a:schemeClr val="tx1">
                    <a:lumMod val="65000"/>
                    <a:lumOff val="35000"/>
                  </a:schemeClr>
                </a:solidFill>
              </a:rPr>
              <a:t>：What coffee would you like?</a:t>
            </a:r>
          </a:p>
          <a:p>
            <a:pPr algn="just">
              <a:lnSpc>
                <a:spcPct val="120000"/>
              </a:lnSpc>
            </a:pPr>
            <a:r>
              <a:rPr lang="en-US" altLang="zh-CN" sz="2000" dirty="0">
                <a:solidFill>
                  <a:schemeClr val="tx1">
                    <a:lumMod val="65000"/>
                    <a:lumOff val="35000"/>
                  </a:schemeClr>
                </a:solidFill>
              </a:rPr>
              <a:t>X2</a:t>
            </a:r>
            <a:r>
              <a:rPr lang="zh-CN" altLang="en-US" sz="2000" dirty="0">
                <a:solidFill>
                  <a:schemeClr val="tx1">
                    <a:lumMod val="65000"/>
                    <a:lumOff val="35000"/>
                  </a:schemeClr>
                </a:solidFill>
              </a:rPr>
              <a:t>：What coffee do you serve?</a:t>
            </a:r>
          </a:p>
          <a:p>
            <a:pPr algn="just">
              <a:lnSpc>
                <a:spcPct val="120000"/>
              </a:lnSpc>
            </a:pPr>
            <a:r>
              <a:rPr lang="en-US" altLang="zh-CN" sz="2000" dirty="0">
                <a:solidFill>
                  <a:schemeClr val="tx1">
                    <a:lumMod val="65000"/>
                    <a:lumOff val="35000"/>
                  </a:schemeClr>
                </a:solidFill>
              </a:rPr>
              <a:t>Y2</a:t>
            </a:r>
            <a:r>
              <a:rPr lang="zh-CN" altLang="en-US" sz="2000" dirty="0">
                <a:solidFill>
                  <a:schemeClr val="tx1">
                    <a:lumMod val="65000"/>
                    <a:lumOff val="35000"/>
                  </a:schemeClr>
                </a:solidFill>
              </a:rPr>
              <a:t>：We serve Espresso,</a:t>
            </a:r>
          </a:p>
          <a:p>
            <a:pPr algn="just">
              <a:lnSpc>
                <a:spcPct val="120000"/>
              </a:lnSpc>
            </a:pPr>
            <a:r>
              <a:rPr lang="zh-CN" altLang="en-US" sz="2000" dirty="0">
                <a:solidFill>
                  <a:schemeClr val="tx1">
                    <a:lumMod val="65000"/>
                    <a:lumOff val="35000"/>
                  </a:schemeClr>
                </a:solidFill>
              </a:rPr>
              <a:t> Americano, Latte, Mocha, etc.</a:t>
            </a:r>
          </a:p>
          <a:p>
            <a:pPr algn="just">
              <a:lnSpc>
                <a:spcPct val="120000"/>
              </a:lnSpc>
            </a:pPr>
            <a:r>
              <a:rPr lang="en-US" altLang="zh-CN" sz="2000" dirty="0">
                <a:solidFill>
                  <a:schemeClr val="tx1">
                    <a:lumMod val="65000"/>
                    <a:lumOff val="35000"/>
                  </a:schemeClr>
                </a:solidFill>
              </a:rPr>
              <a:t>X3</a:t>
            </a:r>
            <a:r>
              <a:rPr lang="zh-CN" altLang="en-US" sz="2000" dirty="0">
                <a:solidFill>
                  <a:schemeClr val="tx1">
                    <a:lumMod val="65000"/>
                    <a:lumOff val="35000"/>
                  </a:schemeClr>
                </a:solidFill>
              </a:rPr>
              <a:t>：I would like a cup of Latte.</a:t>
            </a:r>
          </a:p>
          <a:p>
            <a:pPr algn="just">
              <a:lnSpc>
                <a:spcPct val="120000"/>
              </a:lnSpc>
            </a:pPr>
            <a:r>
              <a:rPr lang="en-US" altLang="zh-CN" sz="2000" dirty="0">
                <a:solidFill>
                  <a:schemeClr val="tx1">
                    <a:lumMod val="65000"/>
                    <a:lumOff val="35000"/>
                  </a:schemeClr>
                </a:solidFill>
              </a:rPr>
              <a:t>Y3</a:t>
            </a:r>
            <a:r>
              <a:rPr lang="zh-CN" altLang="en-US" sz="2000" dirty="0">
                <a:solidFill>
                  <a:schemeClr val="tx1">
                    <a:lumMod val="65000"/>
                    <a:lumOff val="35000"/>
                  </a:schemeClr>
                </a:solidFill>
              </a:rPr>
              <a:t>：Hot Latte or Iced Latte?</a:t>
            </a:r>
          </a:p>
          <a:p>
            <a:pPr algn="just">
              <a:lnSpc>
                <a:spcPct val="120000"/>
              </a:lnSpc>
            </a:pPr>
            <a:r>
              <a:rPr lang="en-US" altLang="zh-CN" sz="2000" dirty="0">
                <a:solidFill>
                  <a:schemeClr val="tx1">
                    <a:lumMod val="65000"/>
                    <a:lumOff val="35000"/>
                  </a:schemeClr>
                </a:solidFill>
              </a:rPr>
              <a:t>X4</a:t>
            </a:r>
            <a:r>
              <a:rPr lang="zh-CN" altLang="en-US" sz="2000" dirty="0">
                <a:solidFill>
                  <a:schemeClr val="tx1">
                    <a:lumMod val="65000"/>
                    <a:lumOff val="35000"/>
                  </a:schemeClr>
                </a:solidFill>
              </a:rPr>
              <a:t>：Hot Latte.</a:t>
            </a:r>
          </a:p>
          <a:p>
            <a:pPr algn="just">
              <a:lnSpc>
                <a:spcPct val="120000"/>
              </a:lnSpc>
            </a:pPr>
            <a:r>
              <a:rPr lang="en-US" altLang="zh-CN" sz="2000" dirty="0">
                <a:solidFill>
                  <a:schemeClr val="tx1">
                    <a:lumMod val="65000"/>
                    <a:lumOff val="35000"/>
                  </a:schemeClr>
                </a:solidFill>
              </a:rPr>
              <a:t>Y4</a:t>
            </a:r>
            <a:r>
              <a:rPr lang="zh-CN" altLang="en-US" sz="2000" dirty="0">
                <a:solidFill>
                  <a:schemeClr val="tx1">
                    <a:lumMod val="65000"/>
                    <a:lumOff val="35000"/>
                  </a:schemeClr>
                </a:solidFill>
              </a:rPr>
              <a:t>：What cup size do you want?</a:t>
            </a:r>
          </a:p>
          <a:p>
            <a:pPr algn="just">
              <a:lnSpc>
                <a:spcPct val="120000"/>
              </a:lnSpc>
            </a:pPr>
            <a:r>
              <a:rPr lang="en-US" altLang="zh-CN" sz="2000" dirty="0">
                <a:solidFill>
                  <a:schemeClr val="tx1">
                    <a:lumMod val="65000"/>
                    <a:lumOff val="35000"/>
                  </a:schemeClr>
                </a:solidFill>
              </a:rPr>
              <a:t>X5</a:t>
            </a:r>
            <a:r>
              <a:rPr lang="zh-CN" altLang="en-US" sz="2000" dirty="0">
                <a:solidFill>
                  <a:schemeClr val="tx1">
                    <a:lumMod val="65000"/>
                    <a:lumOff val="35000"/>
                  </a:schemeClr>
                </a:solidFill>
              </a:rPr>
              <a:t>： Tall.</a:t>
            </a:r>
          </a:p>
        </p:txBody>
      </p:sp>
      <p:sp>
        <p:nvSpPr>
          <p:cNvPr id="52" name="矩形 51">
            <a:extLst>
              <a:ext uri="{FF2B5EF4-FFF2-40B4-BE49-F238E27FC236}">
                <a16:creationId xmlns:a16="http://schemas.microsoft.com/office/drawing/2014/main" id="{DDEB071A-B414-4A9F-8276-1925350915EF}"/>
              </a:ext>
            </a:extLst>
          </p:cNvPr>
          <p:cNvSpPr/>
          <p:nvPr/>
        </p:nvSpPr>
        <p:spPr>
          <a:xfrm>
            <a:off x="5060315" y="590009"/>
            <a:ext cx="7131685" cy="62852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65000"/>
                    <a:lumOff val="35000"/>
                  </a:schemeClr>
                </a:solidFill>
              </a:rPr>
              <a:t>SLU：</a:t>
            </a:r>
          </a:p>
          <a:p>
            <a:pPr algn="just">
              <a:lnSpc>
                <a:spcPct val="120000"/>
              </a:lnSpc>
            </a:pPr>
            <a:r>
              <a:rPr lang="zh-CN" altLang="en-US" sz="1600" dirty="0">
                <a:solidFill>
                  <a:schemeClr val="tx1">
                    <a:lumMod val="65000"/>
                    <a:lumOff val="35000"/>
                  </a:schemeClr>
                </a:solidFill>
              </a:rPr>
              <a:t>输入：</a:t>
            </a:r>
            <a:r>
              <a:rPr lang="en-US" altLang="zh-CN" sz="1600" dirty="0">
                <a:solidFill>
                  <a:schemeClr val="tx1">
                    <a:lumMod val="65000"/>
                    <a:lumOff val="35000"/>
                  </a:schemeClr>
                </a:solidFill>
              </a:rPr>
              <a:t>X3</a:t>
            </a:r>
            <a:r>
              <a:rPr lang="zh-CN" altLang="en-US" sz="1600" dirty="0">
                <a:solidFill>
                  <a:schemeClr val="tx1">
                    <a:lumMod val="65000"/>
                    <a:lumOff val="35000"/>
                  </a:schemeClr>
                </a:solidFill>
              </a:rPr>
              <a:t>=“I would like a cup of Latte.”，</a:t>
            </a:r>
          </a:p>
          <a:p>
            <a:pPr algn="just">
              <a:lnSpc>
                <a:spcPct val="120000"/>
              </a:lnSpc>
            </a:pPr>
            <a:r>
              <a:rPr lang="zh-CN" altLang="en-US" sz="1600" dirty="0">
                <a:solidFill>
                  <a:schemeClr val="tx1">
                    <a:lumMod val="65000"/>
                    <a:lumOff val="35000"/>
                  </a:schemeClr>
                </a:solidFill>
              </a:rPr>
              <a:t>输出：U</a:t>
            </a:r>
            <a:r>
              <a:rPr lang="en-US" altLang="zh-CN" sz="1600" dirty="0">
                <a:solidFill>
                  <a:schemeClr val="tx1">
                    <a:lumMod val="65000"/>
                    <a:lumOff val="35000"/>
                  </a:schemeClr>
                </a:solidFill>
              </a:rPr>
              <a:t>3</a:t>
            </a:r>
            <a:r>
              <a:rPr lang="zh-CN" altLang="en-US" sz="1600" dirty="0">
                <a:solidFill>
                  <a:schemeClr val="tx1">
                    <a:lumMod val="65000"/>
                    <a:lumOff val="35000"/>
                  </a:schemeClr>
                </a:solidFill>
              </a:rPr>
              <a:t>={</a:t>
            </a:r>
            <a:r>
              <a:rPr lang="en-US" altLang="zh-CN" sz="1600" dirty="0">
                <a:solidFill>
                  <a:schemeClr val="tx1">
                    <a:lumMod val="65000"/>
                    <a:lumOff val="35000"/>
                  </a:schemeClr>
                </a:solidFill>
              </a:rPr>
              <a:t>I</a:t>
            </a:r>
            <a:r>
              <a:rPr lang="zh-CN" altLang="en-US" sz="1600" dirty="0">
                <a:solidFill>
                  <a:schemeClr val="tx1">
                    <a:lumMod val="65000"/>
                    <a:lumOff val="35000"/>
                  </a:schemeClr>
                </a:solidFill>
              </a:rPr>
              <a:t>3, </a:t>
            </a:r>
            <a:r>
              <a:rPr lang="en-US" altLang="zh-CN" sz="1600" dirty="0">
                <a:solidFill>
                  <a:schemeClr val="tx1">
                    <a:lumMod val="65000"/>
                    <a:lumOff val="35000"/>
                  </a:schemeClr>
                </a:solidFill>
              </a:rPr>
              <a:t>Z3</a:t>
            </a:r>
            <a:r>
              <a:rPr lang="zh-CN" altLang="en-US" sz="1600" dirty="0">
                <a:solidFill>
                  <a:schemeClr val="tx1">
                    <a:lumMod val="65000"/>
                    <a:lumOff val="35000"/>
                  </a:schemeClr>
                </a:solidFill>
              </a:rPr>
              <a:t>}，其中</a:t>
            </a:r>
            <a:r>
              <a:rPr lang="en-US" altLang="zh-CN" sz="1600" dirty="0">
                <a:solidFill>
                  <a:schemeClr val="tx1">
                    <a:lumMod val="65000"/>
                    <a:lumOff val="35000"/>
                  </a:schemeClr>
                </a:solidFill>
              </a:rPr>
              <a:t>I</a:t>
            </a:r>
            <a:r>
              <a:rPr lang="zh-CN" altLang="en-US" sz="1600" dirty="0">
                <a:solidFill>
                  <a:schemeClr val="tx1">
                    <a:lumMod val="65000"/>
                    <a:lumOff val="35000"/>
                  </a:schemeClr>
                </a:solidFill>
              </a:rPr>
              <a:t>3: Intention=Order、</a:t>
            </a:r>
            <a:r>
              <a:rPr lang="en-US" altLang="zh-CN" sz="1600" dirty="0">
                <a:solidFill>
                  <a:schemeClr val="tx1">
                    <a:lumMod val="65000"/>
                    <a:lumOff val="35000"/>
                  </a:schemeClr>
                </a:solidFill>
              </a:rPr>
              <a:t>Z3</a:t>
            </a:r>
            <a:r>
              <a:rPr lang="zh-CN" altLang="en-US" sz="1600" dirty="0">
                <a:solidFill>
                  <a:schemeClr val="tx1">
                    <a:lumMod val="65000"/>
                    <a:lumOff val="35000"/>
                  </a:schemeClr>
                </a:solidFill>
              </a:rPr>
              <a:t>: {CoffeeType=Latte}</a:t>
            </a:r>
          </a:p>
          <a:p>
            <a:pPr algn="just">
              <a:lnSpc>
                <a:spcPct val="120000"/>
              </a:lnSpc>
            </a:pPr>
            <a:endParaRPr lang="zh-CN" altLang="en-US" sz="1600" dirty="0">
              <a:solidFill>
                <a:schemeClr val="tx1">
                  <a:lumMod val="65000"/>
                  <a:lumOff val="35000"/>
                </a:schemeClr>
              </a:solidFill>
            </a:endParaRPr>
          </a:p>
          <a:p>
            <a:pPr algn="just">
              <a:lnSpc>
                <a:spcPct val="120000"/>
              </a:lnSpc>
            </a:pPr>
            <a:r>
              <a:rPr lang="zh-CN" altLang="en-US" sz="1600" dirty="0">
                <a:solidFill>
                  <a:schemeClr val="tx1">
                    <a:lumMod val="65000"/>
                    <a:lumOff val="35000"/>
                  </a:schemeClr>
                </a:solidFill>
              </a:rPr>
              <a:t>DST：</a:t>
            </a:r>
          </a:p>
          <a:p>
            <a:pPr algn="just">
              <a:lnSpc>
                <a:spcPct val="120000"/>
              </a:lnSpc>
            </a:pPr>
            <a:r>
              <a:rPr lang="zh-CN" altLang="en-US" sz="1600" dirty="0">
                <a:solidFill>
                  <a:schemeClr val="tx1">
                    <a:lumMod val="65000"/>
                    <a:lumOff val="35000"/>
                  </a:schemeClr>
                </a:solidFill>
              </a:rPr>
              <a:t>输入：S2 ={G2, U2, H2}, 其中 ：</a:t>
            </a:r>
          </a:p>
          <a:p>
            <a:pPr algn="just">
              <a:lnSpc>
                <a:spcPct val="120000"/>
              </a:lnSpc>
            </a:pPr>
            <a:r>
              <a:rPr lang="zh-CN" altLang="en-US" sz="1600" dirty="0">
                <a:solidFill>
                  <a:schemeClr val="accent2">
                    <a:lumMod val="60000"/>
                    <a:lumOff val="40000"/>
                  </a:schemeClr>
                </a:solidFill>
              </a:rPr>
              <a:t>G2= {CoffeeType=?, Size=?, Temp=?}</a:t>
            </a:r>
          </a:p>
          <a:p>
            <a:pPr algn="just">
              <a:lnSpc>
                <a:spcPct val="120000"/>
              </a:lnSpc>
            </a:pPr>
            <a:r>
              <a:rPr lang="zh-CN" altLang="en-US" sz="1600" dirty="0">
                <a:solidFill>
                  <a:schemeClr val="accent2">
                    <a:lumMod val="60000"/>
                    <a:lumOff val="40000"/>
                  </a:schemeClr>
                </a:solidFill>
              </a:rPr>
              <a:t>U2={Intention=Ask, {CoffeeType=?}}</a:t>
            </a:r>
          </a:p>
          <a:p>
            <a:pPr algn="just">
              <a:lnSpc>
                <a:spcPct val="120000"/>
              </a:lnSpc>
            </a:pPr>
            <a:r>
              <a:rPr lang="zh-CN" altLang="en-US" sz="1600" dirty="0">
                <a:solidFill>
                  <a:schemeClr val="accent2">
                    <a:lumMod val="60000"/>
                    <a:lumOff val="40000"/>
                  </a:schemeClr>
                </a:solidFill>
              </a:rPr>
              <a:t>H2 ={U1, A1}</a:t>
            </a:r>
          </a:p>
          <a:p>
            <a:pPr algn="just">
              <a:lnSpc>
                <a:spcPct val="120000"/>
              </a:lnSpc>
            </a:pPr>
            <a:r>
              <a:rPr lang="zh-CN" altLang="en-US" sz="1600" dirty="0">
                <a:solidFill>
                  <a:schemeClr val="accent2">
                    <a:lumMod val="60000"/>
                    <a:lumOff val="40000"/>
                  </a:schemeClr>
                </a:solidFill>
              </a:rPr>
              <a:t>A2={Action=Inform, {CoffeeType=Espresso, Americano, Latte, Mocha}}</a:t>
            </a:r>
          </a:p>
          <a:p>
            <a:pPr algn="just">
              <a:lnSpc>
                <a:spcPct val="120000"/>
              </a:lnSpc>
            </a:pPr>
            <a:r>
              <a:rPr lang="zh-CN" altLang="en-US" sz="1600" dirty="0">
                <a:solidFill>
                  <a:schemeClr val="accent2">
                    <a:lumMod val="60000"/>
                    <a:lumOff val="40000"/>
                  </a:schemeClr>
                </a:solidFill>
              </a:rPr>
              <a:t>U3 ={Intention=Order, {CoffeeType=Latte}}</a:t>
            </a:r>
          </a:p>
          <a:p>
            <a:pPr algn="just">
              <a:lnSpc>
                <a:spcPct val="120000"/>
              </a:lnSpc>
            </a:pPr>
            <a:r>
              <a:rPr lang="zh-CN" altLang="en-US" sz="1600" dirty="0">
                <a:solidFill>
                  <a:schemeClr val="tx1">
                    <a:lumMod val="65000"/>
                    <a:lumOff val="35000"/>
                  </a:schemeClr>
                </a:solidFill>
              </a:rPr>
              <a:t>输出：S3 ={G3, U3, H3}, 其中 ：</a:t>
            </a:r>
          </a:p>
          <a:p>
            <a:pPr algn="just">
              <a:lnSpc>
                <a:spcPct val="120000"/>
              </a:lnSpc>
            </a:pPr>
            <a:r>
              <a:rPr lang="zh-CN" altLang="en-US" sz="1600" dirty="0">
                <a:solidFill>
                  <a:schemeClr val="accent2">
                    <a:lumMod val="60000"/>
                    <a:lumOff val="40000"/>
                  </a:schemeClr>
                </a:solidFill>
              </a:rPr>
              <a:t>G3= {CoffeeType=Latte, Size=?, Temp=?}</a:t>
            </a:r>
          </a:p>
          <a:p>
            <a:pPr algn="just">
              <a:lnSpc>
                <a:spcPct val="120000"/>
              </a:lnSpc>
            </a:pPr>
            <a:r>
              <a:rPr lang="zh-CN" altLang="en-US" sz="1600" dirty="0">
                <a:solidFill>
                  <a:schemeClr val="accent2">
                    <a:lumMod val="60000"/>
                    <a:lumOff val="40000"/>
                  </a:schemeClr>
                </a:solidFill>
              </a:rPr>
              <a:t>U3={Intention=Order, {CoffeeType=Latte}}</a:t>
            </a:r>
          </a:p>
          <a:p>
            <a:pPr algn="just">
              <a:lnSpc>
                <a:spcPct val="120000"/>
              </a:lnSpc>
            </a:pPr>
            <a:r>
              <a:rPr lang="zh-CN" altLang="en-US" sz="1600" dirty="0">
                <a:solidFill>
                  <a:schemeClr val="accent2">
                    <a:lumMod val="60000"/>
                    <a:lumOff val="40000"/>
                  </a:schemeClr>
                </a:solidFill>
              </a:rPr>
              <a:t>H3 ={U1, A1, U2, A2}</a:t>
            </a:r>
          </a:p>
          <a:p>
            <a:pPr algn="just">
              <a:lnSpc>
                <a:spcPct val="120000"/>
              </a:lnSpc>
            </a:pPr>
            <a:endParaRPr lang="zh-CN" altLang="en-US" sz="1600" dirty="0">
              <a:solidFill>
                <a:schemeClr val="tx1">
                  <a:lumMod val="65000"/>
                  <a:lumOff val="35000"/>
                </a:schemeClr>
              </a:solidFill>
            </a:endParaRPr>
          </a:p>
          <a:p>
            <a:pPr algn="just">
              <a:lnSpc>
                <a:spcPct val="120000"/>
              </a:lnSpc>
            </a:pPr>
            <a:r>
              <a:rPr lang="zh-CN" altLang="en-US" sz="1600" dirty="0">
                <a:solidFill>
                  <a:schemeClr val="tx1">
                    <a:lumMod val="65000"/>
                    <a:lumOff val="35000"/>
                  </a:schemeClr>
                </a:solidFill>
              </a:rPr>
              <a:t>DPL:</a:t>
            </a:r>
          </a:p>
          <a:p>
            <a:pPr algn="just">
              <a:lnSpc>
                <a:spcPct val="120000"/>
              </a:lnSpc>
            </a:pPr>
            <a:r>
              <a:rPr lang="zh-CN" altLang="en-US" sz="1600" dirty="0">
                <a:solidFill>
                  <a:schemeClr val="tx1">
                    <a:lumMod val="65000"/>
                    <a:lumOff val="35000"/>
                  </a:schemeClr>
                </a:solidFill>
              </a:rPr>
              <a:t>输入是S3，输出A3= {Action=Ask, {CoffeeType=Latte, Temp=?}}</a:t>
            </a:r>
          </a:p>
          <a:p>
            <a:pPr algn="just">
              <a:lnSpc>
                <a:spcPct val="120000"/>
              </a:lnSpc>
            </a:pPr>
            <a:endParaRPr lang="zh-CN" altLang="en-US" sz="1600" dirty="0">
              <a:solidFill>
                <a:schemeClr val="tx1">
                  <a:lumMod val="65000"/>
                  <a:lumOff val="35000"/>
                </a:schemeClr>
              </a:solidFill>
            </a:endParaRPr>
          </a:p>
          <a:p>
            <a:pPr algn="just">
              <a:lnSpc>
                <a:spcPct val="120000"/>
              </a:lnSpc>
            </a:pPr>
            <a:r>
              <a:rPr lang="zh-CN" altLang="en-US" sz="1600" dirty="0">
                <a:solidFill>
                  <a:schemeClr val="tx1">
                    <a:lumMod val="65000"/>
                    <a:lumOff val="35000"/>
                  </a:schemeClr>
                </a:solidFill>
              </a:rPr>
              <a:t>NLG：</a:t>
            </a:r>
          </a:p>
          <a:p>
            <a:pPr algn="just">
              <a:lnSpc>
                <a:spcPct val="120000"/>
              </a:lnSpc>
            </a:pPr>
            <a:r>
              <a:rPr lang="zh-CN" altLang="en-US" sz="1600" dirty="0">
                <a:solidFill>
                  <a:schemeClr val="tx1">
                    <a:lumMod val="65000"/>
                    <a:lumOff val="35000"/>
                  </a:schemeClr>
                </a:solidFill>
              </a:rPr>
              <a:t>输入A3，输出Y3= "Hot Latte or Iced Latte?”。</a:t>
            </a:r>
          </a:p>
        </p:txBody>
      </p:sp>
      <p:sp>
        <p:nvSpPr>
          <p:cNvPr id="53" name="矩形 52">
            <a:extLst>
              <a:ext uri="{FF2B5EF4-FFF2-40B4-BE49-F238E27FC236}">
                <a16:creationId xmlns:a16="http://schemas.microsoft.com/office/drawing/2014/main" id="{E5DCEA8F-7771-42A2-842D-D12105466EB5}"/>
              </a:ext>
            </a:extLst>
          </p:cNvPr>
          <p:cNvSpPr/>
          <p:nvPr/>
        </p:nvSpPr>
        <p:spPr>
          <a:xfrm>
            <a:off x="487680" y="3720122"/>
            <a:ext cx="3790950" cy="73342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rmAutofit/>
          </a:bodyPr>
          <a:lstStyle/>
          <a:p>
            <a:pPr algn="ctr"/>
            <a:endParaRPr lang="zh-CN" altLang="en-US" dirty="0"/>
          </a:p>
        </p:txBody>
      </p:sp>
      <p:sp>
        <p:nvSpPr>
          <p:cNvPr id="54" name="矩形 53">
            <a:extLst>
              <a:ext uri="{FF2B5EF4-FFF2-40B4-BE49-F238E27FC236}">
                <a16:creationId xmlns:a16="http://schemas.microsoft.com/office/drawing/2014/main" id="{6B645651-2A7E-4C5E-90CF-BE2436B3115A}"/>
              </a:ext>
            </a:extLst>
          </p:cNvPr>
          <p:cNvSpPr/>
          <p:nvPr/>
        </p:nvSpPr>
        <p:spPr>
          <a:xfrm>
            <a:off x="5060314" y="590008"/>
            <a:ext cx="6445885" cy="953042"/>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rmAutofit/>
          </a:bodyPr>
          <a:lstStyle/>
          <a:p>
            <a:pPr algn="ctr"/>
            <a:endParaRPr lang="zh-CN" altLang="en-US" dirty="0"/>
          </a:p>
        </p:txBody>
      </p:sp>
    </p:spTree>
    <p:extLst>
      <p:ext uri="{BB962C8B-B14F-4D97-AF65-F5344CB8AC3E}">
        <p14:creationId xmlns:p14="http://schemas.microsoft.com/office/powerpoint/2010/main" val="410207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B282C89E-AE9B-4D15-B2AA-C6A2F44B00D3}"/>
              </a:ext>
            </a:extLst>
          </p:cNvPr>
          <p:cNvSpPr txBox="1">
            <a:spLocks/>
          </p:cNvSpPr>
          <p:nvPr/>
        </p:nvSpPr>
        <p:spPr>
          <a:xfrm>
            <a:off x="522603" y="354326"/>
            <a:ext cx="3671837"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accent2">
                    <a:lumMod val="60000"/>
                    <a:lumOff val="40000"/>
                  </a:schemeClr>
                </a:solidFill>
                <a:latin typeface="+mn-lt"/>
                <a:ea typeface="+mn-ea"/>
                <a:cs typeface="+mn-ea"/>
                <a:sym typeface="+mn-lt"/>
              </a:rPr>
              <a:t>GLAD</a:t>
            </a:r>
            <a:r>
              <a:rPr lang="zh-CN" altLang="en-US" dirty="0">
                <a:solidFill>
                  <a:schemeClr val="accent2">
                    <a:lumMod val="60000"/>
                    <a:lumOff val="40000"/>
                  </a:schemeClr>
                </a:solidFill>
                <a:latin typeface="+mn-lt"/>
                <a:ea typeface="+mn-ea"/>
                <a:cs typeface="+mn-ea"/>
                <a:sym typeface="+mn-lt"/>
              </a:rPr>
              <a:t>模型输入</a:t>
            </a:r>
            <a:endParaRPr lang="en-US" altLang="zh-CN" dirty="0">
              <a:solidFill>
                <a:schemeClr val="accent2">
                  <a:lumMod val="60000"/>
                  <a:lumOff val="40000"/>
                </a:schemeClr>
              </a:solidFill>
              <a:latin typeface="+mn-lt"/>
              <a:ea typeface="+mn-ea"/>
              <a:cs typeface="+mn-ea"/>
              <a:sym typeface="+mn-lt"/>
            </a:endParaRPr>
          </a:p>
        </p:txBody>
      </p:sp>
      <p:pic>
        <p:nvPicPr>
          <p:cNvPr id="2" name="图片 1">
            <a:extLst>
              <a:ext uri="{FF2B5EF4-FFF2-40B4-BE49-F238E27FC236}">
                <a16:creationId xmlns:a16="http://schemas.microsoft.com/office/drawing/2014/main" id="{18463A5A-ABCC-4671-8746-374002B59D7B}"/>
              </a:ext>
            </a:extLst>
          </p:cNvPr>
          <p:cNvPicPr>
            <a:picLocks noChangeAspect="1"/>
          </p:cNvPicPr>
          <p:nvPr/>
        </p:nvPicPr>
        <p:blipFill>
          <a:blip r:embed="rId2"/>
          <a:stretch>
            <a:fillRect/>
          </a:stretch>
        </p:blipFill>
        <p:spPr>
          <a:xfrm>
            <a:off x="1241377" y="5020725"/>
            <a:ext cx="7638095" cy="1571429"/>
          </a:xfrm>
          <a:prstGeom prst="rect">
            <a:avLst/>
          </a:prstGeom>
        </p:spPr>
      </p:pic>
      <p:sp>
        <p:nvSpPr>
          <p:cNvPr id="5" name="矩形 4">
            <a:extLst>
              <a:ext uri="{FF2B5EF4-FFF2-40B4-BE49-F238E27FC236}">
                <a16:creationId xmlns:a16="http://schemas.microsoft.com/office/drawing/2014/main" id="{6992F5DD-D0DF-405F-8A20-A999D3117514}"/>
              </a:ext>
            </a:extLst>
          </p:cNvPr>
          <p:cNvSpPr/>
          <p:nvPr/>
        </p:nvSpPr>
        <p:spPr>
          <a:xfrm>
            <a:off x="522604" y="975110"/>
            <a:ext cx="6294121" cy="799193"/>
          </a:xfrm>
          <a:prstGeom prst="rect">
            <a:avLst/>
          </a:prstGeom>
        </p:spPr>
        <p:txBody>
          <a:bodyPr wrap="square">
            <a:spAutoFit/>
            <a:scene3d>
              <a:camera prst="orthographicFront"/>
              <a:lightRig rig="threePt" dir="t"/>
            </a:scene3d>
            <a:sp3d contourW="12700"/>
          </a:bodyPr>
          <a:lstStyle/>
          <a:p>
            <a:pPr marL="342900" indent="-342900" algn="just">
              <a:lnSpc>
                <a:spcPct val="120000"/>
              </a:lnSpc>
              <a:buFont typeface="Arial" panose="020B0604020202020204" pitchFamily="34" charset="0"/>
              <a:buChar char="•"/>
            </a:pPr>
            <a:r>
              <a:rPr lang="zh-CN" altLang="en-US" sz="2000" dirty="0"/>
              <a:t>对于处理好的数据，在模型计算中，需要获得</a:t>
            </a:r>
            <a:r>
              <a:rPr lang="en-US" altLang="zh-CN" sz="2000" dirty="0"/>
              <a:t>3</a:t>
            </a:r>
            <a:r>
              <a:rPr lang="zh-CN" altLang="en-US" sz="2000" dirty="0"/>
              <a:t>个</a:t>
            </a:r>
            <a:r>
              <a:rPr lang="en-US" altLang="zh-CN" sz="2000" dirty="0"/>
              <a:t>padded</a:t>
            </a:r>
            <a:r>
              <a:rPr lang="zh-CN" altLang="en-US" sz="2000" dirty="0"/>
              <a:t>的输入，分别为</a:t>
            </a:r>
            <a:r>
              <a:rPr lang="en-US" altLang="zh-CN" sz="2000" dirty="0"/>
              <a:t>utterance</a:t>
            </a:r>
            <a:r>
              <a:rPr lang="zh-CN" altLang="en-US" sz="2000" dirty="0"/>
              <a:t>、</a:t>
            </a:r>
            <a:r>
              <a:rPr lang="en-US" altLang="zh-CN" sz="2000" dirty="0"/>
              <a:t>acts</a:t>
            </a:r>
            <a:r>
              <a:rPr lang="zh-CN" altLang="en-US" sz="2000" dirty="0"/>
              <a:t>和</a:t>
            </a:r>
            <a:r>
              <a:rPr lang="en-US" altLang="zh-CN" sz="2000" dirty="0"/>
              <a:t>ontology</a:t>
            </a:r>
            <a:r>
              <a:rPr lang="zh-CN" altLang="en-US" sz="2000" dirty="0"/>
              <a:t>。</a:t>
            </a:r>
            <a:endParaRPr lang="en-US" altLang="zh-CN" sz="2000" dirty="0"/>
          </a:p>
        </p:txBody>
      </p:sp>
      <p:pic>
        <p:nvPicPr>
          <p:cNvPr id="3" name="图片 2">
            <a:extLst>
              <a:ext uri="{FF2B5EF4-FFF2-40B4-BE49-F238E27FC236}">
                <a16:creationId xmlns:a16="http://schemas.microsoft.com/office/drawing/2014/main" id="{7E5CFFEE-ABDF-4CAD-A0E9-0C254AAE7333}"/>
              </a:ext>
            </a:extLst>
          </p:cNvPr>
          <p:cNvPicPr>
            <a:picLocks noChangeAspect="1"/>
          </p:cNvPicPr>
          <p:nvPr/>
        </p:nvPicPr>
        <p:blipFill>
          <a:blip r:embed="rId3"/>
          <a:stretch>
            <a:fillRect/>
          </a:stretch>
        </p:blipFill>
        <p:spPr>
          <a:xfrm>
            <a:off x="9268904" y="642132"/>
            <a:ext cx="1990476" cy="1857143"/>
          </a:xfrm>
          <a:prstGeom prst="rect">
            <a:avLst/>
          </a:prstGeom>
        </p:spPr>
      </p:pic>
      <p:pic>
        <p:nvPicPr>
          <p:cNvPr id="6" name="图片 5">
            <a:extLst>
              <a:ext uri="{FF2B5EF4-FFF2-40B4-BE49-F238E27FC236}">
                <a16:creationId xmlns:a16="http://schemas.microsoft.com/office/drawing/2014/main" id="{900CFC0D-2B95-4925-945D-25E731B280DA}"/>
              </a:ext>
            </a:extLst>
          </p:cNvPr>
          <p:cNvPicPr>
            <a:picLocks noChangeAspect="1"/>
          </p:cNvPicPr>
          <p:nvPr/>
        </p:nvPicPr>
        <p:blipFill>
          <a:blip r:embed="rId4"/>
          <a:stretch>
            <a:fillRect/>
          </a:stretch>
        </p:blipFill>
        <p:spPr>
          <a:xfrm>
            <a:off x="1776361" y="2008234"/>
            <a:ext cx="6568129" cy="2841531"/>
          </a:xfrm>
          <a:prstGeom prst="rect">
            <a:avLst/>
          </a:prstGeom>
        </p:spPr>
      </p:pic>
    </p:spTree>
    <p:extLst>
      <p:ext uri="{BB962C8B-B14F-4D97-AF65-F5344CB8AC3E}">
        <p14:creationId xmlns:p14="http://schemas.microsoft.com/office/powerpoint/2010/main" val="198795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B282C89E-AE9B-4D15-B2AA-C6A2F44B00D3}"/>
              </a:ext>
            </a:extLst>
          </p:cNvPr>
          <p:cNvSpPr txBox="1">
            <a:spLocks/>
          </p:cNvSpPr>
          <p:nvPr/>
        </p:nvSpPr>
        <p:spPr>
          <a:xfrm>
            <a:off x="522603" y="354326"/>
            <a:ext cx="3465361"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accent2">
                    <a:lumMod val="60000"/>
                    <a:lumOff val="40000"/>
                  </a:schemeClr>
                </a:solidFill>
                <a:latin typeface="+mn-lt"/>
                <a:ea typeface="+mn-ea"/>
                <a:cs typeface="+mn-ea"/>
                <a:sym typeface="+mn-lt"/>
              </a:rPr>
              <a:t>GLAD</a:t>
            </a:r>
            <a:r>
              <a:rPr lang="zh-CN" altLang="en-US" dirty="0">
                <a:solidFill>
                  <a:schemeClr val="accent2">
                    <a:lumMod val="60000"/>
                    <a:lumOff val="40000"/>
                  </a:schemeClr>
                </a:solidFill>
                <a:latin typeface="+mn-lt"/>
                <a:ea typeface="+mn-ea"/>
                <a:cs typeface="+mn-ea"/>
                <a:sym typeface="+mn-lt"/>
              </a:rPr>
              <a:t>编码阶段</a:t>
            </a:r>
            <a:endParaRPr lang="en-US" altLang="zh-CN" dirty="0">
              <a:solidFill>
                <a:schemeClr val="accent2">
                  <a:lumMod val="60000"/>
                  <a:lumOff val="40000"/>
                </a:schemeClr>
              </a:solidFill>
              <a:latin typeface="+mn-lt"/>
              <a:ea typeface="+mn-ea"/>
              <a:cs typeface="+mn-ea"/>
              <a:sym typeface="+mn-lt"/>
            </a:endParaRPr>
          </a:p>
        </p:txBody>
      </p:sp>
      <p:pic>
        <p:nvPicPr>
          <p:cNvPr id="6" name="图片 5">
            <a:extLst>
              <a:ext uri="{FF2B5EF4-FFF2-40B4-BE49-F238E27FC236}">
                <a16:creationId xmlns:a16="http://schemas.microsoft.com/office/drawing/2014/main" id="{F2D37BDB-5E13-43E4-8DD7-15F5CB9841F9}"/>
              </a:ext>
            </a:extLst>
          </p:cNvPr>
          <p:cNvPicPr>
            <a:picLocks noChangeAspect="1"/>
          </p:cNvPicPr>
          <p:nvPr/>
        </p:nvPicPr>
        <p:blipFill>
          <a:blip r:embed="rId2"/>
          <a:stretch>
            <a:fillRect/>
          </a:stretch>
        </p:blipFill>
        <p:spPr>
          <a:xfrm>
            <a:off x="0" y="904968"/>
            <a:ext cx="8732709" cy="5510216"/>
          </a:xfrm>
          <a:prstGeom prst="rect">
            <a:avLst/>
          </a:prstGeom>
        </p:spPr>
      </p:pic>
      <p:pic>
        <p:nvPicPr>
          <p:cNvPr id="7" name="图片 6">
            <a:extLst>
              <a:ext uri="{FF2B5EF4-FFF2-40B4-BE49-F238E27FC236}">
                <a16:creationId xmlns:a16="http://schemas.microsoft.com/office/drawing/2014/main" id="{B73E75A5-C24D-48D3-B63D-7E8A6A02D7B3}"/>
              </a:ext>
            </a:extLst>
          </p:cNvPr>
          <p:cNvPicPr>
            <a:picLocks noChangeAspect="1"/>
          </p:cNvPicPr>
          <p:nvPr/>
        </p:nvPicPr>
        <p:blipFill>
          <a:blip r:embed="rId3"/>
          <a:stretch>
            <a:fillRect/>
          </a:stretch>
        </p:blipFill>
        <p:spPr>
          <a:xfrm>
            <a:off x="6096000" y="3186644"/>
            <a:ext cx="5866667" cy="638095"/>
          </a:xfrm>
          <a:prstGeom prst="rect">
            <a:avLst/>
          </a:prstGeom>
        </p:spPr>
      </p:pic>
      <p:pic>
        <p:nvPicPr>
          <p:cNvPr id="8" name="图片 7">
            <a:extLst>
              <a:ext uri="{FF2B5EF4-FFF2-40B4-BE49-F238E27FC236}">
                <a16:creationId xmlns:a16="http://schemas.microsoft.com/office/drawing/2014/main" id="{FBA8F5C6-0AC0-437D-82CF-CEAE158B0968}"/>
              </a:ext>
            </a:extLst>
          </p:cNvPr>
          <p:cNvPicPr>
            <a:picLocks noChangeAspect="1"/>
          </p:cNvPicPr>
          <p:nvPr/>
        </p:nvPicPr>
        <p:blipFill>
          <a:blip r:embed="rId4"/>
          <a:stretch>
            <a:fillRect/>
          </a:stretch>
        </p:blipFill>
        <p:spPr>
          <a:xfrm>
            <a:off x="6795999" y="4389187"/>
            <a:ext cx="4466667" cy="580952"/>
          </a:xfrm>
          <a:prstGeom prst="rect">
            <a:avLst/>
          </a:prstGeom>
        </p:spPr>
      </p:pic>
    </p:spTree>
    <p:extLst>
      <p:ext uri="{BB962C8B-B14F-4D97-AF65-F5344CB8AC3E}">
        <p14:creationId xmlns:p14="http://schemas.microsoft.com/office/powerpoint/2010/main" val="298073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B282C89E-AE9B-4D15-B2AA-C6A2F44B00D3}"/>
              </a:ext>
            </a:extLst>
          </p:cNvPr>
          <p:cNvSpPr txBox="1">
            <a:spLocks/>
          </p:cNvSpPr>
          <p:nvPr/>
        </p:nvSpPr>
        <p:spPr>
          <a:xfrm>
            <a:off x="522603" y="354326"/>
            <a:ext cx="3465361"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accent2">
                    <a:lumMod val="60000"/>
                    <a:lumOff val="40000"/>
                  </a:schemeClr>
                </a:solidFill>
                <a:latin typeface="+mn-lt"/>
                <a:ea typeface="+mn-ea"/>
                <a:cs typeface="+mn-ea"/>
                <a:sym typeface="+mn-lt"/>
              </a:rPr>
              <a:t>GLAD</a:t>
            </a:r>
            <a:r>
              <a:rPr lang="zh-CN" altLang="en-US" dirty="0">
                <a:solidFill>
                  <a:schemeClr val="accent2">
                    <a:lumMod val="60000"/>
                    <a:lumOff val="40000"/>
                  </a:schemeClr>
                </a:solidFill>
                <a:latin typeface="+mn-lt"/>
                <a:ea typeface="+mn-ea"/>
                <a:cs typeface="+mn-ea"/>
                <a:sym typeface="+mn-lt"/>
              </a:rPr>
              <a:t>编码阶段</a:t>
            </a:r>
            <a:endParaRPr lang="en-US" altLang="zh-CN" dirty="0">
              <a:solidFill>
                <a:schemeClr val="accent2">
                  <a:lumMod val="60000"/>
                  <a:lumOff val="40000"/>
                </a:schemeClr>
              </a:solidFill>
              <a:latin typeface="+mn-lt"/>
              <a:ea typeface="+mn-ea"/>
              <a:cs typeface="+mn-ea"/>
              <a:sym typeface="+mn-lt"/>
            </a:endParaRPr>
          </a:p>
        </p:txBody>
      </p:sp>
      <p:pic>
        <p:nvPicPr>
          <p:cNvPr id="2" name="图片 1">
            <a:extLst>
              <a:ext uri="{FF2B5EF4-FFF2-40B4-BE49-F238E27FC236}">
                <a16:creationId xmlns:a16="http://schemas.microsoft.com/office/drawing/2014/main" id="{2FBC08C5-9706-4424-BDF6-A16BABC04436}"/>
              </a:ext>
            </a:extLst>
          </p:cNvPr>
          <p:cNvPicPr>
            <a:picLocks noChangeAspect="1"/>
          </p:cNvPicPr>
          <p:nvPr/>
        </p:nvPicPr>
        <p:blipFill>
          <a:blip r:embed="rId2"/>
          <a:stretch>
            <a:fillRect/>
          </a:stretch>
        </p:blipFill>
        <p:spPr>
          <a:xfrm>
            <a:off x="5781367" y="664399"/>
            <a:ext cx="6286327" cy="2518102"/>
          </a:xfrm>
          <a:prstGeom prst="rect">
            <a:avLst/>
          </a:prstGeom>
        </p:spPr>
      </p:pic>
      <p:pic>
        <p:nvPicPr>
          <p:cNvPr id="3" name="图片 2">
            <a:extLst>
              <a:ext uri="{FF2B5EF4-FFF2-40B4-BE49-F238E27FC236}">
                <a16:creationId xmlns:a16="http://schemas.microsoft.com/office/drawing/2014/main" id="{1E4494FE-B53B-4964-A222-0A781DEA6FBD}"/>
              </a:ext>
            </a:extLst>
          </p:cNvPr>
          <p:cNvPicPr>
            <a:picLocks noChangeAspect="1"/>
          </p:cNvPicPr>
          <p:nvPr/>
        </p:nvPicPr>
        <p:blipFill>
          <a:blip r:embed="rId3"/>
          <a:stretch>
            <a:fillRect/>
          </a:stretch>
        </p:blipFill>
        <p:spPr>
          <a:xfrm>
            <a:off x="301151" y="1504402"/>
            <a:ext cx="5256041" cy="629295"/>
          </a:xfrm>
          <a:prstGeom prst="rect">
            <a:avLst/>
          </a:prstGeom>
        </p:spPr>
      </p:pic>
      <p:pic>
        <p:nvPicPr>
          <p:cNvPr id="5" name="图片 4">
            <a:extLst>
              <a:ext uri="{FF2B5EF4-FFF2-40B4-BE49-F238E27FC236}">
                <a16:creationId xmlns:a16="http://schemas.microsoft.com/office/drawing/2014/main" id="{647CC31E-260A-4474-B66E-7702D226C442}"/>
              </a:ext>
            </a:extLst>
          </p:cNvPr>
          <p:cNvPicPr>
            <a:picLocks noChangeAspect="1"/>
          </p:cNvPicPr>
          <p:nvPr/>
        </p:nvPicPr>
        <p:blipFill>
          <a:blip r:embed="rId4"/>
          <a:stretch>
            <a:fillRect/>
          </a:stretch>
        </p:blipFill>
        <p:spPr>
          <a:xfrm>
            <a:off x="4626486" y="3364914"/>
            <a:ext cx="7565514" cy="3242363"/>
          </a:xfrm>
          <a:prstGeom prst="rect">
            <a:avLst/>
          </a:prstGeom>
        </p:spPr>
      </p:pic>
      <p:pic>
        <p:nvPicPr>
          <p:cNvPr id="6" name="图片 5">
            <a:extLst>
              <a:ext uri="{FF2B5EF4-FFF2-40B4-BE49-F238E27FC236}">
                <a16:creationId xmlns:a16="http://schemas.microsoft.com/office/drawing/2014/main" id="{02FBD9A0-09D7-4105-ABF7-879C1C2B500B}"/>
              </a:ext>
            </a:extLst>
          </p:cNvPr>
          <p:cNvPicPr>
            <a:picLocks noChangeAspect="1"/>
          </p:cNvPicPr>
          <p:nvPr/>
        </p:nvPicPr>
        <p:blipFill>
          <a:blip r:embed="rId5"/>
          <a:stretch>
            <a:fillRect/>
          </a:stretch>
        </p:blipFill>
        <p:spPr>
          <a:xfrm>
            <a:off x="301151" y="4095619"/>
            <a:ext cx="3819048" cy="1780952"/>
          </a:xfrm>
          <a:prstGeom prst="rect">
            <a:avLst/>
          </a:prstGeom>
        </p:spPr>
      </p:pic>
    </p:spTree>
    <p:extLst>
      <p:ext uri="{BB962C8B-B14F-4D97-AF65-F5344CB8AC3E}">
        <p14:creationId xmlns:p14="http://schemas.microsoft.com/office/powerpoint/2010/main" val="658152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B282C89E-AE9B-4D15-B2AA-C6A2F44B00D3}"/>
              </a:ext>
            </a:extLst>
          </p:cNvPr>
          <p:cNvSpPr txBox="1">
            <a:spLocks/>
          </p:cNvSpPr>
          <p:nvPr/>
        </p:nvSpPr>
        <p:spPr>
          <a:xfrm>
            <a:off x="522604" y="354326"/>
            <a:ext cx="3353272"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accent2">
                    <a:lumMod val="60000"/>
                    <a:lumOff val="40000"/>
                  </a:schemeClr>
                </a:solidFill>
                <a:latin typeface="+mn-lt"/>
                <a:ea typeface="+mn-ea"/>
                <a:cs typeface="+mn-ea"/>
                <a:sym typeface="+mn-lt"/>
              </a:rPr>
              <a:t>GLAD</a:t>
            </a:r>
            <a:r>
              <a:rPr lang="zh-CN" altLang="en-US" dirty="0">
                <a:solidFill>
                  <a:schemeClr val="accent2">
                    <a:lumMod val="60000"/>
                    <a:lumOff val="40000"/>
                  </a:schemeClr>
                </a:solidFill>
                <a:latin typeface="+mn-lt"/>
                <a:ea typeface="+mn-ea"/>
                <a:cs typeface="+mn-ea"/>
                <a:sym typeface="+mn-lt"/>
              </a:rPr>
              <a:t>解码阶段</a:t>
            </a:r>
            <a:endParaRPr lang="en-US" altLang="zh-CN" dirty="0">
              <a:solidFill>
                <a:schemeClr val="accent2">
                  <a:lumMod val="60000"/>
                  <a:lumOff val="40000"/>
                </a:schemeClr>
              </a:solidFill>
              <a:latin typeface="+mn-lt"/>
              <a:ea typeface="+mn-ea"/>
              <a:cs typeface="+mn-ea"/>
              <a:sym typeface="+mn-lt"/>
            </a:endParaRPr>
          </a:p>
        </p:txBody>
      </p:sp>
      <p:pic>
        <p:nvPicPr>
          <p:cNvPr id="2" name="图片 1">
            <a:extLst>
              <a:ext uri="{FF2B5EF4-FFF2-40B4-BE49-F238E27FC236}">
                <a16:creationId xmlns:a16="http://schemas.microsoft.com/office/drawing/2014/main" id="{73E43B3B-7051-4E5A-81EE-5566896E8E87}"/>
              </a:ext>
            </a:extLst>
          </p:cNvPr>
          <p:cNvPicPr>
            <a:picLocks noChangeAspect="1"/>
          </p:cNvPicPr>
          <p:nvPr/>
        </p:nvPicPr>
        <p:blipFill>
          <a:blip r:embed="rId2"/>
          <a:stretch>
            <a:fillRect/>
          </a:stretch>
        </p:blipFill>
        <p:spPr>
          <a:xfrm>
            <a:off x="4126539" y="542726"/>
            <a:ext cx="7542857" cy="6161905"/>
          </a:xfrm>
          <a:prstGeom prst="rect">
            <a:avLst/>
          </a:prstGeom>
        </p:spPr>
      </p:pic>
      <p:pic>
        <p:nvPicPr>
          <p:cNvPr id="3" name="图片 2">
            <a:extLst>
              <a:ext uri="{FF2B5EF4-FFF2-40B4-BE49-F238E27FC236}">
                <a16:creationId xmlns:a16="http://schemas.microsoft.com/office/drawing/2014/main" id="{6D720672-204D-4A2C-A951-02D5CBFD1E1D}"/>
              </a:ext>
            </a:extLst>
          </p:cNvPr>
          <p:cNvPicPr>
            <a:picLocks noChangeAspect="1"/>
          </p:cNvPicPr>
          <p:nvPr/>
        </p:nvPicPr>
        <p:blipFill>
          <a:blip r:embed="rId3"/>
          <a:stretch>
            <a:fillRect/>
          </a:stretch>
        </p:blipFill>
        <p:spPr>
          <a:xfrm>
            <a:off x="101885" y="1339547"/>
            <a:ext cx="4004243" cy="1757615"/>
          </a:xfrm>
          <a:prstGeom prst="rect">
            <a:avLst/>
          </a:prstGeom>
        </p:spPr>
      </p:pic>
      <p:pic>
        <p:nvPicPr>
          <p:cNvPr id="5" name="图片 4">
            <a:extLst>
              <a:ext uri="{FF2B5EF4-FFF2-40B4-BE49-F238E27FC236}">
                <a16:creationId xmlns:a16="http://schemas.microsoft.com/office/drawing/2014/main" id="{9569CB4D-F2E3-4847-A1FD-C1A98BE2F548}"/>
              </a:ext>
            </a:extLst>
          </p:cNvPr>
          <p:cNvPicPr>
            <a:picLocks noChangeAspect="1"/>
          </p:cNvPicPr>
          <p:nvPr/>
        </p:nvPicPr>
        <p:blipFill>
          <a:blip r:embed="rId4"/>
          <a:stretch>
            <a:fillRect/>
          </a:stretch>
        </p:blipFill>
        <p:spPr>
          <a:xfrm>
            <a:off x="82968" y="3487549"/>
            <a:ext cx="4004243" cy="1895626"/>
          </a:xfrm>
          <a:prstGeom prst="rect">
            <a:avLst/>
          </a:prstGeom>
        </p:spPr>
      </p:pic>
      <p:pic>
        <p:nvPicPr>
          <p:cNvPr id="6" name="图片 5">
            <a:extLst>
              <a:ext uri="{FF2B5EF4-FFF2-40B4-BE49-F238E27FC236}">
                <a16:creationId xmlns:a16="http://schemas.microsoft.com/office/drawing/2014/main" id="{4982A4D0-5E7C-48BE-A7A1-E67378098324}"/>
              </a:ext>
            </a:extLst>
          </p:cNvPr>
          <p:cNvPicPr>
            <a:picLocks noChangeAspect="1"/>
          </p:cNvPicPr>
          <p:nvPr/>
        </p:nvPicPr>
        <p:blipFill>
          <a:blip r:embed="rId5"/>
          <a:stretch>
            <a:fillRect/>
          </a:stretch>
        </p:blipFill>
        <p:spPr>
          <a:xfrm>
            <a:off x="82968" y="6112723"/>
            <a:ext cx="3914286" cy="638095"/>
          </a:xfrm>
          <a:prstGeom prst="rect">
            <a:avLst/>
          </a:prstGeom>
        </p:spPr>
      </p:pic>
    </p:spTree>
    <p:extLst>
      <p:ext uri="{BB962C8B-B14F-4D97-AF65-F5344CB8AC3E}">
        <p14:creationId xmlns:p14="http://schemas.microsoft.com/office/powerpoint/2010/main" val="332795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B282C89E-AE9B-4D15-B2AA-C6A2F44B00D3}"/>
              </a:ext>
            </a:extLst>
          </p:cNvPr>
          <p:cNvSpPr txBox="1">
            <a:spLocks/>
          </p:cNvSpPr>
          <p:nvPr/>
        </p:nvSpPr>
        <p:spPr>
          <a:xfrm>
            <a:off x="522603" y="354326"/>
            <a:ext cx="4362063"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accent2">
                    <a:lumMod val="60000"/>
                    <a:lumOff val="40000"/>
                  </a:schemeClr>
                </a:solidFill>
                <a:latin typeface="+mn-lt"/>
                <a:ea typeface="+mn-ea"/>
                <a:cs typeface="+mn-ea"/>
                <a:sym typeface="+mn-lt"/>
              </a:rPr>
              <a:t>GCE</a:t>
            </a:r>
            <a:r>
              <a:rPr lang="zh-CN" altLang="en-US" dirty="0">
                <a:solidFill>
                  <a:schemeClr val="accent2">
                    <a:lumMod val="60000"/>
                    <a:lumOff val="40000"/>
                  </a:schemeClr>
                </a:solidFill>
                <a:latin typeface="+mn-lt"/>
                <a:ea typeface="+mn-ea"/>
                <a:cs typeface="+mn-ea"/>
                <a:sym typeface="+mn-lt"/>
              </a:rPr>
              <a:t>与</a:t>
            </a:r>
            <a:r>
              <a:rPr lang="en-US" altLang="zh-CN" dirty="0">
                <a:solidFill>
                  <a:schemeClr val="accent2">
                    <a:lumMod val="60000"/>
                    <a:lumOff val="40000"/>
                  </a:schemeClr>
                </a:solidFill>
                <a:latin typeface="+mn-lt"/>
                <a:ea typeface="+mn-ea"/>
                <a:cs typeface="+mn-ea"/>
                <a:sym typeface="+mn-lt"/>
              </a:rPr>
              <a:t>GLAD</a:t>
            </a:r>
            <a:r>
              <a:rPr lang="zh-CN" altLang="en-US" dirty="0">
                <a:solidFill>
                  <a:schemeClr val="accent2">
                    <a:lumMod val="60000"/>
                    <a:lumOff val="40000"/>
                  </a:schemeClr>
                </a:solidFill>
                <a:latin typeface="+mn-lt"/>
                <a:ea typeface="+mn-ea"/>
                <a:cs typeface="+mn-ea"/>
                <a:sym typeface="+mn-lt"/>
              </a:rPr>
              <a:t>不同</a:t>
            </a:r>
            <a:endParaRPr lang="en-US" altLang="zh-CN" dirty="0">
              <a:solidFill>
                <a:schemeClr val="accent2">
                  <a:lumMod val="60000"/>
                  <a:lumOff val="40000"/>
                </a:schemeClr>
              </a:solidFill>
              <a:latin typeface="+mn-lt"/>
              <a:ea typeface="+mn-ea"/>
              <a:cs typeface="+mn-ea"/>
              <a:sym typeface="+mn-lt"/>
            </a:endParaRPr>
          </a:p>
        </p:txBody>
      </p:sp>
      <p:sp>
        <p:nvSpPr>
          <p:cNvPr id="3" name="矩形 2">
            <a:extLst>
              <a:ext uri="{FF2B5EF4-FFF2-40B4-BE49-F238E27FC236}">
                <a16:creationId xmlns:a16="http://schemas.microsoft.com/office/drawing/2014/main" id="{1A42D804-9D7E-4887-B28B-932F55CE9000}"/>
              </a:ext>
            </a:extLst>
          </p:cNvPr>
          <p:cNvSpPr/>
          <p:nvPr/>
        </p:nvSpPr>
        <p:spPr>
          <a:xfrm>
            <a:off x="522605" y="975110"/>
            <a:ext cx="5659920" cy="3753848"/>
          </a:xfrm>
          <a:prstGeom prst="rect">
            <a:avLst/>
          </a:prstGeom>
        </p:spPr>
        <p:txBody>
          <a:bodyPr wrap="square">
            <a:spAutoFit/>
            <a:scene3d>
              <a:camera prst="orthographicFront"/>
              <a:lightRig rig="threePt" dir="t"/>
            </a:scene3d>
            <a:sp3d contourW="12700"/>
          </a:bodyPr>
          <a:lstStyle/>
          <a:p>
            <a:pPr marL="342900" indent="-342900" algn="just">
              <a:lnSpc>
                <a:spcPct val="120000"/>
              </a:lnSpc>
              <a:buFont typeface="Arial" panose="020B0604020202020204" pitchFamily="34" charset="0"/>
              <a:buChar char="•"/>
            </a:pPr>
            <a:r>
              <a:rPr lang="zh-CN" altLang="en-US" sz="2000" dirty="0"/>
              <a:t>本文核心改变的内容，就是下面这个</a:t>
            </a:r>
            <a:r>
              <a:rPr lang="en-US" altLang="zh-CN" sz="2000" dirty="0" err="1"/>
              <a:t>selfAttention</a:t>
            </a:r>
            <a:r>
              <a:rPr lang="zh-CN" altLang="en-US" sz="2000" dirty="0"/>
              <a:t>的部分。</a:t>
            </a:r>
            <a:endParaRPr lang="en-US" altLang="zh-CN" sz="2000" dirty="0"/>
          </a:p>
          <a:p>
            <a:pPr marL="342900" indent="-342900" algn="just">
              <a:lnSpc>
                <a:spcPct val="120000"/>
              </a:lnSpc>
              <a:buFont typeface="Arial" panose="020B0604020202020204" pitchFamily="34" charset="0"/>
              <a:buChar char="•"/>
            </a:pPr>
            <a:endParaRPr lang="en-US" altLang="zh-CN" sz="2000" dirty="0"/>
          </a:p>
          <a:p>
            <a:pPr marL="342900" indent="-342900" algn="just">
              <a:lnSpc>
                <a:spcPct val="120000"/>
              </a:lnSpc>
              <a:buFont typeface="Arial" panose="020B0604020202020204" pitchFamily="34" charset="0"/>
              <a:buChar char="•"/>
            </a:pPr>
            <a:r>
              <a:rPr lang="zh-CN" altLang="en-US" sz="2000" dirty="0"/>
              <a:t>在这里，作者利用了</a:t>
            </a:r>
            <a:r>
              <a:rPr lang="en-US" altLang="zh-CN" sz="2000" dirty="0"/>
              <a:t>Conv1d</a:t>
            </a:r>
            <a:r>
              <a:rPr lang="zh-CN" altLang="en-US" sz="2000" dirty="0"/>
              <a:t>进行了</a:t>
            </a:r>
            <a:r>
              <a:rPr lang="en-US" altLang="zh-CN" sz="2000" dirty="0"/>
              <a:t>attention</a:t>
            </a:r>
            <a:r>
              <a:rPr lang="zh-CN" altLang="en-US" sz="2000" dirty="0"/>
              <a:t>的提取。原文中，其实是用线性</a:t>
            </a:r>
            <a:r>
              <a:rPr lang="en-US" altLang="zh-CN" sz="2000" dirty="0"/>
              <a:t>Linear</a:t>
            </a:r>
            <a:r>
              <a:rPr lang="zh-CN" altLang="en-US" sz="2000" dirty="0"/>
              <a:t>做的。</a:t>
            </a:r>
          </a:p>
          <a:p>
            <a:pPr marL="342900" indent="-342900" algn="just">
              <a:lnSpc>
                <a:spcPct val="120000"/>
              </a:lnSpc>
              <a:buFont typeface="Arial" panose="020B0604020202020204" pitchFamily="34" charset="0"/>
              <a:buChar char="•"/>
            </a:pPr>
            <a:endParaRPr lang="zh-CN" altLang="en-US" sz="2000" dirty="0"/>
          </a:p>
          <a:p>
            <a:pPr marL="342900" indent="-342900" algn="just">
              <a:lnSpc>
                <a:spcPct val="120000"/>
              </a:lnSpc>
              <a:buFont typeface="Arial" panose="020B0604020202020204" pitchFamily="34" charset="0"/>
              <a:buChar char="•"/>
            </a:pPr>
            <a:r>
              <a:rPr lang="zh-CN" altLang="en-US" sz="2000" dirty="0"/>
              <a:t>这里，我按照</a:t>
            </a:r>
            <a:r>
              <a:rPr lang="en-US" altLang="zh-CN" sz="2000" dirty="0"/>
              <a:t>GLAD</a:t>
            </a:r>
            <a:r>
              <a:rPr lang="zh-CN" altLang="en-US" sz="2000" dirty="0"/>
              <a:t>的代码和论文中的公式，重新写了一下</a:t>
            </a:r>
            <a:r>
              <a:rPr lang="en-US" altLang="zh-CN" sz="2000" dirty="0" err="1"/>
              <a:t>selfAttention</a:t>
            </a:r>
            <a:r>
              <a:rPr lang="zh-CN" altLang="en-US" sz="2000" dirty="0"/>
              <a:t>的代码，在我自己改的</a:t>
            </a:r>
            <a:r>
              <a:rPr lang="en-US" altLang="zh-CN" sz="2000" dirty="0"/>
              <a:t>baseline</a:t>
            </a:r>
            <a:r>
              <a:rPr lang="zh-CN" altLang="en-US" sz="2000" dirty="0"/>
              <a:t>中，效果是好于源代码的。但是在源代码中进行这些修改，效果下降明显。</a:t>
            </a:r>
            <a:endParaRPr lang="en-US" altLang="zh-CN" sz="2000" dirty="0"/>
          </a:p>
        </p:txBody>
      </p:sp>
      <p:pic>
        <p:nvPicPr>
          <p:cNvPr id="2" name="图片 1">
            <a:extLst>
              <a:ext uri="{FF2B5EF4-FFF2-40B4-BE49-F238E27FC236}">
                <a16:creationId xmlns:a16="http://schemas.microsoft.com/office/drawing/2014/main" id="{A9276761-B910-4B56-B647-53AB7D87781A}"/>
              </a:ext>
            </a:extLst>
          </p:cNvPr>
          <p:cNvPicPr>
            <a:picLocks noChangeAspect="1"/>
          </p:cNvPicPr>
          <p:nvPr/>
        </p:nvPicPr>
        <p:blipFill>
          <a:blip r:embed="rId2"/>
          <a:stretch>
            <a:fillRect/>
          </a:stretch>
        </p:blipFill>
        <p:spPr>
          <a:xfrm>
            <a:off x="6461176" y="4079016"/>
            <a:ext cx="5428571" cy="2295238"/>
          </a:xfrm>
          <a:prstGeom prst="rect">
            <a:avLst/>
          </a:prstGeom>
        </p:spPr>
      </p:pic>
      <p:pic>
        <p:nvPicPr>
          <p:cNvPr id="5" name="图片 4">
            <a:extLst>
              <a:ext uri="{FF2B5EF4-FFF2-40B4-BE49-F238E27FC236}">
                <a16:creationId xmlns:a16="http://schemas.microsoft.com/office/drawing/2014/main" id="{3200F126-959C-4437-8D80-CB126BDB5AE9}"/>
              </a:ext>
            </a:extLst>
          </p:cNvPr>
          <p:cNvPicPr>
            <a:picLocks noChangeAspect="1"/>
          </p:cNvPicPr>
          <p:nvPr/>
        </p:nvPicPr>
        <p:blipFill>
          <a:blip r:embed="rId3"/>
          <a:stretch>
            <a:fillRect/>
          </a:stretch>
        </p:blipFill>
        <p:spPr>
          <a:xfrm>
            <a:off x="6851651" y="1114714"/>
            <a:ext cx="4647619" cy="2314286"/>
          </a:xfrm>
          <a:prstGeom prst="rect">
            <a:avLst/>
          </a:prstGeom>
        </p:spPr>
      </p:pic>
    </p:spTree>
    <p:extLst>
      <p:ext uri="{BB962C8B-B14F-4D97-AF65-F5344CB8AC3E}">
        <p14:creationId xmlns:p14="http://schemas.microsoft.com/office/powerpoint/2010/main" val="400744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B282C89E-AE9B-4D15-B2AA-C6A2F44B00D3}"/>
              </a:ext>
            </a:extLst>
          </p:cNvPr>
          <p:cNvSpPr txBox="1">
            <a:spLocks/>
          </p:cNvSpPr>
          <p:nvPr/>
        </p:nvSpPr>
        <p:spPr>
          <a:xfrm>
            <a:off x="522603" y="354326"/>
            <a:ext cx="3524354"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accent2">
                    <a:lumMod val="60000"/>
                    <a:lumOff val="40000"/>
                  </a:schemeClr>
                </a:solidFill>
                <a:latin typeface="+mn-lt"/>
                <a:ea typeface="+mn-ea"/>
                <a:cs typeface="+mn-ea"/>
                <a:sym typeface="+mn-lt"/>
              </a:rPr>
              <a:t>TRADE</a:t>
            </a:r>
            <a:r>
              <a:rPr lang="zh-CN" altLang="en-US" dirty="0">
                <a:solidFill>
                  <a:schemeClr val="accent2">
                    <a:lumMod val="60000"/>
                    <a:lumOff val="40000"/>
                  </a:schemeClr>
                </a:solidFill>
                <a:latin typeface="+mn-lt"/>
                <a:ea typeface="+mn-ea"/>
                <a:cs typeface="+mn-ea"/>
                <a:sym typeface="+mn-lt"/>
              </a:rPr>
              <a:t>数据技巧</a:t>
            </a:r>
            <a:endParaRPr lang="en-US" altLang="zh-CN" dirty="0">
              <a:solidFill>
                <a:schemeClr val="accent2">
                  <a:lumMod val="60000"/>
                  <a:lumOff val="40000"/>
                </a:schemeClr>
              </a:solidFill>
              <a:latin typeface="+mn-lt"/>
              <a:ea typeface="+mn-ea"/>
              <a:cs typeface="+mn-ea"/>
              <a:sym typeface="+mn-lt"/>
            </a:endParaRPr>
          </a:p>
        </p:txBody>
      </p:sp>
      <p:sp>
        <p:nvSpPr>
          <p:cNvPr id="3" name="矩形 2">
            <a:extLst>
              <a:ext uri="{FF2B5EF4-FFF2-40B4-BE49-F238E27FC236}">
                <a16:creationId xmlns:a16="http://schemas.microsoft.com/office/drawing/2014/main" id="{EE44D041-C72F-4ABE-B654-E684FD4D6BFA}"/>
              </a:ext>
            </a:extLst>
          </p:cNvPr>
          <p:cNvSpPr/>
          <p:nvPr/>
        </p:nvSpPr>
        <p:spPr>
          <a:xfrm>
            <a:off x="522605" y="975110"/>
            <a:ext cx="6294120" cy="799193"/>
          </a:xfrm>
          <a:prstGeom prst="rect">
            <a:avLst/>
          </a:prstGeom>
        </p:spPr>
        <p:txBody>
          <a:bodyPr wrap="square">
            <a:spAutoFit/>
            <a:scene3d>
              <a:camera prst="orthographicFront"/>
              <a:lightRig rig="threePt" dir="t"/>
            </a:scene3d>
            <a:sp3d contourW="12700"/>
          </a:bodyPr>
          <a:lstStyle/>
          <a:p>
            <a:pPr marL="342900" indent="-342900" algn="just">
              <a:lnSpc>
                <a:spcPct val="120000"/>
              </a:lnSpc>
              <a:buFont typeface="Arial" panose="020B0604020202020204" pitchFamily="34" charset="0"/>
              <a:buChar char="•"/>
            </a:pPr>
            <a:r>
              <a:rPr lang="zh-CN" altLang="en-US" sz="2000" dirty="0"/>
              <a:t>作者除了进行数据处理，在模型计算前，还进行了</a:t>
            </a:r>
            <a:r>
              <a:rPr lang="en-US" altLang="zh-CN" sz="2000" dirty="0"/>
              <a:t>random mask</a:t>
            </a:r>
            <a:r>
              <a:rPr lang="zh-CN" altLang="en-US" sz="2000" dirty="0"/>
              <a:t>提高模型表现</a:t>
            </a:r>
            <a:endParaRPr lang="en-US" altLang="zh-CN" sz="2000" dirty="0"/>
          </a:p>
        </p:txBody>
      </p:sp>
      <p:pic>
        <p:nvPicPr>
          <p:cNvPr id="2" name="图片 1">
            <a:extLst>
              <a:ext uri="{FF2B5EF4-FFF2-40B4-BE49-F238E27FC236}">
                <a16:creationId xmlns:a16="http://schemas.microsoft.com/office/drawing/2014/main" id="{5B9F9C64-6A7F-4B89-A559-29DD7E6AF968}"/>
              </a:ext>
            </a:extLst>
          </p:cNvPr>
          <p:cNvPicPr>
            <a:picLocks noChangeAspect="1"/>
          </p:cNvPicPr>
          <p:nvPr/>
        </p:nvPicPr>
        <p:blipFill>
          <a:blip r:embed="rId2"/>
          <a:stretch>
            <a:fillRect/>
          </a:stretch>
        </p:blipFill>
        <p:spPr>
          <a:xfrm>
            <a:off x="2367832" y="2663567"/>
            <a:ext cx="6495238" cy="2580952"/>
          </a:xfrm>
          <a:prstGeom prst="rect">
            <a:avLst/>
          </a:prstGeom>
        </p:spPr>
      </p:pic>
    </p:spTree>
    <p:extLst>
      <p:ext uri="{BB962C8B-B14F-4D97-AF65-F5344CB8AC3E}">
        <p14:creationId xmlns:p14="http://schemas.microsoft.com/office/powerpoint/2010/main" val="275932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B282C89E-AE9B-4D15-B2AA-C6A2F44B00D3}"/>
              </a:ext>
            </a:extLst>
          </p:cNvPr>
          <p:cNvSpPr txBox="1">
            <a:spLocks/>
          </p:cNvSpPr>
          <p:nvPr/>
        </p:nvSpPr>
        <p:spPr>
          <a:xfrm>
            <a:off x="522604" y="354326"/>
            <a:ext cx="2868296"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accent2">
                    <a:lumMod val="60000"/>
                    <a:lumOff val="40000"/>
                  </a:schemeClr>
                </a:solidFill>
                <a:latin typeface="+mn-lt"/>
                <a:ea typeface="+mn-ea"/>
                <a:cs typeface="+mn-ea"/>
                <a:sym typeface="+mn-lt"/>
              </a:rPr>
              <a:t>TRADE</a:t>
            </a:r>
            <a:r>
              <a:rPr lang="zh-CN" altLang="en-US" dirty="0">
                <a:solidFill>
                  <a:schemeClr val="accent2">
                    <a:lumMod val="60000"/>
                    <a:lumOff val="40000"/>
                  </a:schemeClr>
                </a:solidFill>
                <a:latin typeface="+mn-lt"/>
                <a:ea typeface="+mn-ea"/>
                <a:cs typeface="+mn-ea"/>
                <a:sym typeface="+mn-lt"/>
              </a:rPr>
              <a:t>编码</a:t>
            </a:r>
            <a:endParaRPr lang="en-US" altLang="zh-CN" dirty="0">
              <a:solidFill>
                <a:schemeClr val="accent2">
                  <a:lumMod val="60000"/>
                  <a:lumOff val="40000"/>
                </a:schemeClr>
              </a:solidFill>
              <a:latin typeface="+mn-lt"/>
              <a:ea typeface="+mn-ea"/>
              <a:cs typeface="+mn-ea"/>
              <a:sym typeface="+mn-lt"/>
            </a:endParaRPr>
          </a:p>
        </p:txBody>
      </p:sp>
      <p:pic>
        <p:nvPicPr>
          <p:cNvPr id="5" name="图片 4">
            <a:extLst>
              <a:ext uri="{FF2B5EF4-FFF2-40B4-BE49-F238E27FC236}">
                <a16:creationId xmlns:a16="http://schemas.microsoft.com/office/drawing/2014/main" id="{E3BE9104-9C25-46E6-8248-459B0FAC9D09}"/>
              </a:ext>
            </a:extLst>
          </p:cNvPr>
          <p:cNvPicPr>
            <a:picLocks noChangeAspect="1"/>
          </p:cNvPicPr>
          <p:nvPr/>
        </p:nvPicPr>
        <p:blipFill>
          <a:blip r:embed="rId2"/>
          <a:stretch>
            <a:fillRect/>
          </a:stretch>
        </p:blipFill>
        <p:spPr>
          <a:xfrm>
            <a:off x="4728154" y="1467095"/>
            <a:ext cx="6971428" cy="3923809"/>
          </a:xfrm>
          <a:prstGeom prst="rect">
            <a:avLst/>
          </a:prstGeom>
        </p:spPr>
      </p:pic>
      <p:pic>
        <p:nvPicPr>
          <p:cNvPr id="6" name="图片 5">
            <a:extLst>
              <a:ext uri="{FF2B5EF4-FFF2-40B4-BE49-F238E27FC236}">
                <a16:creationId xmlns:a16="http://schemas.microsoft.com/office/drawing/2014/main" id="{3379AEC4-3BE1-4CA9-94B9-25DDC0FC3957}"/>
              </a:ext>
            </a:extLst>
          </p:cNvPr>
          <p:cNvPicPr>
            <a:picLocks noChangeAspect="1"/>
          </p:cNvPicPr>
          <p:nvPr/>
        </p:nvPicPr>
        <p:blipFill>
          <a:blip r:embed="rId3"/>
          <a:stretch>
            <a:fillRect/>
          </a:stretch>
        </p:blipFill>
        <p:spPr>
          <a:xfrm>
            <a:off x="565995" y="2959120"/>
            <a:ext cx="3966340" cy="939760"/>
          </a:xfrm>
          <a:prstGeom prst="rect">
            <a:avLst/>
          </a:prstGeom>
        </p:spPr>
      </p:pic>
    </p:spTree>
    <p:extLst>
      <p:ext uri="{BB962C8B-B14F-4D97-AF65-F5344CB8AC3E}">
        <p14:creationId xmlns:p14="http://schemas.microsoft.com/office/powerpoint/2010/main" val="2407118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B282C89E-AE9B-4D15-B2AA-C6A2F44B00D3}"/>
              </a:ext>
            </a:extLst>
          </p:cNvPr>
          <p:cNvSpPr txBox="1">
            <a:spLocks/>
          </p:cNvSpPr>
          <p:nvPr/>
        </p:nvSpPr>
        <p:spPr>
          <a:xfrm>
            <a:off x="522604" y="354326"/>
            <a:ext cx="2868296"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accent2">
                    <a:lumMod val="60000"/>
                    <a:lumOff val="40000"/>
                  </a:schemeClr>
                </a:solidFill>
                <a:latin typeface="+mn-lt"/>
                <a:ea typeface="+mn-ea"/>
                <a:cs typeface="+mn-ea"/>
                <a:sym typeface="+mn-lt"/>
              </a:rPr>
              <a:t>TRADE</a:t>
            </a:r>
            <a:r>
              <a:rPr lang="zh-CN" altLang="en-US" dirty="0">
                <a:solidFill>
                  <a:schemeClr val="accent2">
                    <a:lumMod val="60000"/>
                    <a:lumOff val="40000"/>
                  </a:schemeClr>
                </a:solidFill>
                <a:latin typeface="+mn-lt"/>
                <a:ea typeface="+mn-ea"/>
                <a:cs typeface="+mn-ea"/>
                <a:sym typeface="+mn-lt"/>
              </a:rPr>
              <a:t>解码</a:t>
            </a:r>
            <a:endParaRPr lang="en-US" altLang="zh-CN" dirty="0">
              <a:solidFill>
                <a:schemeClr val="accent2">
                  <a:lumMod val="60000"/>
                  <a:lumOff val="40000"/>
                </a:schemeClr>
              </a:solidFill>
              <a:latin typeface="+mn-lt"/>
              <a:ea typeface="+mn-ea"/>
              <a:cs typeface="+mn-ea"/>
              <a:sym typeface="+mn-lt"/>
            </a:endParaRPr>
          </a:p>
        </p:txBody>
      </p:sp>
      <p:pic>
        <p:nvPicPr>
          <p:cNvPr id="3" name="图片 2">
            <a:extLst>
              <a:ext uri="{FF2B5EF4-FFF2-40B4-BE49-F238E27FC236}">
                <a16:creationId xmlns:a16="http://schemas.microsoft.com/office/drawing/2014/main" id="{5C9FB41B-8CCC-4865-A0D6-05937ECF6128}"/>
              </a:ext>
            </a:extLst>
          </p:cNvPr>
          <p:cNvPicPr>
            <a:picLocks noChangeAspect="1"/>
          </p:cNvPicPr>
          <p:nvPr/>
        </p:nvPicPr>
        <p:blipFill>
          <a:blip r:embed="rId2"/>
          <a:stretch>
            <a:fillRect/>
          </a:stretch>
        </p:blipFill>
        <p:spPr>
          <a:xfrm>
            <a:off x="4846612" y="607706"/>
            <a:ext cx="7209362" cy="6029068"/>
          </a:xfrm>
          <a:prstGeom prst="rect">
            <a:avLst/>
          </a:prstGeom>
        </p:spPr>
      </p:pic>
      <p:pic>
        <p:nvPicPr>
          <p:cNvPr id="7" name="图片 6">
            <a:extLst>
              <a:ext uri="{FF2B5EF4-FFF2-40B4-BE49-F238E27FC236}">
                <a16:creationId xmlns:a16="http://schemas.microsoft.com/office/drawing/2014/main" id="{02037C48-A9C6-4AD8-B2C2-241EC8D0ACAF}"/>
              </a:ext>
            </a:extLst>
          </p:cNvPr>
          <p:cNvPicPr>
            <a:picLocks noChangeAspect="1"/>
          </p:cNvPicPr>
          <p:nvPr/>
        </p:nvPicPr>
        <p:blipFill>
          <a:blip r:embed="rId3"/>
          <a:stretch>
            <a:fillRect/>
          </a:stretch>
        </p:blipFill>
        <p:spPr>
          <a:xfrm>
            <a:off x="136026" y="1238679"/>
            <a:ext cx="4638095" cy="1961905"/>
          </a:xfrm>
          <a:prstGeom prst="rect">
            <a:avLst/>
          </a:prstGeom>
        </p:spPr>
      </p:pic>
    </p:spTree>
    <p:extLst>
      <p:ext uri="{BB962C8B-B14F-4D97-AF65-F5344CB8AC3E}">
        <p14:creationId xmlns:p14="http://schemas.microsoft.com/office/powerpoint/2010/main" val="3697149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B282C89E-AE9B-4D15-B2AA-C6A2F44B00D3}"/>
              </a:ext>
            </a:extLst>
          </p:cNvPr>
          <p:cNvSpPr txBox="1">
            <a:spLocks/>
          </p:cNvSpPr>
          <p:nvPr/>
        </p:nvSpPr>
        <p:spPr>
          <a:xfrm>
            <a:off x="522604" y="354326"/>
            <a:ext cx="2868296"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accent2">
                    <a:lumMod val="60000"/>
                    <a:lumOff val="40000"/>
                  </a:schemeClr>
                </a:solidFill>
                <a:latin typeface="+mn-lt"/>
                <a:ea typeface="+mn-ea"/>
                <a:cs typeface="+mn-ea"/>
                <a:sym typeface="+mn-lt"/>
              </a:rPr>
              <a:t>TRADE</a:t>
            </a:r>
            <a:r>
              <a:rPr lang="zh-CN" altLang="en-US" dirty="0">
                <a:solidFill>
                  <a:schemeClr val="accent2">
                    <a:lumMod val="60000"/>
                    <a:lumOff val="40000"/>
                  </a:schemeClr>
                </a:solidFill>
                <a:latin typeface="+mn-lt"/>
                <a:ea typeface="+mn-ea"/>
                <a:cs typeface="+mn-ea"/>
                <a:sym typeface="+mn-lt"/>
              </a:rPr>
              <a:t>解码</a:t>
            </a:r>
            <a:endParaRPr lang="en-US" altLang="zh-CN" dirty="0">
              <a:solidFill>
                <a:schemeClr val="accent2">
                  <a:lumMod val="60000"/>
                  <a:lumOff val="40000"/>
                </a:schemeClr>
              </a:solidFill>
              <a:latin typeface="+mn-lt"/>
              <a:ea typeface="+mn-ea"/>
              <a:cs typeface="+mn-ea"/>
              <a:sym typeface="+mn-lt"/>
            </a:endParaRPr>
          </a:p>
        </p:txBody>
      </p:sp>
      <p:pic>
        <p:nvPicPr>
          <p:cNvPr id="5" name="图片 4">
            <a:extLst>
              <a:ext uri="{FF2B5EF4-FFF2-40B4-BE49-F238E27FC236}">
                <a16:creationId xmlns:a16="http://schemas.microsoft.com/office/drawing/2014/main" id="{BB6839B4-FFE0-4E7C-BB5F-222E6CF62933}"/>
              </a:ext>
            </a:extLst>
          </p:cNvPr>
          <p:cNvPicPr>
            <a:picLocks noChangeAspect="1"/>
          </p:cNvPicPr>
          <p:nvPr/>
        </p:nvPicPr>
        <p:blipFill>
          <a:blip r:embed="rId2"/>
          <a:stretch>
            <a:fillRect/>
          </a:stretch>
        </p:blipFill>
        <p:spPr>
          <a:xfrm>
            <a:off x="571323" y="1281285"/>
            <a:ext cx="5112706" cy="875296"/>
          </a:xfrm>
          <a:prstGeom prst="rect">
            <a:avLst/>
          </a:prstGeom>
        </p:spPr>
      </p:pic>
      <p:pic>
        <p:nvPicPr>
          <p:cNvPr id="6" name="图片 5">
            <a:extLst>
              <a:ext uri="{FF2B5EF4-FFF2-40B4-BE49-F238E27FC236}">
                <a16:creationId xmlns:a16="http://schemas.microsoft.com/office/drawing/2014/main" id="{C15CA9E7-75B6-4C4E-9201-515B9B11AA30}"/>
              </a:ext>
            </a:extLst>
          </p:cNvPr>
          <p:cNvPicPr>
            <a:picLocks noChangeAspect="1"/>
          </p:cNvPicPr>
          <p:nvPr/>
        </p:nvPicPr>
        <p:blipFill>
          <a:blip r:embed="rId3"/>
          <a:stretch>
            <a:fillRect/>
          </a:stretch>
        </p:blipFill>
        <p:spPr>
          <a:xfrm>
            <a:off x="6368499" y="1177740"/>
            <a:ext cx="4759194" cy="1082386"/>
          </a:xfrm>
          <a:prstGeom prst="rect">
            <a:avLst/>
          </a:prstGeom>
        </p:spPr>
      </p:pic>
      <p:pic>
        <p:nvPicPr>
          <p:cNvPr id="3" name="图片 2">
            <a:extLst>
              <a:ext uri="{FF2B5EF4-FFF2-40B4-BE49-F238E27FC236}">
                <a16:creationId xmlns:a16="http://schemas.microsoft.com/office/drawing/2014/main" id="{DFE7C58C-446D-41D8-9812-784DB62C901F}"/>
              </a:ext>
            </a:extLst>
          </p:cNvPr>
          <p:cNvPicPr>
            <a:picLocks noChangeAspect="1"/>
          </p:cNvPicPr>
          <p:nvPr/>
        </p:nvPicPr>
        <p:blipFill>
          <a:blip r:embed="rId4"/>
          <a:stretch>
            <a:fillRect/>
          </a:stretch>
        </p:blipFill>
        <p:spPr>
          <a:xfrm>
            <a:off x="515938" y="2382598"/>
            <a:ext cx="7704762" cy="1885714"/>
          </a:xfrm>
          <a:prstGeom prst="rect">
            <a:avLst/>
          </a:prstGeom>
        </p:spPr>
      </p:pic>
      <p:pic>
        <p:nvPicPr>
          <p:cNvPr id="7" name="图片 6">
            <a:extLst>
              <a:ext uri="{FF2B5EF4-FFF2-40B4-BE49-F238E27FC236}">
                <a16:creationId xmlns:a16="http://schemas.microsoft.com/office/drawing/2014/main" id="{6610E13A-01DF-4C01-AD6B-7DE936434A89}"/>
              </a:ext>
            </a:extLst>
          </p:cNvPr>
          <p:cNvPicPr>
            <a:picLocks noChangeAspect="1"/>
          </p:cNvPicPr>
          <p:nvPr/>
        </p:nvPicPr>
        <p:blipFill>
          <a:blip r:embed="rId5"/>
          <a:stretch>
            <a:fillRect/>
          </a:stretch>
        </p:blipFill>
        <p:spPr>
          <a:xfrm>
            <a:off x="2831144" y="4480575"/>
            <a:ext cx="8133333" cy="1923810"/>
          </a:xfrm>
          <a:prstGeom prst="rect">
            <a:avLst/>
          </a:prstGeom>
        </p:spPr>
      </p:pic>
    </p:spTree>
    <p:extLst>
      <p:ext uri="{BB962C8B-B14F-4D97-AF65-F5344CB8AC3E}">
        <p14:creationId xmlns:p14="http://schemas.microsoft.com/office/powerpoint/2010/main" val="3010799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B282C89E-AE9B-4D15-B2AA-C6A2F44B00D3}"/>
              </a:ext>
            </a:extLst>
          </p:cNvPr>
          <p:cNvSpPr txBox="1">
            <a:spLocks/>
          </p:cNvSpPr>
          <p:nvPr/>
        </p:nvSpPr>
        <p:spPr>
          <a:xfrm>
            <a:off x="522604" y="354326"/>
            <a:ext cx="2868296"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accent2">
                    <a:lumMod val="60000"/>
                    <a:lumOff val="40000"/>
                  </a:schemeClr>
                </a:solidFill>
                <a:latin typeface="+mn-lt"/>
                <a:ea typeface="+mn-ea"/>
                <a:cs typeface="+mn-ea"/>
                <a:sym typeface="+mn-lt"/>
              </a:rPr>
              <a:t>TRADE</a:t>
            </a:r>
            <a:r>
              <a:rPr lang="zh-CN" altLang="en-US" dirty="0">
                <a:solidFill>
                  <a:schemeClr val="accent2">
                    <a:lumMod val="60000"/>
                    <a:lumOff val="40000"/>
                  </a:schemeClr>
                </a:solidFill>
                <a:latin typeface="+mn-lt"/>
                <a:ea typeface="+mn-ea"/>
                <a:cs typeface="+mn-ea"/>
                <a:sym typeface="+mn-lt"/>
              </a:rPr>
              <a:t>解码</a:t>
            </a:r>
            <a:endParaRPr lang="en-US" altLang="zh-CN" dirty="0">
              <a:solidFill>
                <a:schemeClr val="accent2">
                  <a:lumMod val="60000"/>
                  <a:lumOff val="40000"/>
                </a:schemeClr>
              </a:solidFill>
              <a:latin typeface="+mn-lt"/>
              <a:ea typeface="+mn-ea"/>
              <a:cs typeface="+mn-ea"/>
              <a:sym typeface="+mn-lt"/>
            </a:endParaRPr>
          </a:p>
        </p:txBody>
      </p:sp>
      <p:pic>
        <p:nvPicPr>
          <p:cNvPr id="2" name="图片 1">
            <a:extLst>
              <a:ext uri="{FF2B5EF4-FFF2-40B4-BE49-F238E27FC236}">
                <a16:creationId xmlns:a16="http://schemas.microsoft.com/office/drawing/2014/main" id="{0C6C8085-8844-45E7-A100-C69A517A2987}"/>
              </a:ext>
            </a:extLst>
          </p:cNvPr>
          <p:cNvPicPr>
            <a:picLocks noChangeAspect="1"/>
          </p:cNvPicPr>
          <p:nvPr/>
        </p:nvPicPr>
        <p:blipFill rotWithShape="1">
          <a:blip r:embed="rId2"/>
          <a:srcRect t="5247"/>
          <a:stretch/>
        </p:blipFill>
        <p:spPr>
          <a:xfrm>
            <a:off x="5772126" y="179930"/>
            <a:ext cx="6025307" cy="6533536"/>
          </a:xfrm>
          <a:prstGeom prst="rect">
            <a:avLst/>
          </a:prstGeom>
        </p:spPr>
      </p:pic>
      <p:pic>
        <p:nvPicPr>
          <p:cNvPr id="5" name="图片 4">
            <a:extLst>
              <a:ext uri="{FF2B5EF4-FFF2-40B4-BE49-F238E27FC236}">
                <a16:creationId xmlns:a16="http://schemas.microsoft.com/office/drawing/2014/main" id="{BB6839B4-FFE0-4E7C-BB5F-222E6CF62933}"/>
              </a:ext>
            </a:extLst>
          </p:cNvPr>
          <p:cNvPicPr>
            <a:picLocks noChangeAspect="1"/>
          </p:cNvPicPr>
          <p:nvPr/>
        </p:nvPicPr>
        <p:blipFill>
          <a:blip r:embed="rId3"/>
          <a:stretch>
            <a:fillRect/>
          </a:stretch>
        </p:blipFill>
        <p:spPr>
          <a:xfrm>
            <a:off x="394567" y="909475"/>
            <a:ext cx="5112706" cy="875296"/>
          </a:xfrm>
          <a:prstGeom prst="rect">
            <a:avLst/>
          </a:prstGeom>
        </p:spPr>
      </p:pic>
      <p:pic>
        <p:nvPicPr>
          <p:cNvPr id="6" name="图片 5">
            <a:extLst>
              <a:ext uri="{FF2B5EF4-FFF2-40B4-BE49-F238E27FC236}">
                <a16:creationId xmlns:a16="http://schemas.microsoft.com/office/drawing/2014/main" id="{C15CA9E7-75B6-4C4E-9201-515B9B11AA30}"/>
              </a:ext>
            </a:extLst>
          </p:cNvPr>
          <p:cNvPicPr>
            <a:picLocks noChangeAspect="1"/>
          </p:cNvPicPr>
          <p:nvPr/>
        </p:nvPicPr>
        <p:blipFill>
          <a:blip r:embed="rId4"/>
          <a:stretch>
            <a:fillRect/>
          </a:stretch>
        </p:blipFill>
        <p:spPr>
          <a:xfrm>
            <a:off x="571323" y="3446698"/>
            <a:ext cx="4759194" cy="1082386"/>
          </a:xfrm>
          <a:prstGeom prst="rect">
            <a:avLst/>
          </a:prstGeom>
        </p:spPr>
      </p:pic>
      <p:pic>
        <p:nvPicPr>
          <p:cNvPr id="8" name="图片 7">
            <a:extLst>
              <a:ext uri="{FF2B5EF4-FFF2-40B4-BE49-F238E27FC236}">
                <a16:creationId xmlns:a16="http://schemas.microsoft.com/office/drawing/2014/main" id="{120CCBF7-3C75-4C4F-B7C9-44F98A64AACC}"/>
              </a:ext>
            </a:extLst>
          </p:cNvPr>
          <p:cNvPicPr>
            <a:picLocks noChangeAspect="1"/>
          </p:cNvPicPr>
          <p:nvPr/>
        </p:nvPicPr>
        <p:blipFill>
          <a:blip r:embed="rId5"/>
          <a:stretch>
            <a:fillRect/>
          </a:stretch>
        </p:blipFill>
        <p:spPr>
          <a:xfrm>
            <a:off x="274043" y="2239176"/>
            <a:ext cx="5353754" cy="875296"/>
          </a:xfrm>
          <a:prstGeom prst="rect">
            <a:avLst/>
          </a:prstGeom>
        </p:spPr>
      </p:pic>
      <p:pic>
        <p:nvPicPr>
          <p:cNvPr id="9" name="图片 8">
            <a:extLst>
              <a:ext uri="{FF2B5EF4-FFF2-40B4-BE49-F238E27FC236}">
                <a16:creationId xmlns:a16="http://schemas.microsoft.com/office/drawing/2014/main" id="{17E58964-167E-45FD-B8C1-A8F753345F87}"/>
              </a:ext>
            </a:extLst>
          </p:cNvPr>
          <p:cNvPicPr>
            <a:picLocks noChangeAspect="1"/>
          </p:cNvPicPr>
          <p:nvPr/>
        </p:nvPicPr>
        <p:blipFill>
          <a:blip r:embed="rId6"/>
          <a:stretch>
            <a:fillRect/>
          </a:stretch>
        </p:blipFill>
        <p:spPr>
          <a:xfrm>
            <a:off x="693777" y="5008621"/>
            <a:ext cx="4514286" cy="580952"/>
          </a:xfrm>
          <a:prstGeom prst="rect">
            <a:avLst/>
          </a:prstGeom>
        </p:spPr>
      </p:pic>
    </p:spTree>
    <p:extLst>
      <p:ext uri="{BB962C8B-B14F-4D97-AF65-F5344CB8AC3E}">
        <p14:creationId xmlns:p14="http://schemas.microsoft.com/office/powerpoint/2010/main" val="254833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81B98D14-41C3-4D0D-AF17-1B48467F2677}"/>
              </a:ext>
            </a:extLst>
          </p:cNvPr>
          <p:cNvSpPr txBox="1">
            <a:spLocks/>
          </p:cNvSpPr>
          <p:nvPr/>
        </p:nvSpPr>
        <p:spPr>
          <a:xfrm>
            <a:off x="522605" y="354326"/>
            <a:ext cx="1933562"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chemeClr val="accent2">
                    <a:lumMod val="60000"/>
                    <a:lumOff val="40000"/>
                  </a:schemeClr>
                </a:solidFill>
                <a:latin typeface="+mn-lt"/>
                <a:ea typeface="+mn-ea"/>
                <a:cs typeface="+mn-ea"/>
                <a:sym typeface="+mn-lt"/>
              </a:rPr>
              <a:t>例子介绍</a:t>
            </a:r>
            <a:endParaRPr lang="en-US" altLang="zh-CN" dirty="0">
              <a:solidFill>
                <a:schemeClr val="accent2">
                  <a:lumMod val="60000"/>
                  <a:lumOff val="40000"/>
                </a:schemeClr>
              </a:solidFill>
              <a:latin typeface="+mn-lt"/>
              <a:ea typeface="+mn-ea"/>
              <a:cs typeface="+mn-ea"/>
              <a:sym typeface="+mn-lt"/>
            </a:endParaRPr>
          </a:p>
        </p:txBody>
      </p:sp>
      <p:sp>
        <p:nvSpPr>
          <p:cNvPr id="27" name="矩形 26">
            <a:extLst>
              <a:ext uri="{FF2B5EF4-FFF2-40B4-BE49-F238E27FC236}">
                <a16:creationId xmlns:a16="http://schemas.microsoft.com/office/drawing/2014/main" id="{A5D00099-C6F0-40DD-8E34-22750C8E4E82}"/>
              </a:ext>
            </a:extLst>
          </p:cNvPr>
          <p:cNvSpPr/>
          <p:nvPr/>
        </p:nvSpPr>
        <p:spPr>
          <a:xfrm>
            <a:off x="522605" y="1843062"/>
            <a:ext cx="4318635" cy="3784600"/>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000" dirty="0">
                <a:solidFill>
                  <a:schemeClr val="tx1">
                    <a:lumMod val="65000"/>
                    <a:lumOff val="35000"/>
                  </a:schemeClr>
                </a:solidFill>
              </a:rPr>
              <a:t>X1</a:t>
            </a:r>
            <a:r>
              <a:rPr lang="zh-CN" altLang="en-US" sz="2000" dirty="0">
                <a:solidFill>
                  <a:schemeClr val="tx1">
                    <a:lumMod val="65000"/>
                    <a:lumOff val="35000"/>
                  </a:schemeClr>
                </a:solidFill>
              </a:rPr>
              <a:t>：I would like a cup of coffee.</a:t>
            </a:r>
          </a:p>
          <a:p>
            <a:pPr algn="just">
              <a:lnSpc>
                <a:spcPct val="120000"/>
              </a:lnSpc>
            </a:pPr>
            <a:r>
              <a:rPr lang="en-US" altLang="zh-CN" sz="2000" dirty="0">
                <a:solidFill>
                  <a:schemeClr val="tx1">
                    <a:lumMod val="65000"/>
                    <a:lumOff val="35000"/>
                  </a:schemeClr>
                </a:solidFill>
              </a:rPr>
              <a:t>Y1</a:t>
            </a:r>
            <a:r>
              <a:rPr lang="zh-CN" altLang="en-US" sz="2000" dirty="0">
                <a:solidFill>
                  <a:schemeClr val="tx1">
                    <a:lumMod val="65000"/>
                    <a:lumOff val="35000"/>
                  </a:schemeClr>
                </a:solidFill>
              </a:rPr>
              <a:t>：What coffee would you like?</a:t>
            </a:r>
          </a:p>
          <a:p>
            <a:pPr algn="just">
              <a:lnSpc>
                <a:spcPct val="120000"/>
              </a:lnSpc>
            </a:pPr>
            <a:r>
              <a:rPr lang="en-US" altLang="zh-CN" sz="2000" dirty="0">
                <a:solidFill>
                  <a:schemeClr val="tx1">
                    <a:lumMod val="65000"/>
                    <a:lumOff val="35000"/>
                  </a:schemeClr>
                </a:solidFill>
              </a:rPr>
              <a:t>X2</a:t>
            </a:r>
            <a:r>
              <a:rPr lang="zh-CN" altLang="en-US" sz="2000" dirty="0">
                <a:solidFill>
                  <a:schemeClr val="tx1">
                    <a:lumMod val="65000"/>
                    <a:lumOff val="35000"/>
                  </a:schemeClr>
                </a:solidFill>
              </a:rPr>
              <a:t>：What coffee do you serve?</a:t>
            </a:r>
          </a:p>
          <a:p>
            <a:pPr algn="just">
              <a:lnSpc>
                <a:spcPct val="120000"/>
              </a:lnSpc>
            </a:pPr>
            <a:r>
              <a:rPr lang="en-US" altLang="zh-CN" sz="2000" dirty="0">
                <a:solidFill>
                  <a:schemeClr val="tx1">
                    <a:lumMod val="65000"/>
                    <a:lumOff val="35000"/>
                  </a:schemeClr>
                </a:solidFill>
              </a:rPr>
              <a:t>Y2</a:t>
            </a:r>
            <a:r>
              <a:rPr lang="zh-CN" altLang="en-US" sz="2000" dirty="0">
                <a:solidFill>
                  <a:schemeClr val="tx1">
                    <a:lumMod val="65000"/>
                    <a:lumOff val="35000"/>
                  </a:schemeClr>
                </a:solidFill>
              </a:rPr>
              <a:t>：We serve Espresso,</a:t>
            </a:r>
          </a:p>
          <a:p>
            <a:pPr algn="just">
              <a:lnSpc>
                <a:spcPct val="120000"/>
              </a:lnSpc>
            </a:pPr>
            <a:r>
              <a:rPr lang="zh-CN" altLang="en-US" sz="2000" dirty="0">
                <a:solidFill>
                  <a:schemeClr val="tx1">
                    <a:lumMod val="65000"/>
                    <a:lumOff val="35000"/>
                  </a:schemeClr>
                </a:solidFill>
              </a:rPr>
              <a:t> Americano, Latte, Mocha, etc.</a:t>
            </a:r>
          </a:p>
          <a:p>
            <a:pPr algn="just">
              <a:lnSpc>
                <a:spcPct val="120000"/>
              </a:lnSpc>
            </a:pPr>
            <a:r>
              <a:rPr lang="en-US" altLang="zh-CN" sz="2000" dirty="0">
                <a:solidFill>
                  <a:schemeClr val="tx1">
                    <a:lumMod val="65000"/>
                    <a:lumOff val="35000"/>
                  </a:schemeClr>
                </a:solidFill>
              </a:rPr>
              <a:t>X3</a:t>
            </a:r>
            <a:r>
              <a:rPr lang="zh-CN" altLang="en-US" sz="2000" dirty="0">
                <a:solidFill>
                  <a:schemeClr val="tx1">
                    <a:lumMod val="65000"/>
                    <a:lumOff val="35000"/>
                  </a:schemeClr>
                </a:solidFill>
              </a:rPr>
              <a:t>：I would like a cup of Latte.</a:t>
            </a:r>
          </a:p>
          <a:p>
            <a:pPr algn="just">
              <a:lnSpc>
                <a:spcPct val="120000"/>
              </a:lnSpc>
            </a:pPr>
            <a:r>
              <a:rPr lang="en-US" altLang="zh-CN" sz="2000" dirty="0">
                <a:solidFill>
                  <a:schemeClr val="tx1">
                    <a:lumMod val="65000"/>
                    <a:lumOff val="35000"/>
                  </a:schemeClr>
                </a:solidFill>
              </a:rPr>
              <a:t>Y3</a:t>
            </a:r>
            <a:r>
              <a:rPr lang="zh-CN" altLang="en-US" sz="2000" dirty="0">
                <a:solidFill>
                  <a:schemeClr val="tx1">
                    <a:lumMod val="65000"/>
                    <a:lumOff val="35000"/>
                  </a:schemeClr>
                </a:solidFill>
              </a:rPr>
              <a:t>：Hot Latte or Iced Latte?</a:t>
            </a:r>
          </a:p>
          <a:p>
            <a:pPr algn="just">
              <a:lnSpc>
                <a:spcPct val="120000"/>
              </a:lnSpc>
            </a:pPr>
            <a:r>
              <a:rPr lang="en-US" altLang="zh-CN" sz="2000" dirty="0">
                <a:solidFill>
                  <a:schemeClr val="tx1">
                    <a:lumMod val="65000"/>
                    <a:lumOff val="35000"/>
                  </a:schemeClr>
                </a:solidFill>
              </a:rPr>
              <a:t>X4</a:t>
            </a:r>
            <a:r>
              <a:rPr lang="zh-CN" altLang="en-US" sz="2000" dirty="0">
                <a:solidFill>
                  <a:schemeClr val="tx1">
                    <a:lumMod val="65000"/>
                    <a:lumOff val="35000"/>
                  </a:schemeClr>
                </a:solidFill>
              </a:rPr>
              <a:t>：Hot Latte.</a:t>
            </a:r>
          </a:p>
          <a:p>
            <a:pPr algn="just">
              <a:lnSpc>
                <a:spcPct val="120000"/>
              </a:lnSpc>
            </a:pPr>
            <a:r>
              <a:rPr lang="en-US" altLang="zh-CN" sz="2000" dirty="0">
                <a:solidFill>
                  <a:schemeClr val="tx1">
                    <a:lumMod val="65000"/>
                    <a:lumOff val="35000"/>
                  </a:schemeClr>
                </a:solidFill>
              </a:rPr>
              <a:t>Y4</a:t>
            </a:r>
            <a:r>
              <a:rPr lang="zh-CN" altLang="en-US" sz="2000" dirty="0">
                <a:solidFill>
                  <a:schemeClr val="tx1">
                    <a:lumMod val="65000"/>
                    <a:lumOff val="35000"/>
                  </a:schemeClr>
                </a:solidFill>
              </a:rPr>
              <a:t>：What cup size do you want?</a:t>
            </a:r>
          </a:p>
          <a:p>
            <a:pPr algn="just">
              <a:lnSpc>
                <a:spcPct val="120000"/>
              </a:lnSpc>
            </a:pPr>
            <a:r>
              <a:rPr lang="en-US" altLang="zh-CN" sz="2000" dirty="0">
                <a:solidFill>
                  <a:schemeClr val="tx1">
                    <a:lumMod val="65000"/>
                    <a:lumOff val="35000"/>
                  </a:schemeClr>
                </a:solidFill>
              </a:rPr>
              <a:t>X5</a:t>
            </a:r>
            <a:r>
              <a:rPr lang="zh-CN" altLang="en-US" sz="2000" dirty="0">
                <a:solidFill>
                  <a:schemeClr val="tx1">
                    <a:lumMod val="65000"/>
                    <a:lumOff val="35000"/>
                  </a:schemeClr>
                </a:solidFill>
              </a:rPr>
              <a:t>： Tall.</a:t>
            </a:r>
          </a:p>
        </p:txBody>
      </p:sp>
      <p:sp>
        <p:nvSpPr>
          <p:cNvPr id="52" name="矩形 51">
            <a:extLst>
              <a:ext uri="{FF2B5EF4-FFF2-40B4-BE49-F238E27FC236}">
                <a16:creationId xmlns:a16="http://schemas.microsoft.com/office/drawing/2014/main" id="{DDEB071A-B414-4A9F-8276-1925350915EF}"/>
              </a:ext>
            </a:extLst>
          </p:cNvPr>
          <p:cNvSpPr/>
          <p:nvPr/>
        </p:nvSpPr>
        <p:spPr>
          <a:xfrm>
            <a:off x="5060315" y="590009"/>
            <a:ext cx="7131685" cy="62852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65000"/>
                    <a:lumOff val="35000"/>
                  </a:schemeClr>
                </a:solidFill>
              </a:rPr>
              <a:t>SLU：</a:t>
            </a:r>
          </a:p>
          <a:p>
            <a:pPr algn="just">
              <a:lnSpc>
                <a:spcPct val="120000"/>
              </a:lnSpc>
            </a:pPr>
            <a:r>
              <a:rPr lang="zh-CN" altLang="en-US" sz="1600" dirty="0">
                <a:solidFill>
                  <a:schemeClr val="tx1">
                    <a:lumMod val="65000"/>
                    <a:lumOff val="35000"/>
                  </a:schemeClr>
                </a:solidFill>
              </a:rPr>
              <a:t>输入：</a:t>
            </a:r>
            <a:r>
              <a:rPr lang="en-US" altLang="zh-CN" sz="1600" dirty="0">
                <a:solidFill>
                  <a:schemeClr val="tx1">
                    <a:lumMod val="65000"/>
                    <a:lumOff val="35000"/>
                  </a:schemeClr>
                </a:solidFill>
              </a:rPr>
              <a:t>X3</a:t>
            </a:r>
            <a:r>
              <a:rPr lang="zh-CN" altLang="en-US" sz="1600" dirty="0">
                <a:solidFill>
                  <a:schemeClr val="tx1">
                    <a:lumMod val="65000"/>
                    <a:lumOff val="35000"/>
                  </a:schemeClr>
                </a:solidFill>
              </a:rPr>
              <a:t>=“I would like a cup of Latte.”，</a:t>
            </a:r>
          </a:p>
          <a:p>
            <a:pPr algn="just">
              <a:lnSpc>
                <a:spcPct val="120000"/>
              </a:lnSpc>
            </a:pPr>
            <a:r>
              <a:rPr lang="zh-CN" altLang="en-US" sz="1600" dirty="0">
                <a:solidFill>
                  <a:schemeClr val="tx1">
                    <a:lumMod val="65000"/>
                    <a:lumOff val="35000"/>
                  </a:schemeClr>
                </a:solidFill>
              </a:rPr>
              <a:t>输出：U</a:t>
            </a:r>
            <a:r>
              <a:rPr lang="en-US" altLang="zh-CN" sz="1600" dirty="0">
                <a:solidFill>
                  <a:schemeClr val="tx1">
                    <a:lumMod val="65000"/>
                    <a:lumOff val="35000"/>
                  </a:schemeClr>
                </a:solidFill>
              </a:rPr>
              <a:t>3</a:t>
            </a:r>
            <a:r>
              <a:rPr lang="zh-CN" altLang="en-US" sz="1600" dirty="0">
                <a:solidFill>
                  <a:schemeClr val="tx1">
                    <a:lumMod val="65000"/>
                    <a:lumOff val="35000"/>
                  </a:schemeClr>
                </a:solidFill>
              </a:rPr>
              <a:t>={</a:t>
            </a:r>
            <a:r>
              <a:rPr lang="en-US" altLang="zh-CN" sz="1600" dirty="0">
                <a:solidFill>
                  <a:schemeClr val="tx1">
                    <a:lumMod val="65000"/>
                    <a:lumOff val="35000"/>
                  </a:schemeClr>
                </a:solidFill>
              </a:rPr>
              <a:t>I</a:t>
            </a:r>
            <a:r>
              <a:rPr lang="zh-CN" altLang="en-US" sz="1600" dirty="0">
                <a:solidFill>
                  <a:schemeClr val="tx1">
                    <a:lumMod val="65000"/>
                    <a:lumOff val="35000"/>
                  </a:schemeClr>
                </a:solidFill>
              </a:rPr>
              <a:t>3, </a:t>
            </a:r>
            <a:r>
              <a:rPr lang="en-US" altLang="zh-CN" sz="1600" dirty="0">
                <a:solidFill>
                  <a:schemeClr val="tx1">
                    <a:lumMod val="65000"/>
                    <a:lumOff val="35000"/>
                  </a:schemeClr>
                </a:solidFill>
              </a:rPr>
              <a:t>Z3</a:t>
            </a:r>
            <a:r>
              <a:rPr lang="zh-CN" altLang="en-US" sz="1600" dirty="0">
                <a:solidFill>
                  <a:schemeClr val="tx1">
                    <a:lumMod val="65000"/>
                    <a:lumOff val="35000"/>
                  </a:schemeClr>
                </a:solidFill>
              </a:rPr>
              <a:t>}，其中</a:t>
            </a:r>
            <a:r>
              <a:rPr lang="en-US" altLang="zh-CN" sz="1600" dirty="0">
                <a:solidFill>
                  <a:schemeClr val="tx1">
                    <a:lumMod val="65000"/>
                    <a:lumOff val="35000"/>
                  </a:schemeClr>
                </a:solidFill>
              </a:rPr>
              <a:t>I</a:t>
            </a:r>
            <a:r>
              <a:rPr lang="zh-CN" altLang="en-US" sz="1600" dirty="0">
                <a:solidFill>
                  <a:schemeClr val="tx1">
                    <a:lumMod val="65000"/>
                    <a:lumOff val="35000"/>
                  </a:schemeClr>
                </a:solidFill>
              </a:rPr>
              <a:t>3: Intention=Order、</a:t>
            </a:r>
            <a:r>
              <a:rPr lang="en-US" altLang="zh-CN" sz="1600" dirty="0">
                <a:solidFill>
                  <a:schemeClr val="tx1">
                    <a:lumMod val="65000"/>
                    <a:lumOff val="35000"/>
                  </a:schemeClr>
                </a:solidFill>
              </a:rPr>
              <a:t>Z3</a:t>
            </a:r>
            <a:r>
              <a:rPr lang="zh-CN" altLang="en-US" sz="1600" dirty="0">
                <a:solidFill>
                  <a:schemeClr val="tx1">
                    <a:lumMod val="65000"/>
                    <a:lumOff val="35000"/>
                  </a:schemeClr>
                </a:solidFill>
              </a:rPr>
              <a:t>: {CoffeeType=Latte}</a:t>
            </a:r>
          </a:p>
          <a:p>
            <a:pPr algn="just">
              <a:lnSpc>
                <a:spcPct val="120000"/>
              </a:lnSpc>
            </a:pPr>
            <a:endParaRPr lang="zh-CN" altLang="en-US" sz="1600" dirty="0">
              <a:solidFill>
                <a:schemeClr val="tx1">
                  <a:lumMod val="65000"/>
                  <a:lumOff val="35000"/>
                </a:schemeClr>
              </a:solidFill>
            </a:endParaRPr>
          </a:p>
          <a:p>
            <a:pPr algn="just">
              <a:lnSpc>
                <a:spcPct val="120000"/>
              </a:lnSpc>
            </a:pPr>
            <a:r>
              <a:rPr lang="zh-CN" altLang="en-US" sz="1600" dirty="0">
                <a:solidFill>
                  <a:schemeClr val="tx1">
                    <a:lumMod val="65000"/>
                    <a:lumOff val="35000"/>
                  </a:schemeClr>
                </a:solidFill>
              </a:rPr>
              <a:t>DST：</a:t>
            </a:r>
          </a:p>
          <a:p>
            <a:pPr algn="just">
              <a:lnSpc>
                <a:spcPct val="120000"/>
              </a:lnSpc>
            </a:pPr>
            <a:r>
              <a:rPr lang="zh-CN" altLang="en-US" sz="1600" dirty="0">
                <a:solidFill>
                  <a:schemeClr val="tx1">
                    <a:lumMod val="65000"/>
                    <a:lumOff val="35000"/>
                  </a:schemeClr>
                </a:solidFill>
              </a:rPr>
              <a:t>输入：S2 ={G2, U2, H2}, 其中 ：</a:t>
            </a:r>
          </a:p>
          <a:p>
            <a:pPr algn="just">
              <a:lnSpc>
                <a:spcPct val="120000"/>
              </a:lnSpc>
            </a:pPr>
            <a:r>
              <a:rPr lang="zh-CN" altLang="en-US" sz="1600" dirty="0">
                <a:solidFill>
                  <a:schemeClr val="accent2">
                    <a:lumMod val="60000"/>
                    <a:lumOff val="40000"/>
                  </a:schemeClr>
                </a:solidFill>
              </a:rPr>
              <a:t>G2= {CoffeeType=?, Size=?, Temp=?}</a:t>
            </a:r>
          </a:p>
          <a:p>
            <a:pPr algn="just">
              <a:lnSpc>
                <a:spcPct val="120000"/>
              </a:lnSpc>
            </a:pPr>
            <a:r>
              <a:rPr lang="zh-CN" altLang="en-US" sz="1600" dirty="0">
                <a:solidFill>
                  <a:schemeClr val="accent2">
                    <a:lumMod val="60000"/>
                    <a:lumOff val="40000"/>
                  </a:schemeClr>
                </a:solidFill>
              </a:rPr>
              <a:t>U2={Intention=Ask, {CoffeeType=?}}</a:t>
            </a:r>
          </a:p>
          <a:p>
            <a:pPr algn="just">
              <a:lnSpc>
                <a:spcPct val="120000"/>
              </a:lnSpc>
            </a:pPr>
            <a:r>
              <a:rPr lang="zh-CN" altLang="en-US" sz="1600" dirty="0">
                <a:solidFill>
                  <a:schemeClr val="accent2">
                    <a:lumMod val="60000"/>
                    <a:lumOff val="40000"/>
                  </a:schemeClr>
                </a:solidFill>
              </a:rPr>
              <a:t>H2 ={U1, A1}</a:t>
            </a:r>
          </a:p>
          <a:p>
            <a:pPr algn="just">
              <a:lnSpc>
                <a:spcPct val="120000"/>
              </a:lnSpc>
            </a:pPr>
            <a:r>
              <a:rPr lang="zh-CN" altLang="en-US" sz="1600" dirty="0">
                <a:solidFill>
                  <a:schemeClr val="accent2">
                    <a:lumMod val="60000"/>
                    <a:lumOff val="40000"/>
                  </a:schemeClr>
                </a:solidFill>
              </a:rPr>
              <a:t>A2={Action=Inform, {CoffeeType=Espresso, Americano, Latte, Mocha}}</a:t>
            </a:r>
          </a:p>
          <a:p>
            <a:pPr algn="just">
              <a:lnSpc>
                <a:spcPct val="120000"/>
              </a:lnSpc>
            </a:pPr>
            <a:r>
              <a:rPr lang="zh-CN" altLang="en-US" sz="1600" dirty="0">
                <a:solidFill>
                  <a:schemeClr val="accent2">
                    <a:lumMod val="60000"/>
                    <a:lumOff val="40000"/>
                  </a:schemeClr>
                </a:solidFill>
              </a:rPr>
              <a:t>U3 ={Intention=Order, {CoffeeType=Latte}}</a:t>
            </a:r>
          </a:p>
          <a:p>
            <a:pPr algn="just">
              <a:lnSpc>
                <a:spcPct val="120000"/>
              </a:lnSpc>
            </a:pPr>
            <a:r>
              <a:rPr lang="zh-CN" altLang="en-US" sz="1600" dirty="0">
                <a:solidFill>
                  <a:schemeClr val="tx1">
                    <a:lumMod val="65000"/>
                    <a:lumOff val="35000"/>
                  </a:schemeClr>
                </a:solidFill>
              </a:rPr>
              <a:t>输出：S3 ={G3, U3, H3}, 其中 ：</a:t>
            </a:r>
          </a:p>
          <a:p>
            <a:pPr algn="just">
              <a:lnSpc>
                <a:spcPct val="120000"/>
              </a:lnSpc>
            </a:pPr>
            <a:r>
              <a:rPr lang="zh-CN" altLang="en-US" sz="1600" dirty="0">
                <a:solidFill>
                  <a:schemeClr val="accent2">
                    <a:lumMod val="60000"/>
                    <a:lumOff val="40000"/>
                  </a:schemeClr>
                </a:solidFill>
              </a:rPr>
              <a:t>G3= {CoffeeType=Latte, Size=?, Temp=?}</a:t>
            </a:r>
          </a:p>
          <a:p>
            <a:pPr algn="just">
              <a:lnSpc>
                <a:spcPct val="120000"/>
              </a:lnSpc>
            </a:pPr>
            <a:r>
              <a:rPr lang="zh-CN" altLang="en-US" sz="1600" dirty="0">
                <a:solidFill>
                  <a:schemeClr val="accent2">
                    <a:lumMod val="60000"/>
                    <a:lumOff val="40000"/>
                  </a:schemeClr>
                </a:solidFill>
              </a:rPr>
              <a:t>U3={Intention=Order, {CoffeeType=Latte}}</a:t>
            </a:r>
          </a:p>
          <a:p>
            <a:pPr algn="just">
              <a:lnSpc>
                <a:spcPct val="120000"/>
              </a:lnSpc>
            </a:pPr>
            <a:r>
              <a:rPr lang="zh-CN" altLang="en-US" sz="1600" dirty="0">
                <a:solidFill>
                  <a:schemeClr val="accent2">
                    <a:lumMod val="60000"/>
                    <a:lumOff val="40000"/>
                  </a:schemeClr>
                </a:solidFill>
              </a:rPr>
              <a:t>H3 ={U1, A1, U2, A2}</a:t>
            </a:r>
          </a:p>
          <a:p>
            <a:pPr algn="just">
              <a:lnSpc>
                <a:spcPct val="120000"/>
              </a:lnSpc>
            </a:pPr>
            <a:endParaRPr lang="zh-CN" altLang="en-US" sz="1600" dirty="0">
              <a:solidFill>
                <a:schemeClr val="tx1">
                  <a:lumMod val="65000"/>
                  <a:lumOff val="35000"/>
                </a:schemeClr>
              </a:solidFill>
            </a:endParaRPr>
          </a:p>
          <a:p>
            <a:pPr algn="just">
              <a:lnSpc>
                <a:spcPct val="120000"/>
              </a:lnSpc>
            </a:pPr>
            <a:r>
              <a:rPr lang="zh-CN" altLang="en-US" sz="1600" dirty="0">
                <a:solidFill>
                  <a:schemeClr val="tx1">
                    <a:lumMod val="65000"/>
                    <a:lumOff val="35000"/>
                  </a:schemeClr>
                </a:solidFill>
              </a:rPr>
              <a:t>DPL:</a:t>
            </a:r>
          </a:p>
          <a:p>
            <a:pPr algn="just">
              <a:lnSpc>
                <a:spcPct val="120000"/>
              </a:lnSpc>
            </a:pPr>
            <a:r>
              <a:rPr lang="zh-CN" altLang="en-US" sz="1600" dirty="0">
                <a:solidFill>
                  <a:schemeClr val="tx1">
                    <a:lumMod val="65000"/>
                    <a:lumOff val="35000"/>
                  </a:schemeClr>
                </a:solidFill>
              </a:rPr>
              <a:t>输入是S3，输出A3= {Action=Ask, {CoffeeType=Latte, Temp=?}}</a:t>
            </a:r>
          </a:p>
          <a:p>
            <a:pPr algn="just">
              <a:lnSpc>
                <a:spcPct val="120000"/>
              </a:lnSpc>
            </a:pPr>
            <a:endParaRPr lang="zh-CN" altLang="en-US" sz="1600" dirty="0">
              <a:solidFill>
                <a:schemeClr val="tx1">
                  <a:lumMod val="65000"/>
                  <a:lumOff val="35000"/>
                </a:schemeClr>
              </a:solidFill>
            </a:endParaRPr>
          </a:p>
          <a:p>
            <a:pPr algn="just">
              <a:lnSpc>
                <a:spcPct val="120000"/>
              </a:lnSpc>
            </a:pPr>
            <a:r>
              <a:rPr lang="zh-CN" altLang="en-US" sz="1600" dirty="0">
                <a:solidFill>
                  <a:schemeClr val="tx1">
                    <a:lumMod val="65000"/>
                    <a:lumOff val="35000"/>
                  </a:schemeClr>
                </a:solidFill>
              </a:rPr>
              <a:t>NLG：</a:t>
            </a:r>
          </a:p>
          <a:p>
            <a:pPr algn="just">
              <a:lnSpc>
                <a:spcPct val="120000"/>
              </a:lnSpc>
            </a:pPr>
            <a:r>
              <a:rPr lang="zh-CN" altLang="en-US" sz="1600" dirty="0">
                <a:solidFill>
                  <a:schemeClr val="tx1">
                    <a:lumMod val="65000"/>
                    <a:lumOff val="35000"/>
                  </a:schemeClr>
                </a:solidFill>
              </a:rPr>
              <a:t>输入A3，输出Y3= "Hot Latte or Iced Latte?”。</a:t>
            </a:r>
          </a:p>
        </p:txBody>
      </p:sp>
      <p:sp>
        <p:nvSpPr>
          <p:cNvPr id="53" name="矩形 52">
            <a:extLst>
              <a:ext uri="{FF2B5EF4-FFF2-40B4-BE49-F238E27FC236}">
                <a16:creationId xmlns:a16="http://schemas.microsoft.com/office/drawing/2014/main" id="{E5DCEA8F-7771-42A2-842D-D12105466EB5}"/>
              </a:ext>
            </a:extLst>
          </p:cNvPr>
          <p:cNvSpPr/>
          <p:nvPr/>
        </p:nvSpPr>
        <p:spPr>
          <a:xfrm>
            <a:off x="487680" y="3720122"/>
            <a:ext cx="3790950" cy="73342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rmAutofit/>
          </a:bodyPr>
          <a:lstStyle/>
          <a:p>
            <a:pPr algn="ctr"/>
            <a:endParaRPr lang="zh-CN" altLang="en-US" dirty="0"/>
          </a:p>
        </p:txBody>
      </p:sp>
      <p:sp>
        <p:nvSpPr>
          <p:cNvPr id="6" name="矩形 5">
            <a:extLst>
              <a:ext uri="{FF2B5EF4-FFF2-40B4-BE49-F238E27FC236}">
                <a16:creationId xmlns:a16="http://schemas.microsoft.com/office/drawing/2014/main" id="{EC35FFB6-4440-46DB-99C3-D7245F045A5D}"/>
              </a:ext>
            </a:extLst>
          </p:cNvPr>
          <p:cNvSpPr/>
          <p:nvPr/>
        </p:nvSpPr>
        <p:spPr>
          <a:xfrm>
            <a:off x="5060314" y="1748447"/>
            <a:ext cx="6522085" cy="3347428"/>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rmAutofit/>
          </a:bodyPr>
          <a:lstStyle/>
          <a:p>
            <a:pPr algn="ctr"/>
            <a:endParaRPr lang="zh-CN" altLang="en-US" dirty="0"/>
          </a:p>
        </p:txBody>
      </p:sp>
    </p:spTree>
    <p:extLst>
      <p:ext uri="{BB962C8B-B14F-4D97-AF65-F5344CB8AC3E}">
        <p14:creationId xmlns:p14="http://schemas.microsoft.com/office/powerpoint/2010/main" val="2627755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28"/>
          <p:cNvSpPr txBox="1">
            <a:spLocks noChangeArrowheads="1"/>
          </p:cNvSpPr>
          <p:nvPr/>
        </p:nvSpPr>
        <p:spPr bwMode="auto">
          <a:xfrm>
            <a:off x="4476939" y="844884"/>
            <a:ext cx="3173955"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19900" dirty="0">
                <a:solidFill>
                  <a:srgbClr val="92B5C2"/>
                </a:solidFill>
                <a:latin typeface="Agency FB" panose="020B0503020202020204" pitchFamily="34" charset="0"/>
              </a:rPr>
              <a:t>05</a:t>
            </a:r>
            <a:endParaRPr lang="zh-CN" altLang="en-US" sz="19900" dirty="0">
              <a:solidFill>
                <a:srgbClr val="92B5C2"/>
              </a:solidFill>
              <a:latin typeface="Agency FB" panose="020B0503020202020204" pitchFamily="34" charset="0"/>
            </a:endParaRPr>
          </a:p>
        </p:txBody>
      </p:sp>
      <p:sp>
        <p:nvSpPr>
          <p:cNvPr id="6" name="文本框 11">
            <a:extLst>
              <a:ext uri="{FF2B5EF4-FFF2-40B4-BE49-F238E27FC236}">
                <a16:creationId xmlns:a16="http://schemas.microsoft.com/office/drawing/2014/main" id="{132BB7B8-719B-4C8E-AF17-B685D2620595}"/>
              </a:ext>
            </a:extLst>
          </p:cNvPr>
          <p:cNvSpPr txBox="1">
            <a:spLocks noChangeArrowheads="1"/>
          </p:cNvSpPr>
          <p:nvPr/>
        </p:nvSpPr>
        <p:spPr bwMode="auto">
          <a:xfrm>
            <a:off x="3656852" y="4615197"/>
            <a:ext cx="487829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6600" b="1" dirty="0">
                <a:solidFill>
                  <a:srgbClr val="78AF74"/>
                </a:solidFill>
                <a:latin typeface="微软雅黑" panose="020B0503020204020204" pitchFamily="34" charset="-122"/>
                <a:ea typeface="微软雅黑" panose="020B0503020204020204" pitchFamily="34" charset="-122"/>
              </a:rPr>
              <a:t>内容总结</a:t>
            </a:r>
          </a:p>
        </p:txBody>
      </p:sp>
    </p:spTree>
    <p:extLst>
      <p:ext uri="{BB962C8B-B14F-4D97-AF65-F5344CB8AC3E}">
        <p14:creationId xmlns:p14="http://schemas.microsoft.com/office/powerpoint/2010/main" val="2784031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B282C89E-AE9B-4D15-B2AA-C6A2F44B00D3}"/>
              </a:ext>
            </a:extLst>
          </p:cNvPr>
          <p:cNvSpPr txBox="1">
            <a:spLocks/>
          </p:cNvSpPr>
          <p:nvPr/>
        </p:nvSpPr>
        <p:spPr>
          <a:xfrm>
            <a:off x="522603" y="354326"/>
            <a:ext cx="4362063"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chemeClr val="accent2">
                    <a:lumMod val="60000"/>
                    <a:lumOff val="40000"/>
                  </a:schemeClr>
                </a:solidFill>
                <a:latin typeface="+mn-lt"/>
                <a:ea typeface="+mn-ea"/>
                <a:cs typeface="+mn-ea"/>
                <a:sym typeface="+mn-lt"/>
              </a:rPr>
              <a:t>总结</a:t>
            </a:r>
            <a:endParaRPr lang="en-US" altLang="zh-CN" dirty="0">
              <a:solidFill>
                <a:schemeClr val="accent2">
                  <a:lumMod val="60000"/>
                  <a:lumOff val="40000"/>
                </a:schemeClr>
              </a:solidFill>
              <a:latin typeface="+mn-lt"/>
              <a:ea typeface="+mn-ea"/>
              <a:cs typeface="+mn-ea"/>
              <a:sym typeface="+mn-lt"/>
            </a:endParaRPr>
          </a:p>
        </p:txBody>
      </p:sp>
      <p:sp>
        <p:nvSpPr>
          <p:cNvPr id="6" name="矩形 5">
            <a:extLst>
              <a:ext uri="{FF2B5EF4-FFF2-40B4-BE49-F238E27FC236}">
                <a16:creationId xmlns:a16="http://schemas.microsoft.com/office/drawing/2014/main" id="{81785380-C798-45F5-9BCE-682DE7089FB0}"/>
              </a:ext>
            </a:extLst>
          </p:cNvPr>
          <p:cNvSpPr/>
          <p:nvPr/>
        </p:nvSpPr>
        <p:spPr>
          <a:xfrm>
            <a:off x="522604" y="975110"/>
            <a:ext cx="10037446" cy="560050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t>现有方法缺陷：</a:t>
            </a:r>
            <a:endParaRPr lang="en-US" altLang="zh-CN" sz="2000" b="1" dirty="0"/>
          </a:p>
          <a:p>
            <a:pPr marL="342900" indent="-342900" algn="just">
              <a:lnSpc>
                <a:spcPct val="120000"/>
              </a:lnSpc>
              <a:buFont typeface="Arial" panose="020B0604020202020204" pitchFamily="34" charset="0"/>
              <a:buChar char="•"/>
            </a:pPr>
            <a:r>
              <a:rPr lang="zh-CN" altLang="en-US" sz="2000" dirty="0"/>
              <a:t>预定义本体的方法局限性比较大，但是模型计算相对较快；</a:t>
            </a:r>
            <a:endParaRPr lang="en-US" altLang="zh-CN" sz="2000" dirty="0"/>
          </a:p>
          <a:p>
            <a:pPr marL="342900" indent="-342900" algn="just">
              <a:lnSpc>
                <a:spcPct val="120000"/>
              </a:lnSpc>
              <a:buFont typeface="Arial" panose="020B0604020202020204" pitchFamily="34" charset="0"/>
              <a:buChar char="•"/>
            </a:pPr>
            <a:r>
              <a:rPr lang="zh-CN" altLang="en-US" sz="2000" dirty="0"/>
              <a:t>生成式方法能解决</a:t>
            </a:r>
            <a:r>
              <a:rPr lang="en-US" altLang="zh-CN" sz="2000" dirty="0"/>
              <a:t>few-shot</a:t>
            </a:r>
            <a:r>
              <a:rPr lang="zh-CN" altLang="en-US" sz="2000" dirty="0"/>
              <a:t>的问题，但模型计算复杂度高（</a:t>
            </a:r>
            <a:r>
              <a:rPr lang="zh-CN" altLang="en-US" sz="2000" dirty="0">
                <a:solidFill>
                  <a:srgbClr val="FF0000"/>
                </a:solidFill>
              </a:rPr>
              <a:t>后续模型进行了改进</a:t>
            </a:r>
            <a:r>
              <a:rPr lang="zh-CN" altLang="en-US" sz="2000" dirty="0"/>
              <a:t>）；</a:t>
            </a:r>
            <a:endParaRPr lang="en-US" altLang="zh-CN" sz="2000" dirty="0"/>
          </a:p>
          <a:p>
            <a:pPr marL="342900" indent="-342900" algn="just">
              <a:lnSpc>
                <a:spcPct val="120000"/>
              </a:lnSpc>
              <a:buFont typeface="Arial" panose="020B0604020202020204" pitchFamily="34" charset="0"/>
              <a:buChar char="•"/>
            </a:pPr>
            <a:r>
              <a:rPr lang="zh-CN" altLang="en-US" sz="2000" dirty="0"/>
              <a:t>现有模型均是以</a:t>
            </a:r>
            <a:r>
              <a:rPr lang="en-US" altLang="zh-CN" sz="2000" dirty="0"/>
              <a:t>Turn</a:t>
            </a:r>
            <a:r>
              <a:rPr lang="zh-CN" altLang="en-US" sz="2000" dirty="0"/>
              <a:t>为单元，忽略了以整个对话为研究对象的重要性；</a:t>
            </a:r>
            <a:endParaRPr lang="en-US" altLang="zh-CN" sz="2000" dirty="0"/>
          </a:p>
          <a:p>
            <a:pPr marL="342900" indent="-342900" algn="just">
              <a:lnSpc>
                <a:spcPct val="120000"/>
              </a:lnSpc>
              <a:buFont typeface="Arial" panose="020B0604020202020204" pitchFamily="34" charset="0"/>
              <a:buChar char="•"/>
            </a:pPr>
            <a:r>
              <a:rPr lang="zh-CN" altLang="en-US" sz="2000" dirty="0"/>
              <a:t>现有模型考虑的上下文都是“系统回复</a:t>
            </a:r>
            <a:r>
              <a:rPr lang="en-US" altLang="zh-CN" sz="2000" dirty="0"/>
              <a:t>+</a:t>
            </a:r>
            <a:r>
              <a:rPr lang="zh-CN" altLang="en-US" sz="2000" dirty="0"/>
              <a:t>用户回复”，但对话更多研究的是“用户语句”，系统应该是已知项；</a:t>
            </a:r>
            <a:endParaRPr lang="en-US" altLang="zh-CN" sz="2000" dirty="0"/>
          </a:p>
          <a:p>
            <a:pPr marL="342900" indent="-342900" algn="just">
              <a:lnSpc>
                <a:spcPct val="120000"/>
              </a:lnSpc>
              <a:buFont typeface="Arial" panose="020B0604020202020204" pitchFamily="34" charset="0"/>
              <a:buChar char="•"/>
            </a:pPr>
            <a:r>
              <a:rPr lang="zh-CN" altLang="en-US" sz="2000" dirty="0"/>
              <a:t>现有模型为什么都不考虑</a:t>
            </a:r>
            <a:r>
              <a:rPr lang="en-US" altLang="zh-CN" sz="2000" dirty="0"/>
              <a:t>SLU</a:t>
            </a:r>
            <a:r>
              <a:rPr lang="zh-CN" altLang="en-US" sz="2000" dirty="0"/>
              <a:t>的输出结果，至少现有研究</a:t>
            </a:r>
            <a:r>
              <a:rPr lang="en-US" altLang="zh-CN" sz="2000" dirty="0"/>
              <a:t>SLU</a:t>
            </a:r>
            <a:r>
              <a:rPr lang="zh-CN" altLang="en-US" sz="2000" dirty="0"/>
              <a:t>准确率很高。</a:t>
            </a:r>
            <a:endParaRPr lang="en-US" altLang="zh-CN" sz="2000" dirty="0"/>
          </a:p>
          <a:p>
            <a:pPr algn="just">
              <a:lnSpc>
                <a:spcPct val="120000"/>
              </a:lnSpc>
            </a:pPr>
            <a:endParaRPr lang="en-US" altLang="zh-CN" sz="2000" dirty="0"/>
          </a:p>
          <a:p>
            <a:pPr algn="just">
              <a:lnSpc>
                <a:spcPct val="120000"/>
              </a:lnSpc>
            </a:pPr>
            <a:r>
              <a:rPr lang="zh-CN" altLang="en-US" sz="2000" b="1" dirty="0"/>
              <a:t>接下来工作：</a:t>
            </a:r>
            <a:endParaRPr lang="en-US" altLang="zh-CN" sz="2000" b="1" dirty="0"/>
          </a:p>
          <a:p>
            <a:pPr marL="342900" indent="-342900" algn="just">
              <a:lnSpc>
                <a:spcPct val="120000"/>
              </a:lnSpc>
              <a:buFont typeface="Arial" panose="020B0604020202020204" pitchFamily="34" charset="0"/>
              <a:buChar char="•"/>
            </a:pPr>
            <a:r>
              <a:rPr lang="zh-CN" altLang="en-US" sz="2000" dirty="0"/>
              <a:t>结合多轮对话数据集，构建更贴近真实场景的多意图数据集；</a:t>
            </a:r>
            <a:endParaRPr lang="en-US" altLang="zh-CN" sz="2000" dirty="0"/>
          </a:p>
          <a:p>
            <a:pPr marL="342900" indent="-342900" algn="just">
              <a:lnSpc>
                <a:spcPct val="120000"/>
              </a:lnSpc>
              <a:buFont typeface="Arial" panose="020B0604020202020204" pitchFamily="34" charset="0"/>
              <a:buChar char="•"/>
            </a:pPr>
            <a:r>
              <a:rPr lang="zh-CN" altLang="en-US" sz="2000" dirty="0"/>
              <a:t>构建以对话为单位的评测指标；</a:t>
            </a:r>
            <a:endParaRPr lang="en-US" altLang="zh-CN" sz="2000" dirty="0"/>
          </a:p>
          <a:p>
            <a:pPr marL="342900" indent="-342900" algn="just">
              <a:lnSpc>
                <a:spcPct val="120000"/>
              </a:lnSpc>
              <a:buFont typeface="Arial" panose="020B0604020202020204" pitchFamily="34" charset="0"/>
              <a:buChar char="•"/>
            </a:pPr>
            <a:r>
              <a:rPr lang="zh-CN" altLang="en-US" sz="2000" dirty="0"/>
              <a:t>考虑类似应用孪生网络的结构，将系统状态（可以看作之前的系统回复）和用户回复，作为不同的</a:t>
            </a:r>
            <a:r>
              <a:rPr lang="en-US" altLang="zh-CN" sz="2000" dirty="0"/>
              <a:t>2</a:t>
            </a:r>
            <a:r>
              <a:rPr lang="zh-CN" altLang="en-US" sz="2000" dirty="0"/>
              <a:t>个输入；</a:t>
            </a:r>
            <a:endParaRPr lang="en-US" altLang="zh-CN" sz="2000" dirty="0"/>
          </a:p>
          <a:p>
            <a:pPr marL="342900" indent="-342900" algn="just">
              <a:lnSpc>
                <a:spcPct val="120000"/>
              </a:lnSpc>
              <a:buFont typeface="Arial" panose="020B0604020202020204" pitchFamily="34" charset="0"/>
              <a:buChar char="•"/>
            </a:pPr>
            <a:r>
              <a:rPr lang="zh-CN" altLang="en-US" sz="2000" dirty="0"/>
              <a:t>考虑引入</a:t>
            </a:r>
            <a:r>
              <a:rPr lang="en-US" altLang="zh-CN" sz="2000" dirty="0"/>
              <a:t>SLU</a:t>
            </a:r>
            <a:r>
              <a:rPr lang="zh-CN" altLang="en-US" sz="2000" dirty="0"/>
              <a:t>的结果，即使只引入意图识别，也能帮助模型在多领域中减少</a:t>
            </a:r>
            <a:r>
              <a:rPr lang="en-US" altLang="zh-CN" sz="2000" dirty="0"/>
              <a:t>80%</a:t>
            </a:r>
            <a:r>
              <a:rPr lang="zh-CN" altLang="en-US" sz="2000" dirty="0"/>
              <a:t>以上的重复计算。</a:t>
            </a:r>
          </a:p>
        </p:txBody>
      </p:sp>
    </p:spTree>
    <p:extLst>
      <p:ext uri="{BB962C8B-B14F-4D97-AF65-F5344CB8AC3E}">
        <p14:creationId xmlns:p14="http://schemas.microsoft.com/office/powerpoint/2010/main" val="239026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a:extLst>
              <a:ext uri="{FF2B5EF4-FFF2-40B4-BE49-F238E27FC236}">
                <a16:creationId xmlns:a16="http://schemas.microsoft.com/office/drawing/2014/main" id="{B0FA7D43-0420-49DD-8CE6-3E3C745C33C4}"/>
              </a:ext>
            </a:extLst>
          </p:cNvPr>
          <p:cNvSpPr/>
          <p:nvPr/>
        </p:nvSpPr>
        <p:spPr>
          <a:xfrm>
            <a:off x="8258175" y="5924550"/>
            <a:ext cx="2533650" cy="2533650"/>
          </a:xfrm>
          <a:prstGeom prst="ellipse">
            <a:avLst/>
          </a:prstGeom>
          <a:solidFill>
            <a:schemeClr val="bg1"/>
          </a:solidFill>
          <a:ln>
            <a:noFill/>
          </a:ln>
          <a:effectLst>
            <a:softEdge rad="863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 name="图片 3">
            <a:extLst>
              <a:ext uri="{FF2B5EF4-FFF2-40B4-BE49-F238E27FC236}">
                <a16:creationId xmlns:a16="http://schemas.microsoft.com/office/drawing/2014/main" id="{D42AC582-640F-45C8-A947-B33C9772B6FA}"/>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542" y="-16070"/>
            <a:ext cx="12220569" cy="6874070"/>
          </a:xfrm>
          <a:prstGeom prst="rect">
            <a:avLst/>
          </a:prstGeom>
        </p:spPr>
      </p:pic>
      <p:grpSp>
        <p:nvGrpSpPr>
          <p:cNvPr id="169" name="组合 168">
            <a:extLst>
              <a:ext uri="{FF2B5EF4-FFF2-40B4-BE49-F238E27FC236}">
                <a16:creationId xmlns:a16="http://schemas.microsoft.com/office/drawing/2014/main" id="{59AAEC55-3736-4D01-A25A-C26A79A24A84}"/>
              </a:ext>
            </a:extLst>
          </p:cNvPr>
          <p:cNvGrpSpPr/>
          <p:nvPr/>
        </p:nvGrpSpPr>
        <p:grpSpPr>
          <a:xfrm>
            <a:off x="3698103" y="827906"/>
            <a:ext cx="5028019" cy="5028019"/>
            <a:chOff x="1922507" y="1456034"/>
            <a:chExt cx="3456384" cy="3456384"/>
          </a:xfrm>
          <a:solidFill>
            <a:schemeClr val="bg1"/>
          </a:solidFill>
        </p:grpSpPr>
        <p:sp>
          <p:nvSpPr>
            <p:cNvPr id="170" name="饼形 4">
              <a:extLst>
                <a:ext uri="{FF2B5EF4-FFF2-40B4-BE49-F238E27FC236}">
                  <a16:creationId xmlns:a16="http://schemas.microsoft.com/office/drawing/2014/main" id="{8BEF66E0-EE8B-4A4B-A92F-0CEB0D962456}"/>
                </a:ext>
              </a:extLst>
            </p:cNvPr>
            <p:cNvSpPr/>
            <p:nvPr/>
          </p:nvSpPr>
          <p:spPr>
            <a:xfrm>
              <a:off x="1922507" y="1456034"/>
              <a:ext cx="3456384" cy="3456384"/>
            </a:xfrm>
            <a:prstGeom prst="pie">
              <a:avLst>
                <a:gd name="adj1" fmla="val 14394434"/>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71" name="饼形 172">
              <a:extLst>
                <a:ext uri="{FF2B5EF4-FFF2-40B4-BE49-F238E27FC236}">
                  <a16:creationId xmlns:a16="http://schemas.microsoft.com/office/drawing/2014/main" id="{B897887F-26D5-4CD3-BCFC-F86A4B8ED6D6}"/>
                </a:ext>
              </a:extLst>
            </p:cNvPr>
            <p:cNvSpPr/>
            <p:nvPr/>
          </p:nvSpPr>
          <p:spPr>
            <a:xfrm flipH="1" flipV="1">
              <a:off x="1922507" y="1456034"/>
              <a:ext cx="3456384" cy="3456384"/>
            </a:xfrm>
            <a:prstGeom prst="pie">
              <a:avLst>
                <a:gd name="adj1" fmla="val 14394434"/>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231" name="椭圆 230">
            <a:extLst>
              <a:ext uri="{FF2B5EF4-FFF2-40B4-BE49-F238E27FC236}">
                <a16:creationId xmlns:a16="http://schemas.microsoft.com/office/drawing/2014/main" id="{3B46046C-3B34-44C2-9057-A14C357E9610}"/>
              </a:ext>
            </a:extLst>
          </p:cNvPr>
          <p:cNvSpPr/>
          <p:nvPr/>
        </p:nvSpPr>
        <p:spPr>
          <a:xfrm>
            <a:off x="3600000" y="713554"/>
            <a:ext cx="5196753" cy="5196753"/>
          </a:xfrm>
          <a:prstGeom prst="ellipse">
            <a:avLst/>
          </a:prstGeom>
          <a:solidFill>
            <a:schemeClr val="bg1"/>
          </a:solidFill>
          <a:ln w="130175">
            <a:solidFill>
              <a:srgbClr val="D1E3D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2" name="组合 171">
            <a:extLst>
              <a:ext uri="{FF2B5EF4-FFF2-40B4-BE49-F238E27FC236}">
                <a16:creationId xmlns:a16="http://schemas.microsoft.com/office/drawing/2014/main" id="{82E4B746-340C-4997-A684-AE03982E04FC}"/>
              </a:ext>
            </a:extLst>
          </p:cNvPr>
          <p:cNvGrpSpPr/>
          <p:nvPr/>
        </p:nvGrpSpPr>
        <p:grpSpPr>
          <a:xfrm rot="-5400000">
            <a:off x="3698103" y="827906"/>
            <a:ext cx="5028019" cy="5028019"/>
            <a:chOff x="1922507" y="1456034"/>
            <a:chExt cx="3456384" cy="3456384"/>
          </a:xfrm>
          <a:solidFill>
            <a:schemeClr val="bg1"/>
          </a:solidFill>
        </p:grpSpPr>
        <p:sp>
          <p:nvSpPr>
            <p:cNvPr id="173" name="饼形 181">
              <a:extLst>
                <a:ext uri="{FF2B5EF4-FFF2-40B4-BE49-F238E27FC236}">
                  <a16:creationId xmlns:a16="http://schemas.microsoft.com/office/drawing/2014/main" id="{4AB5A871-3A00-450B-933F-8C89AE43D76D}"/>
                </a:ext>
              </a:extLst>
            </p:cNvPr>
            <p:cNvSpPr/>
            <p:nvPr/>
          </p:nvSpPr>
          <p:spPr>
            <a:xfrm>
              <a:off x="1922507" y="1456034"/>
              <a:ext cx="3456384" cy="3456384"/>
            </a:xfrm>
            <a:prstGeom prst="pie">
              <a:avLst>
                <a:gd name="adj1" fmla="val 14394434"/>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74" name="饼形 182">
              <a:extLst>
                <a:ext uri="{FF2B5EF4-FFF2-40B4-BE49-F238E27FC236}">
                  <a16:creationId xmlns:a16="http://schemas.microsoft.com/office/drawing/2014/main" id="{F69A55E7-9F21-458B-8C24-CE588412ADF2}"/>
                </a:ext>
              </a:extLst>
            </p:cNvPr>
            <p:cNvSpPr/>
            <p:nvPr/>
          </p:nvSpPr>
          <p:spPr>
            <a:xfrm flipH="1" flipV="1">
              <a:off x="1922507" y="1456034"/>
              <a:ext cx="3456384" cy="3456384"/>
            </a:xfrm>
            <a:prstGeom prst="pie">
              <a:avLst>
                <a:gd name="adj1" fmla="val 14394434"/>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175" name="组合 174">
            <a:extLst>
              <a:ext uri="{FF2B5EF4-FFF2-40B4-BE49-F238E27FC236}">
                <a16:creationId xmlns:a16="http://schemas.microsoft.com/office/drawing/2014/main" id="{218A8777-93A6-40F3-AE78-112B4D108CF8}"/>
              </a:ext>
            </a:extLst>
          </p:cNvPr>
          <p:cNvGrpSpPr/>
          <p:nvPr/>
        </p:nvGrpSpPr>
        <p:grpSpPr>
          <a:xfrm rot="-10800000">
            <a:off x="3698103" y="827906"/>
            <a:ext cx="5028019" cy="5028019"/>
            <a:chOff x="1922507" y="1456034"/>
            <a:chExt cx="3456384" cy="3456384"/>
          </a:xfrm>
          <a:solidFill>
            <a:schemeClr val="bg1"/>
          </a:solidFill>
        </p:grpSpPr>
        <p:sp>
          <p:nvSpPr>
            <p:cNvPr id="176" name="饼形 190">
              <a:extLst>
                <a:ext uri="{FF2B5EF4-FFF2-40B4-BE49-F238E27FC236}">
                  <a16:creationId xmlns:a16="http://schemas.microsoft.com/office/drawing/2014/main" id="{F40A2877-0BBA-4386-AAB2-56E3DC579883}"/>
                </a:ext>
              </a:extLst>
            </p:cNvPr>
            <p:cNvSpPr/>
            <p:nvPr/>
          </p:nvSpPr>
          <p:spPr>
            <a:xfrm>
              <a:off x="1922507" y="1456034"/>
              <a:ext cx="3456384" cy="3456384"/>
            </a:xfrm>
            <a:prstGeom prst="pie">
              <a:avLst>
                <a:gd name="adj1" fmla="val 14394434"/>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77" name="饼形 191">
              <a:extLst>
                <a:ext uri="{FF2B5EF4-FFF2-40B4-BE49-F238E27FC236}">
                  <a16:creationId xmlns:a16="http://schemas.microsoft.com/office/drawing/2014/main" id="{B8C921E5-2C42-4D1B-8E2C-6112F8863AAA}"/>
                </a:ext>
              </a:extLst>
            </p:cNvPr>
            <p:cNvSpPr/>
            <p:nvPr/>
          </p:nvSpPr>
          <p:spPr>
            <a:xfrm flipH="1" flipV="1">
              <a:off x="1922507" y="1456034"/>
              <a:ext cx="3456384" cy="3456384"/>
            </a:xfrm>
            <a:prstGeom prst="pie">
              <a:avLst>
                <a:gd name="adj1" fmla="val 14394434"/>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178" name="组合 177">
            <a:extLst>
              <a:ext uri="{FF2B5EF4-FFF2-40B4-BE49-F238E27FC236}">
                <a16:creationId xmlns:a16="http://schemas.microsoft.com/office/drawing/2014/main" id="{5BAC4952-72B0-4F8F-B09D-F709EC4ADC8A}"/>
              </a:ext>
            </a:extLst>
          </p:cNvPr>
          <p:cNvGrpSpPr/>
          <p:nvPr/>
        </p:nvGrpSpPr>
        <p:grpSpPr>
          <a:xfrm rot="-16200000">
            <a:off x="3698103" y="827907"/>
            <a:ext cx="5028019" cy="5028021"/>
            <a:chOff x="1922507" y="1456034"/>
            <a:chExt cx="3456384" cy="3456384"/>
          </a:xfrm>
          <a:solidFill>
            <a:schemeClr val="bg1"/>
          </a:solidFill>
        </p:grpSpPr>
        <p:sp>
          <p:nvSpPr>
            <p:cNvPr id="179" name="饼形 199">
              <a:extLst>
                <a:ext uri="{FF2B5EF4-FFF2-40B4-BE49-F238E27FC236}">
                  <a16:creationId xmlns:a16="http://schemas.microsoft.com/office/drawing/2014/main" id="{724527AF-0949-4744-B399-FE53CF486752}"/>
                </a:ext>
              </a:extLst>
            </p:cNvPr>
            <p:cNvSpPr/>
            <p:nvPr/>
          </p:nvSpPr>
          <p:spPr>
            <a:xfrm>
              <a:off x="1922507" y="1456034"/>
              <a:ext cx="3456384" cy="3456384"/>
            </a:xfrm>
            <a:prstGeom prst="pie">
              <a:avLst>
                <a:gd name="adj1" fmla="val 14394434"/>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80" name="饼形 200">
              <a:extLst>
                <a:ext uri="{FF2B5EF4-FFF2-40B4-BE49-F238E27FC236}">
                  <a16:creationId xmlns:a16="http://schemas.microsoft.com/office/drawing/2014/main" id="{4AACF325-967A-4568-8597-66A04CD95E42}"/>
                </a:ext>
              </a:extLst>
            </p:cNvPr>
            <p:cNvSpPr/>
            <p:nvPr/>
          </p:nvSpPr>
          <p:spPr>
            <a:xfrm flipH="1" flipV="1">
              <a:off x="1922507" y="1456034"/>
              <a:ext cx="3456384" cy="3456384"/>
            </a:xfrm>
            <a:prstGeom prst="pie">
              <a:avLst>
                <a:gd name="adj1" fmla="val 14394434"/>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181" name="椭圆 180">
            <a:extLst>
              <a:ext uri="{FF2B5EF4-FFF2-40B4-BE49-F238E27FC236}">
                <a16:creationId xmlns:a16="http://schemas.microsoft.com/office/drawing/2014/main" id="{346BBDED-1020-424D-852D-0175418068F3}"/>
              </a:ext>
            </a:extLst>
          </p:cNvPr>
          <p:cNvSpPr/>
          <p:nvPr/>
        </p:nvSpPr>
        <p:spPr>
          <a:xfrm>
            <a:off x="3707571" y="819380"/>
            <a:ext cx="5027460" cy="50274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2" name="椭圆 181">
            <a:extLst>
              <a:ext uri="{FF2B5EF4-FFF2-40B4-BE49-F238E27FC236}">
                <a16:creationId xmlns:a16="http://schemas.microsoft.com/office/drawing/2014/main" id="{26435C0F-F6BF-4584-9FE7-BC2CA97B4AD4}"/>
              </a:ext>
            </a:extLst>
          </p:cNvPr>
          <p:cNvSpPr/>
          <p:nvPr/>
        </p:nvSpPr>
        <p:spPr>
          <a:xfrm>
            <a:off x="6432969" y="4207491"/>
            <a:ext cx="345058" cy="345057"/>
          </a:xfrm>
          <a:prstGeom prst="ellipse">
            <a:avLst/>
          </a:prstGeom>
          <a:solidFill>
            <a:schemeClr val="bg1">
              <a:alpha val="57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4" name="椭圆 183">
            <a:extLst>
              <a:ext uri="{FF2B5EF4-FFF2-40B4-BE49-F238E27FC236}">
                <a16:creationId xmlns:a16="http://schemas.microsoft.com/office/drawing/2014/main" id="{812183DB-D134-447E-AD95-A198A67DF460}"/>
              </a:ext>
            </a:extLst>
          </p:cNvPr>
          <p:cNvSpPr/>
          <p:nvPr/>
        </p:nvSpPr>
        <p:spPr>
          <a:xfrm>
            <a:off x="5190766" y="3120562"/>
            <a:ext cx="293299" cy="293298"/>
          </a:xfrm>
          <a:prstGeom prst="ellipse">
            <a:avLst/>
          </a:prstGeom>
          <a:solidFill>
            <a:schemeClr val="bg1">
              <a:alpha val="23000"/>
            </a:schemeClr>
          </a:solidFill>
          <a:ln w="3175">
            <a:solidFill>
              <a:schemeClr val="bg1">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6" name="椭圆 185">
            <a:extLst>
              <a:ext uri="{FF2B5EF4-FFF2-40B4-BE49-F238E27FC236}">
                <a16:creationId xmlns:a16="http://schemas.microsoft.com/office/drawing/2014/main" id="{B82B5B34-FA8D-4EAC-8C22-0217C69DAEAA}"/>
              </a:ext>
            </a:extLst>
          </p:cNvPr>
          <p:cNvSpPr/>
          <p:nvPr/>
        </p:nvSpPr>
        <p:spPr>
          <a:xfrm>
            <a:off x="7209350" y="2568472"/>
            <a:ext cx="534836" cy="534836"/>
          </a:xfrm>
          <a:prstGeom prst="ellipse">
            <a:avLst/>
          </a:prstGeom>
          <a:solidFill>
            <a:schemeClr val="bg1">
              <a:alpha val="41000"/>
            </a:schemeClr>
          </a:solidFill>
          <a:ln w="3175">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8" name="椭圆 187">
            <a:extLst>
              <a:ext uri="{FF2B5EF4-FFF2-40B4-BE49-F238E27FC236}">
                <a16:creationId xmlns:a16="http://schemas.microsoft.com/office/drawing/2014/main" id="{823AF4E7-5833-4008-A56A-D0DD2BF9D8D3}"/>
              </a:ext>
            </a:extLst>
          </p:cNvPr>
          <p:cNvSpPr/>
          <p:nvPr/>
        </p:nvSpPr>
        <p:spPr>
          <a:xfrm>
            <a:off x="4655928" y="4880350"/>
            <a:ext cx="345059" cy="345057"/>
          </a:xfrm>
          <a:prstGeom prst="ellipse">
            <a:avLst/>
          </a:prstGeom>
          <a:solidFill>
            <a:schemeClr val="bg1">
              <a:alpha val="8000"/>
            </a:schemeClr>
          </a:solidFill>
          <a:ln w="3175">
            <a:solidFill>
              <a:schemeClr val="bg1">
                <a:alpha val="74000"/>
              </a:schemeClr>
            </a:solidFill>
          </a:ln>
          <a:effectLst>
            <a:glow rad="38100">
              <a:schemeClr val="bg1">
                <a:alpha val="4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0" name="椭圆 189">
            <a:extLst>
              <a:ext uri="{FF2B5EF4-FFF2-40B4-BE49-F238E27FC236}">
                <a16:creationId xmlns:a16="http://schemas.microsoft.com/office/drawing/2014/main" id="{42DDC218-014D-447C-93BC-302981F89F6E}"/>
              </a:ext>
            </a:extLst>
          </p:cNvPr>
          <p:cNvSpPr/>
          <p:nvPr/>
        </p:nvSpPr>
        <p:spPr>
          <a:xfrm>
            <a:off x="6363959" y="1533301"/>
            <a:ext cx="603849" cy="603849"/>
          </a:xfrm>
          <a:prstGeom prst="ellipse">
            <a:avLst/>
          </a:prstGeom>
          <a:solidFill>
            <a:schemeClr val="bg1">
              <a:alpha val="57000"/>
            </a:schemeClr>
          </a:solidFill>
          <a:ln w="3175">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4" name="椭圆 193">
            <a:extLst>
              <a:ext uri="{FF2B5EF4-FFF2-40B4-BE49-F238E27FC236}">
                <a16:creationId xmlns:a16="http://schemas.microsoft.com/office/drawing/2014/main" id="{A498DD33-6403-43B2-8CFE-50FFF35E6539}"/>
              </a:ext>
            </a:extLst>
          </p:cNvPr>
          <p:cNvSpPr/>
          <p:nvPr/>
        </p:nvSpPr>
        <p:spPr>
          <a:xfrm>
            <a:off x="6950556" y="3500124"/>
            <a:ext cx="327804" cy="327803"/>
          </a:xfrm>
          <a:prstGeom prst="ellipse">
            <a:avLst/>
          </a:prstGeom>
          <a:solidFill>
            <a:schemeClr val="bg1">
              <a:alpha val="23000"/>
            </a:schemeClr>
          </a:solidFill>
          <a:ln w="3175">
            <a:solidFill>
              <a:schemeClr val="bg1">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6" name="椭圆 195">
            <a:extLst>
              <a:ext uri="{FF2B5EF4-FFF2-40B4-BE49-F238E27FC236}">
                <a16:creationId xmlns:a16="http://schemas.microsoft.com/office/drawing/2014/main" id="{A48DD58C-7580-44AC-BAD7-132FAED878BC}"/>
              </a:ext>
            </a:extLst>
          </p:cNvPr>
          <p:cNvSpPr/>
          <p:nvPr/>
        </p:nvSpPr>
        <p:spPr>
          <a:xfrm>
            <a:off x="6277696" y="3120562"/>
            <a:ext cx="379562" cy="379562"/>
          </a:xfrm>
          <a:prstGeom prst="ellipse">
            <a:avLst/>
          </a:prstGeom>
          <a:solidFill>
            <a:schemeClr val="bg1">
              <a:alpha val="57000"/>
            </a:schemeClr>
          </a:solidFill>
          <a:ln w="3175">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8" name="椭圆 197">
            <a:extLst>
              <a:ext uri="{FF2B5EF4-FFF2-40B4-BE49-F238E27FC236}">
                <a16:creationId xmlns:a16="http://schemas.microsoft.com/office/drawing/2014/main" id="{7EA11715-64D5-4D0E-AE73-E2FA9D9EFBD9}"/>
              </a:ext>
            </a:extLst>
          </p:cNvPr>
          <p:cNvSpPr/>
          <p:nvPr/>
        </p:nvSpPr>
        <p:spPr>
          <a:xfrm>
            <a:off x="5000986" y="3896941"/>
            <a:ext cx="310551" cy="310550"/>
          </a:xfrm>
          <a:prstGeom prst="ellipse">
            <a:avLst/>
          </a:prstGeom>
          <a:solidFill>
            <a:schemeClr val="bg1">
              <a:alpha val="57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3" name="椭圆 202">
            <a:extLst>
              <a:ext uri="{FF2B5EF4-FFF2-40B4-BE49-F238E27FC236}">
                <a16:creationId xmlns:a16="http://schemas.microsoft.com/office/drawing/2014/main" id="{A03E713B-56E4-4C64-87B6-86F5A520F895}"/>
              </a:ext>
            </a:extLst>
          </p:cNvPr>
          <p:cNvSpPr/>
          <p:nvPr/>
        </p:nvSpPr>
        <p:spPr>
          <a:xfrm>
            <a:off x="5863628" y="2671988"/>
            <a:ext cx="603849" cy="603849"/>
          </a:xfrm>
          <a:prstGeom prst="ellipse">
            <a:avLst/>
          </a:prstGeom>
          <a:solidFill>
            <a:schemeClr val="bg1">
              <a:alpha val="57000"/>
            </a:schemeClr>
          </a:solidFill>
          <a:ln w="3175">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5" name="椭圆 204">
            <a:extLst>
              <a:ext uri="{FF2B5EF4-FFF2-40B4-BE49-F238E27FC236}">
                <a16:creationId xmlns:a16="http://schemas.microsoft.com/office/drawing/2014/main" id="{5EE6902D-60F2-4B4A-90FB-0C3AAD370281}"/>
              </a:ext>
            </a:extLst>
          </p:cNvPr>
          <p:cNvSpPr/>
          <p:nvPr/>
        </p:nvSpPr>
        <p:spPr>
          <a:xfrm>
            <a:off x="6778028" y="2499460"/>
            <a:ext cx="327804" cy="327803"/>
          </a:xfrm>
          <a:prstGeom prst="ellipse">
            <a:avLst/>
          </a:prstGeom>
          <a:solidFill>
            <a:schemeClr val="bg1">
              <a:alpha val="23000"/>
            </a:schemeClr>
          </a:solidFill>
          <a:ln w="3175">
            <a:solidFill>
              <a:schemeClr val="bg1">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6" name="[动画大师]_Oval 42">
            <a:extLst>
              <a:ext uri="{FF2B5EF4-FFF2-40B4-BE49-F238E27FC236}">
                <a16:creationId xmlns:a16="http://schemas.microsoft.com/office/drawing/2014/main" id="{FF2DEC0B-B83D-4047-953A-37EE29B9ADB9}"/>
              </a:ext>
            </a:extLst>
          </p:cNvPr>
          <p:cNvSpPr/>
          <p:nvPr/>
        </p:nvSpPr>
        <p:spPr>
          <a:xfrm>
            <a:off x="5811870" y="2171656"/>
            <a:ext cx="379562" cy="379562"/>
          </a:xfrm>
          <a:prstGeom prst="ellipse">
            <a:avLst/>
          </a:prstGeom>
          <a:solidFill>
            <a:schemeClr val="bg1">
              <a:alpha val="57000"/>
            </a:schemeClr>
          </a:solidFill>
          <a:ln w="3175">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8" name="椭圆 207">
            <a:extLst>
              <a:ext uri="{FF2B5EF4-FFF2-40B4-BE49-F238E27FC236}">
                <a16:creationId xmlns:a16="http://schemas.microsoft.com/office/drawing/2014/main" id="{B4DFDDB8-8BFA-4E84-9C48-C74B8CD2196F}"/>
              </a:ext>
            </a:extLst>
          </p:cNvPr>
          <p:cNvSpPr/>
          <p:nvPr/>
        </p:nvSpPr>
        <p:spPr>
          <a:xfrm>
            <a:off x="4207356" y="4345513"/>
            <a:ext cx="207034" cy="207033"/>
          </a:xfrm>
          <a:prstGeom prst="ellipse">
            <a:avLst/>
          </a:prstGeom>
          <a:solidFill>
            <a:schemeClr val="bg1">
              <a:alpha val="23000"/>
            </a:schemeClr>
          </a:solidFill>
          <a:ln w="3175">
            <a:solidFill>
              <a:schemeClr val="bg1">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9" name="椭圆 208">
            <a:extLst>
              <a:ext uri="{FF2B5EF4-FFF2-40B4-BE49-F238E27FC236}">
                <a16:creationId xmlns:a16="http://schemas.microsoft.com/office/drawing/2014/main" id="{AD2F8DB5-39E7-44B3-9A8E-20502BF25C9A}"/>
              </a:ext>
            </a:extLst>
          </p:cNvPr>
          <p:cNvSpPr/>
          <p:nvPr/>
        </p:nvSpPr>
        <p:spPr>
          <a:xfrm>
            <a:off x="4483401" y="2827264"/>
            <a:ext cx="327804" cy="327803"/>
          </a:xfrm>
          <a:prstGeom prst="ellipse">
            <a:avLst/>
          </a:prstGeom>
          <a:solidFill>
            <a:schemeClr val="bg1">
              <a:alpha val="23000"/>
            </a:schemeClr>
          </a:solidFill>
          <a:ln w="3175">
            <a:solidFill>
              <a:schemeClr val="bg1">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0" name="椭圆 209">
            <a:extLst>
              <a:ext uri="{FF2B5EF4-FFF2-40B4-BE49-F238E27FC236}">
                <a16:creationId xmlns:a16="http://schemas.microsoft.com/office/drawing/2014/main" id="{3F3A787C-935E-4A5A-B804-A6324F366495}"/>
              </a:ext>
            </a:extLst>
          </p:cNvPr>
          <p:cNvSpPr/>
          <p:nvPr/>
        </p:nvSpPr>
        <p:spPr>
          <a:xfrm>
            <a:off x="4224609" y="2050887"/>
            <a:ext cx="379562" cy="379562"/>
          </a:xfrm>
          <a:prstGeom prst="ellipse">
            <a:avLst/>
          </a:prstGeom>
          <a:solidFill>
            <a:schemeClr val="bg1">
              <a:alpha val="57000"/>
            </a:schemeClr>
          </a:solidFill>
          <a:ln w="3175">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1" name="椭圆 210">
            <a:extLst>
              <a:ext uri="{FF2B5EF4-FFF2-40B4-BE49-F238E27FC236}">
                <a16:creationId xmlns:a16="http://schemas.microsoft.com/office/drawing/2014/main" id="{C8764AAF-F0C2-4855-9624-007EB9BB2DD3}"/>
              </a:ext>
            </a:extLst>
          </p:cNvPr>
          <p:cNvSpPr/>
          <p:nvPr/>
        </p:nvSpPr>
        <p:spPr>
          <a:xfrm>
            <a:off x="3845048" y="2775505"/>
            <a:ext cx="379562" cy="379562"/>
          </a:xfrm>
          <a:prstGeom prst="ellipse">
            <a:avLst/>
          </a:prstGeom>
          <a:solidFill>
            <a:schemeClr val="bg1">
              <a:alpha val="57000"/>
            </a:schemeClr>
          </a:solidFill>
          <a:ln w="3175">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2" name="椭圆 211">
            <a:extLst>
              <a:ext uri="{FF2B5EF4-FFF2-40B4-BE49-F238E27FC236}">
                <a16:creationId xmlns:a16="http://schemas.microsoft.com/office/drawing/2014/main" id="{DBD32DDC-AD04-44A2-9CFE-3AD071D07138}"/>
              </a:ext>
            </a:extLst>
          </p:cNvPr>
          <p:cNvSpPr/>
          <p:nvPr/>
        </p:nvSpPr>
        <p:spPr>
          <a:xfrm>
            <a:off x="5708351" y="3500124"/>
            <a:ext cx="603849" cy="603849"/>
          </a:xfrm>
          <a:prstGeom prst="ellipse">
            <a:avLst/>
          </a:prstGeom>
          <a:solidFill>
            <a:schemeClr val="bg1">
              <a:alpha val="57000"/>
            </a:schemeClr>
          </a:solidFill>
          <a:ln w="3175">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3" name="椭圆 212">
            <a:extLst>
              <a:ext uri="{FF2B5EF4-FFF2-40B4-BE49-F238E27FC236}">
                <a16:creationId xmlns:a16="http://schemas.microsoft.com/office/drawing/2014/main" id="{33B4F42F-851B-471E-AA7E-4931EAD646C7}"/>
              </a:ext>
            </a:extLst>
          </p:cNvPr>
          <p:cNvSpPr/>
          <p:nvPr/>
        </p:nvSpPr>
        <p:spPr>
          <a:xfrm>
            <a:off x="6709016" y="5087384"/>
            <a:ext cx="603849" cy="603849"/>
          </a:xfrm>
          <a:prstGeom prst="ellipse">
            <a:avLst/>
          </a:prstGeom>
          <a:solidFill>
            <a:schemeClr val="bg1">
              <a:alpha val="57000"/>
            </a:schemeClr>
          </a:solidFill>
          <a:ln w="3175">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7" name="椭圆 216">
            <a:extLst>
              <a:ext uri="{FF2B5EF4-FFF2-40B4-BE49-F238E27FC236}">
                <a16:creationId xmlns:a16="http://schemas.microsoft.com/office/drawing/2014/main" id="{4F474FF5-121A-48BD-98E4-7BF5E5479DAD}"/>
              </a:ext>
            </a:extLst>
          </p:cNvPr>
          <p:cNvSpPr/>
          <p:nvPr/>
        </p:nvSpPr>
        <p:spPr>
          <a:xfrm>
            <a:off x="4724939" y="1360775"/>
            <a:ext cx="431322" cy="431320"/>
          </a:xfrm>
          <a:prstGeom prst="ellipse">
            <a:avLst/>
          </a:prstGeom>
          <a:solidFill>
            <a:schemeClr val="bg1">
              <a:alpha val="57000"/>
            </a:schemeClr>
          </a:solidFill>
          <a:ln w="3175">
            <a:solidFill>
              <a:schemeClr val="bg1"/>
            </a:solidFill>
          </a:ln>
          <a:effectLst>
            <a:glow rad="38100">
              <a:schemeClr val="bg1">
                <a:alpha val="4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8" name="椭圆 217">
            <a:extLst>
              <a:ext uri="{FF2B5EF4-FFF2-40B4-BE49-F238E27FC236}">
                <a16:creationId xmlns:a16="http://schemas.microsoft.com/office/drawing/2014/main" id="{C74DBCD4-062E-41DB-92C6-A68A15EE2BED}"/>
              </a:ext>
            </a:extLst>
          </p:cNvPr>
          <p:cNvSpPr/>
          <p:nvPr/>
        </p:nvSpPr>
        <p:spPr>
          <a:xfrm>
            <a:off x="3948563" y="3448366"/>
            <a:ext cx="379562" cy="379562"/>
          </a:xfrm>
          <a:prstGeom prst="ellipse">
            <a:avLst/>
          </a:prstGeom>
          <a:solidFill>
            <a:schemeClr val="bg1">
              <a:alpha val="57000"/>
            </a:schemeClr>
          </a:solidFill>
          <a:ln w="3175">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9" name="椭圆 218">
            <a:extLst>
              <a:ext uri="{FF2B5EF4-FFF2-40B4-BE49-F238E27FC236}">
                <a16:creationId xmlns:a16="http://schemas.microsoft.com/office/drawing/2014/main" id="{46BEC66E-B886-4DA2-AE9C-3468F2BBE8CF}"/>
              </a:ext>
            </a:extLst>
          </p:cNvPr>
          <p:cNvSpPr/>
          <p:nvPr/>
        </p:nvSpPr>
        <p:spPr>
          <a:xfrm>
            <a:off x="5742856" y="4914857"/>
            <a:ext cx="345058" cy="345057"/>
          </a:xfrm>
          <a:prstGeom prst="ellipse">
            <a:avLst/>
          </a:prstGeom>
          <a:solidFill>
            <a:schemeClr val="bg1">
              <a:alpha val="57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22" name="[动画大师]_Straight Connector 4">
            <a:extLst>
              <a:ext uri="{FF2B5EF4-FFF2-40B4-BE49-F238E27FC236}">
                <a16:creationId xmlns:a16="http://schemas.microsoft.com/office/drawing/2014/main" id="{5817DA6A-E430-4D23-8B70-0D3B1C4DB472}"/>
              </a:ext>
            </a:extLst>
          </p:cNvPr>
          <p:cNvCxnSpPr/>
          <p:nvPr/>
        </p:nvCxnSpPr>
        <p:spPr>
          <a:xfrm>
            <a:off x="12192000" y="4283155"/>
            <a:ext cx="10023894" cy="0"/>
          </a:xfrm>
          <a:prstGeom prst="line">
            <a:avLst/>
          </a:prstGeom>
          <a:ln w="12700">
            <a:solidFill>
              <a:schemeClr val="bg1">
                <a:alpha val="47000"/>
              </a:schemeClr>
            </a:solidFill>
          </a:ln>
        </p:spPr>
        <p:style>
          <a:lnRef idx="1">
            <a:schemeClr val="accent1"/>
          </a:lnRef>
          <a:fillRef idx="0">
            <a:schemeClr val="accent1"/>
          </a:fillRef>
          <a:effectRef idx="0">
            <a:schemeClr val="accent1"/>
          </a:effectRef>
          <a:fontRef idx="minor">
            <a:schemeClr val="tx1"/>
          </a:fontRef>
        </p:style>
      </p:cxnSp>
      <p:cxnSp>
        <p:nvCxnSpPr>
          <p:cNvPr id="223" name="[动画大师]_Straight Connector 2">
            <a:extLst>
              <a:ext uri="{FF2B5EF4-FFF2-40B4-BE49-F238E27FC236}">
                <a16:creationId xmlns:a16="http://schemas.microsoft.com/office/drawing/2014/main" id="{7217817F-6D75-4DB5-BC9C-A8B97B9C06B3}"/>
              </a:ext>
            </a:extLst>
          </p:cNvPr>
          <p:cNvCxnSpPr/>
          <p:nvPr/>
        </p:nvCxnSpPr>
        <p:spPr>
          <a:xfrm flipH="1">
            <a:off x="-7953829" y="594617"/>
            <a:ext cx="7953829" cy="0"/>
          </a:xfrm>
          <a:prstGeom prst="line">
            <a:avLst/>
          </a:prstGeom>
          <a:ln>
            <a:solidFill>
              <a:schemeClr val="bg1">
                <a:alpha val="47000"/>
              </a:schemeClr>
            </a:solidFill>
          </a:ln>
        </p:spPr>
        <p:style>
          <a:lnRef idx="1">
            <a:schemeClr val="accent1"/>
          </a:lnRef>
          <a:fillRef idx="0">
            <a:schemeClr val="accent1"/>
          </a:fillRef>
          <a:effectRef idx="0">
            <a:schemeClr val="accent1"/>
          </a:effectRef>
          <a:fontRef idx="minor">
            <a:schemeClr val="tx1"/>
          </a:fontRef>
        </p:style>
      </p:cxnSp>
      <p:cxnSp>
        <p:nvCxnSpPr>
          <p:cNvPr id="224" name="[动画大师]_Straight Connector 2">
            <a:extLst>
              <a:ext uri="{FF2B5EF4-FFF2-40B4-BE49-F238E27FC236}">
                <a16:creationId xmlns:a16="http://schemas.microsoft.com/office/drawing/2014/main" id="{5817397D-7D20-4FE2-88F9-FA413404CFEA}"/>
              </a:ext>
            </a:extLst>
          </p:cNvPr>
          <p:cNvCxnSpPr/>
          <p:nvPr/>
        </p:nvCxnSpPr>
        <p:spPr>
          <a:xfrm flipH="1">
            <a:off x="-6577497" y="5017210"/>
            <a:ext cx="6577497" cy="0"/>
          </a:xfrm>
          <a:prstGeom prst="line">
            <a:avLst/>
          </a:prstGeom>
          <a:ln w="12700">
            <a:solidFill>
              <a:schemeClr val="bg1">
                <a:alpha val="47000"/>
              </a:schemeClr>
            </a:solidFill>
          </a:ln>
        </p:spPr>
        <p:style>
          <a:lnRef idx="1">
            <a:schemeClr val="accent1"/>
          </a:lnRef>
          <a:fillRef idx="0">
            <a:schemeClr val="accent1"/>
          </a:fillRef>
          <a:effectRef idx="0">
            <a:schemeClr val="accent1"/>
          </a:effectRef>
          <a:fontRef idx="minor">
            <a:schemeClr val="tx1"/>
          </a:fontRef>
        </p:style>
      </p:cxnSp>
      <p:cxnSp>
        <p:nvCxnSpPr>
          <p:cNvPr id="225" name="[动画大师]_Straight Connector 4">
            <a:extLst>
              <a:ext uri="{FF2B5EF4-FFF2-40B4-BE49-F238E27FC236}">
                <a16:creationId xmlns:a16="http://schemas.microsoft.com/office/drawing/2014/main" id="{60823DFF-CF1B-4794-A71A-3601F7FC044F}"/>
              </a:ext>
            </a:extLst>
          </p:cNvPr>
          <p:cNvCxnSpPr/>
          <p:nvPr/>
        </p:nvCxnSpPr>
        <p:spPr>
          <a:xfrm>
            <a:off x="12192000" y="2070897"/>
            <a:ext cx="6096000" cy="0"/>
          </a:xfrm>
          <a:prstGeom prst="line">
            <a:avLst/>
          </a:prstGeom>
          <a:ln w="6350">
            <a:solidFill>
              <a:schemeClr val="bg1">
                <a:alpha val="47000"/>
              </a:schemeClr>
            </a:solidFill>
          </a:ln>
        </p:spPr>
        <p:style>
          <a:lnRef idx="1">
            <a:schemeClr val="accent1"/>
          </a:lnRef>
          <a:fillRef idx="0">
            <a:schemeClr val="accent1"/>
          </a:fillRef>
          <a:effectRef idx="0">
            <a:schemeClr val="accent1"/>
          </a:effectRef>
          <a:fontRef idx="minor">
            <a:schemeClr val="tx1"/>
          </a:fontRef>
        </p:style>
      </p:cxnSp>
      <p:cxnSp>
        <p:nvCxnSpPr>
          <p:cNvPr id="226" name="[动画大师]_Straight Connector 2">
            <a:extLst>
              <a:ext uri="{FF2B5EF4-FFF2-40B4-BE49-F238E27FC236}">
                <a16:creationId xmlns:a16="http://schemas.microsoft.com/office/drawing/2014/main" id="{EAA05861-87A5-4039-9EFA-FE65E7310914}"/>
              </a:ext>
            </a:extLst>
          </p:cNvPr>
          <p:cNvCxnSpPr/>
          <p:nvPr/>
        </p:nvCxnSpPr>
        <p:spPr>
          <a:xfrm flipH="1">
            <a:off x="-7521677" y="3276899"/>
            <a:ext cx="7521678" cy="0"/>
          </a:xfrm>
          <a:prstGeom prst="line">
            <a:avLst/>
          </a:prstGeom>
          <a:ln w="19050">
            <a:solidFill>
              <a:schemeClr val="bg1">
                <a:alpha val="24000"/>
              </a:schemeClr>
            </a:solidFill>
          </a:ln>
        </p:spPr>
        <p:style>
          <a:lnRef idx="1">
            <a:schemeClr val="accent1"/>
          </a:lnRef>
          <a:fillRef idx="0">
            <a:schemeClr val="accent1"/>
          </a:fillRef>
          <a:effectRef idx="0">
            <a:schemeClr val="accent1"/>
          </a:effectRef>
          <a:fontRef idx="minor">
            <a:schemeClr val="tx1"/>
          </a:fontRef>
        </p:style>
      </p:cxnSp>
      <p:sp>
        <p:nvSpPr>
          <p:cNvPr id="228" name="PA_文本框 1">
            <a:extLst>
              <a:ext uri="{FF2B5EF4-FFF2-40B4-BE49-F238E27FC236}">
                <a16:creationId xmlns:a16="http://schemas.microsoft.com/office/drawing/2014/main" id="{6A9DAB85-5ACB-4D4B-BA25-66955F4EF0E8}"/>
              </a:ext>
            </a:extLst>
          </p:cNvPr>
          <p:cNvSpPr txBox="1">
            <a:spLocks noChangeArrowheads="1"/>
          </p:cNvSpPr>
          <p:nvPr>
            <p:custDataLst>
              <p:tags r:id="rId1"/>
            </p:custDataLst>
          </p:nvPr>
        </p:nvSpPr>
        <p:spPr bwMode="auto">
          <a:xfrm>
            <a:off x="3169459" y="2461351"/>
            <a:ext cx="6012623" cy="1569660"/>
          </a:xfrm>
          <a:prstGeom prst="rect">
            <a:avLst/>
          </a:prstGeom>
          <a:noFill/>
          <a:ln w="9525">
            <a:noFill/>
            <a:miter lim="800000"/>
            <a:headEnd/>
            <a:tailEnd/>
          </a:ln>
        </p:spPr>
        <p:txBody>
          <a:bodyPr wrap="square">
            <a:spAutoFit/>
          </a:bodyPr>
          <a:lstStyle>
            <a:defPPr>
              <a:defRPr lang="zh-CN"/>
            </a:defPPr>
            <a:lvl1pPr algn="ctr">
              <a:defRPr sz="4800" b="1">
                <a:ln w="12700">
                  <a:solidFill>
                    <a:schemeClr val="accent1">
                      <a:lumMod val="50000"/>
                    </a:schemeClr>
                  </a:solidFill>
                  <a:prstDash val="solid"/>
                </a:ln>
                <a:solidFill>
                  <a:schemeClr val="bg2">
                    <a:tint val="85000"/>
                    <a:satMod val="155000"/>
                  </a:schemeClr>
                </a:solidFill>
                <a:effectLst>
                  <a:outerShdw blurRad="41275" dist="20320" dir="1800000" algn="tl" rotWithShape="0">
                    <a:srgbClr val="000000">
                      <a:alpha val="40000"/>
                    </a:srgbClr>
                  </a:outerShdw>
                </a:effectLst>
                <a:cs typeface="+mn-ea"/>
              </a:defRPr>
            </a:lvl1pPr>
          </a:lstStyle>
          <a:p>
            <a:r>
              <a:rPr lang="zh-CN" altLang="en-US" dirty="0">
                <a:sym typeface="+mn-lt"/>
              </a:rPr>
              <a:t>感谢聆听</a:t>
            </a:r>
            <a:endParaRPr lang="en-US" altLang="zh-CN" dirty="0">
              <a:sym typeface="+mn-lt"/>
            </a:endParaRPr>
          </a:p>
          <a:p>
            <a:r>
              <a:rPr lang="zh-CN" altLang="en-US" dirty="0">
                <a:sym typeface="+mn-lt"/>
              </a:rPr>
              <a:t>敬请指正</a:t>
            </a:r>
            <a:endParaRPr lang="en-US" altLang="ko-KR" dirty="0">
              <a:sym typeface="+mn-lt"/>
            </a:endParaRPr>
          </a:p>
        </p:txBody>
      </p:sp>
      <p:sp>
        <p:nvSpPr>
          <p:cNvPr id="69" name="椭圆 68">
            <a:extLst>
              <a:ext uri="{FF2B5EF4-FFF2-40B4-BE49-F238E27FC236}">
                <a16:creationId xmlns:a16="http://schemas.microsoft.com/office/drawing/2014/main" id="{62D0574F-D103-42D5-9B8F-7DC570975D2F}"/>
              </a:ext>
            </a:extLst>
          </p:cNvPr>
          <p:cNvSpPr/>
          <p:nvPr/>
        </p:nvSpPr>
        <p:spPr>
          <a:xfrm>
            <a:off x="4600658" y="5846079"/>
            <a:ext cx="461792" cy="461792"/>
          </a:xfrm>
          <a:prstGeom prst="ellipse">
            <a:avLst/>
          </a:prstGeom>
          <a:solidFill>
            <a:schemeClr val="bg1">
              <a:alpha val="43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椭圆 69">
            <a:extLst>
              <a:ext uri="{FF2B5EF4-FFF2-40B4-BE49-F238E27FC236}">
                <a16:creationId xmlns:a16="http://schemas.microsoft.com/office/drawing/2014/main" id="{F056E919-F081-4584-9836-5296F969645C}"/>
              </a:ext>
            </a:extLst>
          </p:cNvPr>
          <p:cNvSpPr/>
          <p:nvPr/>
        </p:nvSpPr>
        <p:spPr>
          <a:xfrm>
            <a:off x="3335467" y="5572341"/>
            <a:ext cx="343644" cy="343644"/>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椭圆 70">
            <a:extLst>
              <a:ext uri="{FF2B5EF4-FFF2-40B4-BE49-F238E27FC236}">
                <a16:creationId xmlns:a16="http://schemas.microsoft.com/office/drawing/2014/main" id="{9953A669-55F9-4009-A68D-2F510169A047}"/>
              </a:ext>
            </a:extLst>
          </p:cNvPr>
          <p:cNvSpPr/>
          <p:nvPr/>
        </p:nvSpPr>
        <p:spPr>
          <a:xfrm>
            <a:off x="2399755" y="4481473"/>
            <a:ext cx="614664" cy="614664"/>
          </a:xfrm>
          <a:prstGeom prst="ellipse">
            <a:avLst/>
          </a:prstGeom>
          <a:solidFill>
            <a:schemeClr val="bg1">
              <a:alpha val="16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椭圆 71">
            <a:extLst>
              <a:ext uri="{FF2B5EF4-FFF2-40B4-BE49-F238E27FC236}">
                <a16:creationId xmlns:a16="http://schemas.microsoft.com/office/drawing/2014/main" id="{DF29430D-0892-4451-9D75-6A255EABABAF}"/>
              </a:ext>
            </a:extLst>
          </p:cNvPr>
          <p:cNvSpPr/>
          <p:nvPr/>
        </p:nvSpPr>
        <p:spPr>
          <a:xfrm>
            <a:off x="3620763" y="4913303"/>
            <a:ext cx="343644" cy="343644"/>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 name="椭圆 72">
            <a:extLst>
              <a:ext uri="{FF2B5EF4-FFF2-40B4-BE49-F238E27FC236}">
                <a16:creationId xmlns:a16="http://schemas.microsoft.com/office/drawing/2014/main" id="{B32BFD58-ABF6-42E0-A5E6-CE7571169006}"/>
              </a:ext>
            </a:extLst>
          </p:cNvPr>
          <p:cNvSpPr/>
          <p:nvPr/>
        </p:nvSpPr>
        <p:spPr>
          <a:xfrm>
            <a:off x="3986341" y="5835867"/>
            <a:ext cx="343644" cy="343644"/>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 name="椭圆 73">
            <a:extLst>
              <a:ext uri="{FF2B5EF4-FFF2-40B4-BE49-F238E27FC236}">
                <a16:creationId xmlns:a16="http://schemas.microsoft.com/office/drawing/2014/main" id="{923B0E7F-9EB5-4533-8F85-CE1571DBA28A}"/>
              </a:ext>
            </a:extLst>
          </p:cNvPr>
          <p:cNvSpPr/>
          <p:nvPr/>
        </p:nvSpPr>
        <p:spPr>
          <a:xfrm>
            <a:off x="2766397" y="6182611"/>
            <a:ext cx="343644" cy="343644"/>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5" name="椭圆 74">
            <a:extLst>
              <a:ext uri="{FF2B5EF4-FFF2-40B4-BE49-F238E27FC236}">
                <a16:creationId xmlns:a16="http://schemas.microsoft.com/office/drawing/2014/main" id="{DF8AC223-5776-4D4B-9BC0-83F61DBFB6AA}"/>
              </a:ext>
            </a:extLst>
          </p:cNvPr>
          <p:cNvSpPr/>
          <p:nvPr/>
        </p:nvSpPr>
        <p:spPr>
          <a:xfrm>
            <a:off x="6435241" y="5566447"/>
            <a:ext cx="343644" cy="343644"/>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6" name="椭圆 75">
            <a:extLst>
              <a:ext uri="{FF2B5EF4-FFF2-40B4-BE49-F238E27FC236}">
                <a16:creationId xmlns:a16="http://schemas.microsoft.com/office/drawing/2014/main" id="{54F2BE23-3941-4DB6-97AF-B0CF01539070}"/>
              </a:ext>
            </a:extLst>
          </p:cNvPr>
          <p:cNvSpPr/>
          <p:nvPr/>
        </p:nvSpPr>
        <p:spPr>
          <a:xfrm>
            <a:off x="5187012" y="5976140"/>
            <a:ext cx="343644" cy="343644"/>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7" name="椭圆 76">
            <a:extLst>
              <a:ext uri="{FF2B5EF4-FFF2-40B4-BE49-F238E27FC236}">
                <a16:creationId xmlns:a16="http://schemas.microsoft.com/office/drawing/2014/main" id="{BD29648B-4FF1-4215-A083-4F80CEEC1B82}"/>
              </a:ext>
            </a:extLst>
          </p:cNvPr>
          <p:cNvSpPr/>
          <p:nvPr/>
        </p:nvSpPr>
        <p:spPr>
          <a:xfrm>
            <a:off x="8467240" y="5769647"/>
            <a:ext cx="343644" cy="343644"/>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8" name="椭圆 77">
            <a:extLst>
              <a:ext uri="{FF2B5EF4-FFF2-40B4-BE49-F238E27FC236}">
                <a16:creationId xmlns:a16="http://schemas.microsoft.com/office/drawing/2014/main" id="{5AF98877-98E5-4308-87DA-50D0AE0D57EE}"/>
              </a:ext>
            </a:extLst>
          </p:cNvPr>
          <p:cNvSpPr/>
          <p:nvPr/>
        </p:nvSpPr>
        <p:spPr>
          <a:xfrm>
            <a:off x="10368613" y="5711591"/>
            <a:ext cx="343644" cy="343644"/>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9" name="椭圆 78">
            <a:extLst>
              <a:ext uri="{FF2B5EF4-FFF2-40B4-BE49-F238E27FC236}">
                <a16:creationId xmlns:a16="http://schemas.microsoft.com/office/drawing/2014/main" id="{492B71A9-039A-45D3-9128-A8DEA3E04C7C}"/>
              </a:ext>
            </a:extLst>
          </p:cNvPr>
          <p:cNvSpPr/>
          <p:nvPr/>
        </p:nvSpPr>
        <p:spPr>
          <a:xfrm>
            <a:off x="9381642" y="5871248"/>
            <a:ext cx="343644" cy="343644"/>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0" name="椭圆 79">
            <a:extLst>
              <a:ext uri="{FF2B5EF4-FFF2-40B4-BE49-F238E27FC236}">
                <a16:creationId xmlns:a16="http://schemas.microsoft.com/office/drawing/2014/main" id="{C0C109C4-CD54-4943-B746-40152B355C91}"/>
              </a:ext>
            </a:extLst>
          </p:cNvPr>
          <p:cNvSpPr/>
          <p:nvPr/>
        </p:nvSpPr>
        <p:spPr>
          <a:xfrm>
            <a:off x="4178662" y="4885152"/>
            <a:ext cx="614664" cy="614664"/>
          </a:xfrm>
          <a:prstGeom prst="ellipse">
            <a:avLst/>
          </a:prstGeom>
          <a:solidFill>
            <a:schemeClr val="bg1">
              <a:alpha val="16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1" name="椭圆 80">
            <a:extLst>
              <a:ext uri="{FF2B5EF4-FFF2-40B4-BE49-F238E27FC236}">
                <a16:creationId xmlns:a16="http://schemas.microsoft.com/office/drawing/2014/main" id="{B49F51DC-52A5-4C8C-8A37-8831F74BD920}"/>
              </a:ext>
            </a:extLst>
          </p:cNvPr>
          <p:cNvSpPr/>
          <p:nvPr/>
        </p:nvSpPr>
        <p:spPr>
          <a:xfrm>
            <a:off x="4854484" y="4984938"/>
            <a:ext cx="614664" cy="614664"/>
          </a:xfrm>
          <a:prstGeom prst="ellipse">
            <a:avLst/>
          </a:prstGeom>
          <a:solidFill>
            <a:schemeClr val="bg1">
              <a:alpha val="16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2" name="椭圆 81">
            <a:extLst>
              <a:ext uri="{FF2B5EF4-FFF2-40B4-BE49-F238E27FC236}">
                <a16:creationId xmlns:a16="http://schemas.microsoft.com/office/drawing/2014/main" id="{64EE8BE3-8171-439A-910D-DA2F1509F318}"/>
              </a:ext>
            </a:extLst>
          </p:cNvPr>
          <p:cNvSpPr/>
          <p:nvPr/>
        </p:nvSpPr>
        <p:spPr>
          <a:xfrm>
            <a:off x="6473734" y="6047101"/>
            <a:ext cx="614664" cy="614664"/>
          </a:xfrm>
          <a:prstGeom prst="ellipse">
            <a:avLst/>
          </a:prstGeom>
          <a:solidFill>
            <a:schemeClr val="bg1">
              <a:alpha val="16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3" name="椭圆 82">
            <a:extLst>
              <a:ext uri="{FF2B5EF4-FFF2-40B4-BE49-F238E27FC236}">
                <a16:creationId xmlns:a16="http://schemas.microsoft.com/office/drawing/2014/main" id="{6FDEBEA3-179F-49E2-9CD7-B928C8D3885D}"/>
              </a:ext>
            </a:extLst>
          </p:cNvPr>
          <p:cNvSpPr/>
          <p:nvPr/>
        </p:nvSpPr>
        <p:spPr>
          <a:xfrm>
            <a:off x="5403305" y="4542151"/>
            <a:ext cx="614664" cy="614664"/>
          </a:xfrm>
          <a:prstGeom prst="ellipse">
            <a:avLst/>
          </a:prstGeom>
          <a:solidFill>
            <a:schemeClr val="bg1">
              <a:alpha val="16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4" name="椭圆 83">
            <a:extLst>
              <a:ext uri="{FF2B5EF4-FFF2-40B4-BE49-F238E27FC236}">
                <a16:creationId xmlns:a16="http://schemas.microsoft.com/office/drawing/2014/main" id="{648F9C9F-6D35-4535-91BE-4C943C387BBD}"/>
              </a:ext>
            </a:extLst>
          </p:cNvPr>
          <p:cNvSpPr/>
          <p:nvPr/>
        </p:nvSpPr>
        <p:spPr>
          <a:xfrm>
            <a:off x="7135041" y="5677793"/>
            <a:ext cx="614664" cy="614664"/>
          </a:xfrm>
          <a:prstGeom prst="ellipse">
            <a:avLst/>
          </a:prstGeom>
          <a:solidFill>
            <a:schemeClr val="bg1">
              <a:alpha val="16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5" name="椭圆 84">
            <a:extLst>
              <a:ext uri="{FF2B5EF4-FFF2-40B4-BE49-F238E27FC236}">
                <a16:creationId xmlns:a16="http://schemas.microsoft.com/office/drawing/2014/main" id="{D40DADC5-A363-4D25-81FB-B17B32716AD8}"/>
              </a:ext>
            </a:extLst>
          </p:cNvPr>
          <p:cNvSpPr/>
          <p:nvPr/>
        </p:nvSpPr>
        <p:spPr>
          <a:xfrm>
            <a:off x="5743395" y="5380351"/>
            <a:ext cx="614664" cy="614664"/>
          </a:xfrm>
          <a:prstGeom prst="ellipse">
            <a:avLst/>
          </a:prstGeom>
          <a:solidFill>
            <a:schemeClr val="bg1">
              <a:alpha val="16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6" name="椭圆 85">
            <a:extLst>
              <a:ext uri="{FF2B5EF4-FFF2-40B4-BE49-F238E27FC236}">
                <a16:creationId xmlns:a16="http://schemas.microsoft.com/office/drawing/2014/main" id="{45B24793-FCB8-4C81-B561-6E6618B1886B}"/>
              </a:ext>
            </a:extLst>
          </p:cNvPr>
          <p:cNvSpPr/>
          <p:nvPr/>
        </p:nvSpPr>
        <p:spPr>
          <a:xfrm>
            <a:off x="1958794" y="4103094"/>
            <a:ext cx="614664" cy="614664"/>
          </a:xfrm>
          <a:prstGeom prst="ellipse">
            <a:avLst/>
          </a:prstGeom>
          <a:solidFill>
            <a:schemeClr val="bg1">
              <a:alpha val="16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7" name="椭圆 86">
            <a:extLst>
              <a:ext uri="{FF2B5EF4-FFF2-40B4-BE49-F238E27FC236}">
                <a16:creationId xmlns:a16="http://schemas.microsoft.com/office/drawing/2014/main" id="{6EF479D6-E456-498E-9FB4-4D29F4FBC596}"/>
              </a:ext>
            </a:extLst>
          </p:cNvPr>
          <p:cNvSpPr/>
          <p:nvPr/>
        </p:nvSpPr>
        <p:spPr>
          <a:xfrm>
            <a:off x="2429865" y="5022365"/>
            <a:ext cx="461792" cy="461792"/>
          </a:xfrm>
          <a:prstGeom prst="ellipse">
            <a:avLst/>
          </a:prstGeom>
          <a:solidFill>
            <a:schemeClr val="bg1">
              <a:alpha val="43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8" name="椭圆 87">
            <a:extLst>
              <a:ext uri="{FF2B5EF4-FFF2-40B4-BE49-F238E27FC236}">
                <a16:creationId xmlns:a16="http://schemas.microsoft.com/office/drawing/2014/main" id="{1254A98A-F91C-4CB9-932A-64217EE5460C}"/>
              </a:ext>
            </a:extLst>
          </p:cNvPr>
          <p:cNvSpPr/>
          <p:nvPr/>
        </p:nvSpPr>
        <p:spPr>
          <a:xfrm>
            <a:off x="8354415" y="6123537"/>
            <a:ext cx="461792" cy="461792"/>
          </a:xfrm>
          <a:prstGeom prst="ellipse">
            <a:avLst/>
          </a:prstGeom>
          <a:solidFill>
            <a:schemeClr val="bg1">
              <a:alpha val="43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9" name="椭圆 88">
            <a:extLst>
              <a:ext uri="{FF2B5EF4-FFF2-40B4-BE49-F238E27FC236}">
                <a16:creationId xmlns:a16="http://schemas.microsoft.com/office/drawing/2014/main" id="{56F8D23C-2162-42C9-8C06-4EA72848CE28}"/>
              </a:ext>
            </a:extLst>
          </p:cNvPr>
          <p:cNvSpPr/>
          <p:nvPr/>
        </p:nvSpPr>
        <p:spPr>
          <a:xfrm>
            <a:off x="2429865" y="5612915"/>
            <a:ext cx="461792" cy="461792"/>
          </a:xfrm>
          <a:prstGeom prst="ellipse">
            <a:avLst/>
          </a:prstGeom>
          <a:solidFill>
            <a:schemeClr val="bg1">
              <a:alpha val="43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0" name="椭圆 89">
            <a:extLst>
              <a:ext uri="{FF2B5EF4-FFF2-40B4-BE49-F238E27FC236}">
                <a16:creationId xmlns:a16="http://schemas.microsoft.com/office/drawing/2014/main" id="{769C5B76-C454-4BD0-AEC5-6E02A685FBE6}"/>
              </a:ext>
            </a:extLst>
          </p:cNvPr>
          <p:cNvSpPr/>
          <p:nvPr/>
        </p:nvSpPr>
        <p:spPr>
          <a:xfrm>
            <a:off x="8753628" y="5886240"/>
            <a:ext cx="343644" cy="343644"/>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1" name="椭圆 90">
            <a:extLst>
              <a:ext uri="{FF2B5EF4-FFF2-40B4-BE49-F238E27FC236}">
                <a16:creationId xmlns:a16="http://schemas.microsoft.com/office/drawing/2014/main" id="{01FE92B0-91E7-4C93-A60F-F084A24FFB1C}"/>
              </a:ext>
            </a:extLst>
          </p:cNvPr>
          <p:cNvSpPr/>
          <p:nvPr/>
        </p:nvSpPr>
        <p:spPr>
          <a:xfrm>
            <a:off x="4992829" y="5436817"/>
            <a:ext cx="614664" cy="614664"/>
          </a:xfrm>
          <a:prstGeom prst="ellipse">
            <a:avLst/>
          </a:prstGeom>
          <a:solidFill>
            <a:schemeClr val="bg1">
              <a:alpha val="16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2" name="椭圆 91">
            <a:extLst>
              <a:ext uri="{FF2B5EF4-FFF2-40B4-BE49-F238E27FC236}">
                <a16:creationId xmlns:a16="http://schemas.microsoft.com/office/drawing/2014/main" id="{54E7B20B-F292-4129-8C68-C44332A831E2}"/>
              </a:ext>
            </a:extLst>
          </p:cNvPr>
          <p:cNvSpPr/>
          <p:nvPr/>
        </p:nvSpPr>
        <p:spPr>
          <a:xfrm>
            <a:off x="3909368" y="5420442"/>
            <a:ext cx="614664" cy="614664"/>
          </a:xfrm>
          <a:prstGeom prst="ellipse">
            <a:avLst/>
          </a:prstGeom>
          <a:solidFill>
            <a:schemeClr val="bg1">
              <a:alpha val="16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3" name="椭圆 92">
            <a:extLst>
              <a:ext uri="{FF2B5EF4-FFF2-40B4-BE49-F238E27FC236}">
                <a16:creationId xmlns:a16="http://schemas.microsoft.com/office/drawing/2014/main" id="{631BF324-D7C9-44BA-91C6-5B0CB3F0331F}"/>
              </a:ext>
            </a:extLst>
          </p:cNvPr>
          <p:cNvSpPr/>
          <p:nvPr/>
        </p:nvSpPr>
        <p:spPr>
          <a:xfrm>
            <a:off x="4756585" y="4225925"/>
            <a:ext cx="614664" cy="614664"/>
          </a:xfrm>
          <a:prstGeom prst="ellipse">
            <a:avLst/>
          </a:prstGeom>
          <a:solidFill>
            <a:schemeClr val="bg1">
              <a:alpha val="16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4" name="椭圆 93">
            <a:extLst>
              <a:ext uri="{FF2B5EF4-FFF2-40B4-BE49-F238E27FC236}">
                <a16:creationId xmlns:a16="http://schemas.microsoft.com/office/drawing/2014/main" id="{5FD305C0-D9E2-48BE-AF39-A412374E4FC5}"/>
              </a:ext>
            </a:extLst>
          </p:cNvPr>
          <p:cNvSpPr/>
          <p:nvPr/>
        </p:nvSpPr>
        <p:spPr>
          <a:xfrm>
            <a:off x="6169352" y="5892641"/>
            <a:ext cx="461792" cy="461792"/>
          </a:xfrm>
          <a:prstGeom prst="ellipse">
            <a:avLst/>
          </a:prstGeom>
          <a:solidFill>
            <a:schemeClr val="bg1">
              <a:alpha val="43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5" name="椭圆 94">
            <a:extLst>
              <a:ext uri="{FF2B5EF4-FFF2-40B4-BE49-F238E27FC236}">
                <a16:creationId xmlns:a16="http://schemas.microsoft.com/office/drawing/2014/main" id="{8A8AE00B-FBC6-48E4-9024-DC8AD9183699}"/>
              </a:ext>
            </a:extLst>
          </p:cNvPr>
          <p:cNvSpPr/>
          <p:nvPr/>
        </p:nvSpPr>
        <p:spPr>
          <a:xfrm>
            <a:off x="7848026" y="5926814"/>
            <a:ext cx="461792" cy="461792"/>
          </a:xfrm>
          <a:prstGeom prst="ellipse">
            <a:avLst/>
          </a:prstGeom>
          <a:solidFill>
            <a:schemeClr val="bg1">
              <a:alpha val="43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椭圆 95">
            <a:extLst>
              <a:ext uri="{FF2B5EF4-FFF2-40B4-BE49-F238E27FC236}">
                <a16:creationId xmlns:a16="http://schemas.microsoft.com/office/drawing/2014/main" id="{57BE8595-D690-4227-9E96-C53FA005AF25}"/>
              </a:ext>
            </a:extLst>
          </p:cNvPr>
          <p:cNvSpPr/>
          <p:nvPr/>
        </p:nvSpPr>
        <p:spPr>
          <a:xfrm>
            <a:off x="7425230" y="5543712"/>
            <a:ext cx="412942" cy="412942"/>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7" name="椭圆 96">
            <a:extLst>
              <a:ext uri="{FF2B5EF4-FFF2-40B4-BE49-F238E27FC236}">
                <a16:creationId xmlns:a16="http://schemas.microsoft.com/office/drawing/2014/main" id="{AA0927B5-861B-4EBC-9784-FB866E4B3BF0}"/>
              </a:ext>
            </a:extLst>
          </p:cNvPr>
          <p:cNvSpPr/>
          <p:nvPr/>
        </p:nvSpPr>
        <p:spPr>
          <a:xfrm>
            <a:off x="2525277" y="5269389"/>
            <a:ext cx="412942" cy="412942"/>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8" name="椭圆 97">
            <a:extLst>
              <a:ext uri="{FF2B5EF4-FFF2-40B4-BE49-F238E27FC236}">
                <a16:creationId xmlns:a16="http://schemas.microsoft.com/office/drawing/2014/main" id="{F29CF09F-63BE-43A7-83F9-4A65F4A32259}"/>
              </a:ext>
            </a:extLst>
          </p:cNvPr>
          <p:cNvSpPr/>
          <p:nvPr/>
        </p:nvSpPr>
        <p:spPr>
          <a:xfrm>
            <a:off x="8827748" y="6147962"/>
            <a:ext cx="412942" cy="412942"/>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椭圆 98">
            <a:extLst>
              <a:ext uri="{FF2B5EF4-FFF2-40B4-BE49-F238E27FC236}">
                <a16:creationId xmlns:a16="http://schemas.microsoft.com/office/drawing/2014/main" id="{192967A9-52A4-4303-9C34-8FD13CC37B84}"/>
              </a:ext>
            </a:extLst>
          </p:cNvPr>
          <p:cNvSpPr/>
          <p:nvPr/>
        </p:nvSpPr>
        <p:spPr>
          <a:xfrm>
            <a:off x="3366002" y="6147962"/>
            <a:ext cx="412942" cy="412942"/>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0" name="椭圆 99">
            <a:extLst>
              <a:ext uri="{FF2B5EF4-FFF2-40B4-BE49-F238E27FC236}">
                <a16:creationId xmlns:a16="http://schemas.microsoft.com/office/drawing/2014/main" id="{14777CF2-A442-47DD-A285-3ACFDFFAB924}"/>
              </a:ext>
            </a:extLst>
          </p:cNvPr>
          <p:cNvSpPr/>
          <p:nvPr/>
        </p:nvSpPr>
        <p:spPr>
          <a:xfrm>
            <a:off x="8345919" y="4325814"/>
            <a:ext cx="412942" cy="412942"/>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1" name="椭圆 100">
            <a:extLst>
              <a:ext uri="{FF2B5EF4-FFF2-40B4-BE49-F238E27FC236}">
                <a16:creationId xmlns:a16="http://schemas.microsoft.com/office/drawing/2014/main" id="{446F5B1D-ABAA-4694-8F9F-50C62334C175}"/>
              </a:ext>
            </a:extLst>
          </p:cNvPr>
          <p:cNvSpPr/>
          <p:nvPr/>
        </p:nvSpPr>
        <p:spPr>
          <a:xfrm>
            <a:off x="4069838" y="4389937"/>
            <a:ext cx="412942" cy="412942"/>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2" name="椭圆 101">
            <a:extLst>
              <a:ext uri="{FF2B5EF4-FFF2-40B4-BE49-F238E27FC236}">
                <a16:creationId xmlns:a16="http://schemas.microsoft.com/office/drawing/2014/main" id="{4E875118-69A5-44C4-B51C-90DB3AD52881}"/>
              </a:ext>
            </a:extLst>
          </p:cNvPr>
          <p:cNvSpPr/>
          <p:nvPr/>
        </p:nvSpPr>
        <p:spPr>
          <a:xfrm>
            <a:off x="4373350" y="5803928"/>
            <a:ext cx="147210" cy="147210"/>
          </a:xfrm>
          <a:prstGeom prst="ellipse">
            <a:avLst/>
          </a:prstGeom>
          <a:solidFill>
            <a:schemeClr val="bg1">
              <a:alpha val="4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3" name="椭圆 102">
            <a:extLst>
              <a:ext uri="{FF2B5EF4-FFF2-40B4-BE49-F238E27FC236}">
                <a16:creationId xmlns:a16="http://schemas.microsoft.com/office/drawing/2014/main" id="{5324C7E4-66F8-4CC0-AAE0-911A87564523}"/>
              </a:ext>
            </a:extLst>
          </p:cNvPr>
          <p:cNvSpPr/>
          <p:nvPr/>
        </p:nvSpPr>
        <p:spPr>
          <a:xfrm>
            <a:off x="4890350" y="6397981"/>
            <a:ext cx="183328" cy="183328"/>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4" name="椭圆 103">
            <a:extLst>
              <a:ext uri="{FF2B5EF4-FFF2-40B4-BE49-F238E27FC236}">
                <a16:creationId xmlns:a16="http://schemas.microsoft.com/office/drawing/2014/main" id="{7461058B-6473-4097-AF12-635CBFCCDE9A}"/>
              </a:ext>
            </a:extLst>
          </p:cNvPr>
          <p:cNvSpPr/>
          <p:nvPr/>
        </p:nvSpPr>
        <p:spPr>
          <a:xfrm>
            <a:off x="2110994" y="6026521"/>
            <a:ext cx="327912" cy="327912"/>
          </a:xfrm>
          <a:prstGeom prst="ellipse">
            <a:avLst/>
          </a:prstGeom>
          <a:solidFill>
            <a:schemeClr val="bg1">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5" name="椭圆 104">
            <a:extLst>
              <a:ext uri="{FF2B5EF4-FFF2-40B4-BE49-F238E27FC236}">
                <a16:creationId xmlns:a16="http://schemas.microsoft.com/office/drawing/2014/main" id="{9C97309C-4BF9-4B09-B784-677693DE4757}"/>
              </a:ext>
            </a:extLst>
          </p:cNvPr>
          <p:cNvSpPr/>
          <p:nvPr/>
        </p:nvSpPr>
        <p:spPr>
          <a:xfrm>
            <a:off x="5175646" y="5738943"/>
            <a:ext cx="183328" cy="183328"/>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6" name="椭圆 105">
            <a:extLst>
              <a:ext uri="{FF2B5EF4-FFF2-40B4-BE49-F238E27FC236}">
                <a16:creationId xmlns:a16="http://schemas.microsoft.com/office/drawing/2014/main" id="{3DBCA58E-FAD7-435D-B8E0-F646BC7E7B93}"/>
              </a:ext>
            </a:extLst>
          </p:cNvPr>
          <p:cNvSpPr/>
          <p:nvPr/>
        </p:nvSpPr>
        <p:spPr>
          <a:xfrm>
            <a:off x="3731474" y="5766157"/>
            <a:ext cx="183328" cy="183328"/>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7" name="椭圆 106">
            <a:extLst>
              <a:ext uri="{FF2B5EF4-FFF2-40B4-BE49-F238E27FC236}">
                <a16:creationId xmlns:a16="http://schemas.microsoft.com/office/drawing/2014/main" id="{58D98A47-F52C-4098-A8CF-F53104CB8AC6}"/>
              </a:ext>
            </a:extLst>
          </p:cNvPr>
          <p:cNvSpPr/>
          <p:nvPr/>
        </p:nvSpPr>
        <p:spPr>
          <a:xfrm>
            <a:off x="6117972" y="6244886"/>
            <a:ext cx="109547" cy="109547"/>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8" name="椭圆 107">
            <a:extLst>
              <a:ext uri="{FF2B5EF4-FFF2-40B4-BE49-F238E27FC236}">
                <a16:creationId xmlns:a16="http://schemas.microsoft.com/office/drawing/2014/main" id="{FF5BE8DB-9B02-4AC9-B57D-86DBE3F63462}"/>
              </a:ext>
            </a:extLst>
          </p:cNvPr>
          <p:cNvSpPr/>
          <p:nvPr/>
        </p:nvSpPr>
        <p:spPr>
          <a:xfrm>
            <a:off x="2511530" y="6112901"/>
            <a:ext cx="183328" cy="183328"/>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9" name="椭圆 108">
            <a:extLst>
              <a:ext uri="{FF2B5EF4-FFF2-40B4-BE49-F238E27FC236}">
                <a16:creationId xmlns:a16="http://schemas.microsoft.com/office/drawing/2014/main" id="{0A276A0D-BC79-4C3C-B517-63780352182D}"/>
              </a:ext>
            </a:extLst>
          </p:cNvPr>
          <p:cNvSpPr/>
          <p:nvPr/>
        </p:nvSpPr>
        <p:spPr>
          <a:xfrm>
            <a:off x="7266224" y="4840630"/>
            <a:ext cx="109547" cy="109547"/>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0" name="椭圆 109">
            <a:extLst>
              <a:ext uri="{FF2B5EF4-FFF2-40B4-BE49-F238E27FC236}">
                <a16:creationId xmlns:a16="http://schemas.microsoft.com/office/drawing/2014/main" id="{FFBCAB04-E9B5-43F2-8A1F-0DE94A9BAF47}"/>
              </a:ext>
            </a:extLst>
          </p:cNvPr>
          <p:cNvSpPr/>
          <p:nvPr/>
        </p:nvSpPr>
        <p:spPr>
          <a:xfrm>
            <a:off x="4932145" y="5906430"/>
            <a:ext cx="109547" cy="109547"/>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1" name="椭圆 110">
            <a:extLst>
              <a:ext uri="{FF2B5EF4-FFF2-40B4-BE49-F238E27FC236}">
                <a16:creationId xmlns:a16="http://schemas.microsoft.com/office/drawing/2014/main" id="{059933E1-582F-40A4-88FD-4FD0F40A557D}"/>
              </a:ext>
            </a:extLst>
          </p:cNvPr>
          <p:cNvSpPr/>
          <p:nvPr/>
        </p:nvSpPr>
        <p:spPr>
          <a:xfrm>
            <a:off x="5796763" y="5774010"/>
            <a:ext cx="327912" cy="327912"/>
          </a:xfrm>
          <a:prstGeom prst="ellipse">
            <a:avLst/>
          </a:prstGeom>
          <a:solidFill>
            <a:schemeClr val="bg1">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2" name="椭圆 111">
            <a:extLst>
              <a:ext uri="{FF2B5EF4-FFF2-40B4-BE49-F238E27FC236}">
                <a16:creationId xmlns:a16="http://schemas.microsoft.com/office/drawing/2014/main" id="{872A9A09-B17D-433B-A2AE-762B9DE4FFAA}"/>
              </a:ext>
            </a:extLst>
          </p:cNvPr>
          <p:cNvSpPr/>
          <p:nvPr/>
        </p:nvSpPr>
        <p:spPr>
          <a:xfrm>
            <a:off x="6472585" y="5873796"/>
            <a:ext cx="195943" cy="195943"/>
          </a:xfrm>
          <a:prstGeom prst="ellipse">
            <a:avLst/>
          </a:prstGeom>
          <a:solidFill>
            <a:schemeClr val="bg1">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3" name="椭圆 112">
            <a:extLst>
              <a:ext uri="{FF2B5EF4-FFF2-40B4-BE49-F238E27FC236}">
                <a16:creationId xmlns:a16="http://schemas.microsoft.com/office/drawing/2014/main" id="{375E8A90-8B98-4A54-9AC2-1A1987639B4C}"/>
              </a:ext>
            </a:extLst>
          </p:cNvPr>
          <p:cNvSpPr/>
          <p:nvPr/>
        </p:nvSpPr>
        <p:spPr>
          <a:xfrm>
            <a:off x="6186835" y="4774902"/>
            <a:ext cx="195943" cy="195943"/>
          </a:xfrm>
          <a:prstGeom prst="ellipse">
            <a:avLst/>
          </a:prstGeom>
          <a:solidFill>
            <a:schemeClr val="bg1">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4" name="椭圆 113">
            <a:extLst>
              <a:ext uri="{FF2B5EF4-FFF2-40B4-BE49-F238E27FC236}">
                <a16:creationId xmlns:a16="http://schemas.microsoft.com/office/drawing/2014/main" id="{0DEA5F2F-4DF1-4A79-82F0-DC075ACB2198}"/>
              </a:ext>
            </a:extLst>
          </p:cNvPr>
          <p:cNvSpPr/>
          <p:nvPr/>
        </p:nvSpPr>
        <p:spPr>
          <a:xfrm>
            <a:off x="5114544" y="6087199"/>
            <a:ext cx="195943" cy="195943"/>
          </a:xfrm>
          <a:prstGeom prst="ellipse">
            <a:avLst/>
          </a:prstGeom>
          <a:solidFill>
            <a:schemeClr val="bg1">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5" name="椭圆 114">
            <a:extLst>
              <a:ext uri="{FF2B5EF4-FFF2-40B4-BE49-F238E27FC236}">
                <a16:creationId xmlns:a16="http://schemas.microsoft.com/office/drawing/2014/main" id="{EFD130AE-BF39-40D9-820F-31F945DC9A4D}"/>
              </a:ext>
            </a:extLst>
          </p:cNvPr>
          <p:cNvSpPr/>
          <p:nvPr/>
        </p:nvSpPr>
        <p:spPr>
          <a:xfrm>
            <a:off x="6637596" y="4717752"/>
            <a:ext cx="195943" cy="195943"/>
          </a:xfrm>
          <a:prstGeom prst="ellipse">
            <a:avLst/>
          </a:prstGeom>
          <a:solidFill>
            <a:schemeClr val="bg1">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6" name="椭圆 115">
            <a:extLst>
              <a:ext uri="{FF2B5EF4-FFF2-40B4-BE49-F238E27FC236}">
                <a16:creationId xmlns:a16="http://schemas.microsoft.com/office/drawing/2014/main" id="{FD1FB9E6-F7A2-4FA0-89AC-7457F2D02E5D}"/>
              </a:ext>
            </a:extLst>
          </p:cNvPr>
          <p:cNvSpPr/>
          <p:nvPr/>
        </p:nvSpPr>
        <p:spPr>
          <a:xfrm>
            <a:off x="2938219" y="5382349"/>
            <a:ext cx="327912" cy="327912"/>
          </a:xfrm>
          <a:prstGeom prst="ellipse">
            <a:avLst/>
          </a:prstGeom>
          <a:solidFill>
            <a:schemeClr val="bg1">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7" name="椭圆 116">
            <a:extLst>
              <a:ext uri="{FF2B5EF4-FFF2-40B4-BE49-F238E27FC236}">
                <a16:creationId xmlns:a16="http://schemas.microsoft.com/office/drawing/2014/main" id="{8DDE0066-D580-4F50-9A9A-878249D44B5B}"/>
              </a:ext>
            </a:extLst>
          </p:cNvPr>
          <p:cNvSpPr/>
          <p:nvPr/>
        </p:nvSpPr>
        <p:spPr>
          <a:xfrm>
            <a:off x="1670033" y="5648142"/>
            <a:ext cx="327912" cy="327912"/>
          </a:xfrm>
          <a:prstGeom prst="ellipse">
            <a:avLst/>
          </a:prstGeom>
          <a:solidFill>
            <a:schemeClr val="bg1">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8" name="椭圆 117">
            <a:extLst>
              <a:ext uri="{FF2B5EF4-FFF2-40B4-BE49-F238E27FC236}">
                <a16:creationId xmlns:a16="http://schemas.microsoft.com/office/drawing/2014/main" id="{48F14D92-7857-4232-9925-0B5D3CE675AC}"/>
              </a:ext>
            </a:extLst>
          </p:cNvPr>
          <p:cNvSpPr/>
          <p:nvPr/>
        </p:nvSpPr>
        <p:spPr>
          <a:xfrm>
            <a:off x="6520509" y="5407804"/>
            <a:ext cx="147210" cy="147210"/>
          </a:xfrm>
          <a:prstGeom prst="ellipse">
            <a:avLst/>
          </a:prstGeom>
          <a:solidFill>
            <a:schemeClr val="bg1">
              <a:alpha val="4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9" name="椭圆 118">
            <a:extLst>
              <a:ext uri="{FF2B5EF4-FFF2-40B4-BE49-F238E27FC236}">
                <a16:creationId xmlns:a16="http://schemas.microsoft.com/office/drawing/2014/main" id="{7E7674E9-05A8-44FA-8D7E-D64FAC8BD114}"/>
              </a:ext>
            </a:extLst>
          </p:cNvPr>
          <p:cNvSpPr/>
          <p:nvPr/>
        </p:nvSpPr>
        <p:spPr>
          <a:xfrm>
            <a:off x="4012307" y="5875564"/>
            <a:ext cx="246358" cy="246358"/>
          </a:xfrm>
          <a:prstGeom prst="ellipse">
            <a:avLst/>
          </a:prstGeom>
          <a:solidFill>
            <a:schemeClr val="bg1">
              <a:alpha val="4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0" name="椭圆 119">
            <a:extLst>
              <a:ext uri="{FF2B5EF4-FFF2-40B4-BE49-F238E27FC236}">
                <a16:creationId xmlns:a16="http://schemas.microsoft.com/office/drawing/2014/main" id="{D0B7B2B8-B274-4CA9-A81E-F8D4EB67DA61}"/>
              </a:ext>
            </a:extLst>
          </p:cNvPr>
          <p:cNvSpPr/>
          <p:nvPr/>
        </p:nvSpPr>
        <p:spPr>
          <a:xfrm>
            <a:off x="6450707" y="5562357"/>
            <a:ext cx="147210" cy="147210"/>
          </a:xfrm>
          <a:prstGeom prst="ellipse">
            <a:avLst/>
          </a:prstGeom>
          <a:solidFill>
            <a:schemeClr val="bg1">
              <a:alpha val="4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1" name="椭圆 120">
            <a:extLst>
              <a:ext uri="{FF2B5EF4-FFF2-40B4-BE49-F238E27FC236}">
                <a16:creationId xmlns:a16="http://schemas.microsoft.com/office/drawing/2014/main" id="{553B6E8B-CC7C-44ED-99CE-508FBE8B1EE5}"/>
              </a:ext>
            </a:extLst>
          </p:cNvPr>
          <p:cNvSpPr/>
          <p:nvPr/>
        </p:nvSpPr>
        <p:spPr>
          <a:xfrm>
            <a:off x="2202557" y="5570764"/>
            <a:ext cx="246358" cy="246358"/>
          </a:xfrm>
          <a:prstGeom prst="ellipse">
            <a:avLst/>
          </a:prstGeom>
          <a:solidFill>
            <a:schemeClr val="bg1">
              <a:alpha val="4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2" name="椭圆 121">
            <a:extLst>
              <a:ext uri="{FF2B5EF4-FFF2-40B4-BE49-F238E27FC236}">
                <a16:creationId xmlns:a16="http://schemas.microsoft.com/office/drawing/2014/main" id="{65FF3F66-4276-4676-BE39-C4C2AC80E7B3}"/>
              </a:ext>
            </a:extLst>
          </p:cNvPr>
          <p:cNvSpPr/>
          <p:nvPr/>
        </p:nvSpPr>
        <p:spPr>
          <a:xfrm>
            <a:off x="6610930" y="6325675"/>
            <a:ext cx="195943" cy="195943"/>
          </a:xfrm>
          <a:prstGeom prst="ellipse">
            <a:avLst/>
          </a:prstGeom>
          <a:solidFill>
            <a:schemeClr val="bg1">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3" name="椭圆 122">
            <a:extLst>
              <a:ext uri="{FF2B5EF4-FFF2-40B4-BE49-F238E27FC236}">
                <a16:creationId xmlns:a16="http://schemas.microsoft.com/office/drawing/2014/main" id="{AE8AAED0-8762-4CB4-AD49-CCF8951B1408}"/>
              </a:ext>
            </a:extLst>
          </p:cNvPr>
          <p:cNvSpPr/>
          <p:nvPr/>
        </p:nvSpPr>
        <p:spPr>
          <a:xfrm>
            <a:off x="3717719" y="5413950"/>
            <a:ext cx="327912" cy="327912"/>
          </a:xfrm>
          <a:prstGeom prst="ellipse">
            <a:avLst/>
          </a:prstGeom>
          <a:solidFill>
            <a:schemeClr val="bg1">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4" name="椭圆 123">
            <a:extLst>
              <a:ext uri="{FF2B5EF4-FFF2-40B4-BE49-F238E27FC236}">
                <a16:creationId xmlns:a16="http://schemas.microsoft.com/office/drawing/2014/main" id="{3C2053F1-246B-4C0B-8BBC-981A4160D8F6}"/>
              </a:ext>
            </a:extLst>
          </p:cNvPr>
          <p:cNvSpPr/>
          <p:nvPr/>
        </p:nvSpPr>
        <p:spPr>
          <a:xfrm>
            <a:off x="4467824" y="5770973"/>
            <a:ext cx="195943" cy="195943"/>
          </a:xfrm>
          <a:prstGeom prst="ellipse">
            <a:avLst/>
          </a:prstGeom>
          <a:solidFill>
            <a:schemeClr val="bg1">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5" name="椭圆 124">
            <a:extLst>
              <a:ext uri="{FF2B5EF4-FFF2-40B4-BE49-F238E27FC236}">
                <a16:creationId xmlns:a16="http://schemas.microsoft.com/office/drawing/2014/main" id="{0EF9C801-35DC-4500-B4AF-1B20F5A21727}"/>
              </a:ext>
            </a:extLst>
          </p:cNvPr>
          <p:cNvSpPr/>
          <p:nvPr/>
        </p:nvSpPr>
        <p:spPr>
          <a:xfrm>
            <a:off x="6481103" y="5656175"/>
            <a:ext cx="147210" cy="147210"/>
          </a:xfrm>
          <a:prstGeom prst="ellipse">
            <a:avLst/>
          </a:prstGeom>
          <a:solidFill>
            <a:schemeClr val="bg1">
              <a:alpha val="4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6" name="椭圆 125">
            <a:extLst>
              <a:ext uri="{FF2B5EF4-FFF2-40B4-BE49-F238E27FC236}">
                <a16:creationId xmlns:a16="http://schemas.microsoft.com/office/drawing/2014/main" id="{FDFA70CA-F3B4-425C-8534-69AF29F1A16E}"/>
              </a:ext>
            </a:extLst>
          </p:cNvPr>
          <p:cNvSpPr/>
          <p:nvPr/>
        </p:nvSpPr>
        <p:spPr>
          <a:xfrm>
            <a:off x="7027894" y="5194383"/>
            <a:ext cx="147210" cy="147210"/>
          </a:xfrm>
          <a:prstGeom prst="ellipse">
            <a:avLst/>
          </a:prstGeom>
          <a:solidFill>
            <a:schemeClr val="bg1">
              <a:alpha val="4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7" name="椭圆 126">
            <a:extLst>
              <a:ext uri="{FF2B5EF4-FFF2-40B4-BE49-F238E27FC236}">
                <a16:creationId xmlns:a16="http://schemas.microsoft.com/office/drawing/2014/main" id="{A42900E0-3138-4677-9A17-898FC1937EA6}"/>
              </a:ext>
            </a:extLst>
          </p:cNvPr>
          <p:cNvSpPr/>
          <p:nvPr/>
        </p:nvSpPr>
        <p:spPr>
          <a:xfrm>
            <a:off x="4842369" y="6300887"/>
            <a:ext cx="131638" cy="131638"/>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8" name="椭圆 127">
            <a:extLst>
              <a:ext uri="{FF2B5EF4-FFF2-40B4-BE49-F238E27FC236}">
                <a16:creationId xmlns:a16="http://schemas.microsoft.com/office/drawing/2014/main" id="{E08FFE9B-9724-4378-BE6F-530E131B844A}"/>
              </a:ext>
            </a:extLst>
          </p:cNvPr>
          <p:cNvSpPr/>
          <p:nvPr/>
        </p:nvSpPr>
        <p:spPr>
          <a:xfrm>
            <a:off x="4096324" y="6111193"/>
            <a:ext cx="220298" cy="220298"/>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9" name="椭圆 128">
            <a:extLst>
              <a:ext uri="{FF2B5EF4-FFF2-40B4-BE49-F238E27FC236}">
                <a16:creationId xmlns:a16="http://schemas.microsoft.com/office/drawing/2014/main" id="{F97DD4BD-6C02-40B1-9B25-37B29E797073}"/>
              </a:ext>
            </a:extLst>
          </p:cNvPr>
          <p:cNvSpPr/>
          <p:nvPr/>
        </p:nvSpPr>
        <p:spPr>
          <a:xfrm>
            <a:off x="7146113" y="5644780"/>
            <a:ext cx="131638" cy="131638"/>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0" name="椭圆 129">
            <a:extLst>
              <a:ext uri="{FF2B5EF4-FFF2-40B4-BE49-F238E27FC236}">
                <a16:creationId xmlns:a16="http://schemas.microsoft.com/office/drawing/2014/main" id="{5D72B813-D3AC-4B96-A8B6-269B1B461647}"/>
              </a:ext>
            </a:extLst>
          </p:cNvPr>
          <p:cNvSpPr/>
          <p:nvPr/>
        </p:nvSpPr>
        <p:spPr>
          <a:xfrm>
            <a:off x="3127299" y="6094416"/>
            <a:ext cx="220298" cy="220298"/>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1" name="椭圆 130">
            <a:extLst>
              <a:ext uri="{FF2B5EF4-FFF2-40B4-BE49-F238E27FC236}">
                <a16:creationId xmlns:a16="http://schemas.microsoft.com/office/drawing/2014/main" id="{7F53ADE4-55A4-4D78-A965-7200AF8F5EDA}"/>
              </a:ext>
            </a:extLst>
          </p:cNvPr>
          <p:cNvSpPr/>
          <p:nvPr/>
        </p:nvSpPr>
        <p:spPr>
          <a:xfrm>
            <a:off x="4240565" y="6300887"/>
            <a:ext cx="131638" cy="131638"/>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2" name="椭圆 131">
            <a:extLst>
              <a:ext uri="{FF2B5EF4-FFF2-40B4-BE49-F238E27FC236}">
                <a16:creationId xmlns:a16="http://schemas.microsoft.com/office/drawing/2014/main" id="{52644FB0-5B96-4949-8B27-CC2B30F24FF4}"/>
              </a:ext>
            </a:extLst>
          </p:cNvPr>
          <p:cNvSpPr/>
          <p:nvPr/>
        </p:nvSpPr>
        <p:spPr>
          <a:xfrm>
            <a:off x="3734023" y="5887931"/>
            <a:ext cx="220298" cy="220298"/>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4" name="椭圆 133">
            <a:extLst>
              <a:ext uri="{FF2B5EF4-FFF2-40B4-BE49-F238E27FC236}">
                <a16:creationId xmlns:a16="http://schemas.microsoft.com/office/drawing/2014/main" id="{B2875C3A-C4A4-4961-993A-ACA34BF5A85D}"/>
              </a:ext>
            </a:extLst>
          </p:cNvPr>
          <p:cNvSpPr/>
          <p:nvPr/>
        </p:nvSpPr>
        <p:spPr>
          <a:xfrm>
            <a:off x="9240718" y="4131918"/>
            <a:ext cx="928980" cy="928980"/>
          </a:xfrm>
          <a:prstGeom prst="ellipse">
            <a:avLst/>
          </a:prstGeom>
          <a:solidFill>
            <a:schemeClr val="bg1"/>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11152225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996"/>
                                        <p:tgtEl>
                                          <p:spTgt spid="22"/>
                                        </p:tgtEl>
                                      </p:cBhvr>
                                    </p:animEffect>
                                    <p:set>
                                      <p:cBhvr>
                                        <p:cTn id="7" dur="1" fill="hold">
                                          <p:stCondLst>
                                            <p:cond delay="995"/>
                                          </p:stCondLst>
                                        </p:cTn>
                                        <p:tgtEl>
                                          <p:spTgt spid="22"/>
                                        </p:tgtEl>
                                        <p:attrNameLst>
                                          <p:attrName>style.visibility</p:attrName>
                                        </p:attrNameLst>
                                      </p:cBhvr>
                                      <p:to>
                                        <p:strVal val="hidden"/>
                                      </p:to>
                                    </p:set>
                                  </p:childTnLst>
                                </p:cTn>
                              </p:par>
                              <p:par>
                                <p:cTn id="8" presetID="6" presetClass="emph" presetSubtype="0" fill="hold" grpId="1" nodeType="withEffect">
                                  <p:stCondLst>
                                    <p:cond delay="0"/>
                                  </p:stCondLst>
                                  <p:childTnLst>
                                    <p:animScale>
                                      <p:cBhvr>
                                        <p:cTn id="9" dur="1000" fill="hold"/>
                                        <p:tgtEl>
                                          <p:spTgt spid="22"/>
                                        </p:tgtEl>
                                      </p:cBhvr>
                                      <p:by x="70000" y="70000"/>
                                    </p:animScale>
                                  </p:childTnLst>
                                </p:cTn>
                              </p:par>
                              <p:par>
                                <p:cTn id="10" presetID="21" presetClass="entr" presetSubtype="1" fill="hold" grpId="0" nodeType="withEffect">
                                  <p:stCondLst>
                                    <p:cond delay="0"/>
                                  </p:stCondLst>
                                  <p:childTnLst>
                                    <p:set>
                                      <p:cBhvr>
                                        <p:cTn id="11" dur="1" fill="hold">
                                          <p:stCondLst>
                                            <p:cond delay="0"/>
                                          </p:stCondLst>
                                        </p:cTn>
                                        <p:tgtEl>
                                          <p:spTgt spid="231"/>
                                        </p:tgtEl>
                                        <p:attrNameLst>
                                          <p:attrName>style.visibility</p:attrName>
                                        </p:attrNameLst>
                                      </p:cBhvr>
                                      <p:to>
                                        <p:strVal val="visible"/>
                                      </p:to>
                                    </p:set>
                                    <p:animEffect transition="in" filter="wheel(1)">
                                      <p:cBhvr>
                                        <p:cTn id="12" dur="1350"/>
                                        <p:tgtEl>
                                          <p:spTgt spid="231"/>
                                        </p:tgtEl>
                                      </p:cBhvr>
                                    </p:animEffect>
                                  </p:childTnLst>
                                </p:cTn>
                              </p:par>
                              <p:par>
                                <p:cTn id="13" presetID="8" presetClass="emph" presetSubtype="0" fill="hold" grpId="1" nodeType="withEffect">
                                  <p:stCondLst>
                                    <p:cond delay="0"/>
                                  </p:stCondLst>
                                  <p:childTnLst>
                                    <p:animRot by="5400000">
                                      <p:cBhvr>
                                        <p:cTn id="14" dur="1350" fill="hold"/>
                                        <p:tgtEl>
                                          <p:spTgt spid="231"/>
                                        </p:tgtEl>
                                        <p:attrNameLst>
                                          <p:attrName>r</p:attrName>
                                        </p:attrNameLst>
                                      </p:cBhvr>
                                    </p:animRot>
                                  </p:childTnLst>
                                </p:cTn>
                              </p:par>
                              <p:par>
                                <p:cTn id="15" presetID="8" presetClass="emph" presetSubtype="0" fill="hold" grpId="2" nodeType="withEffect">
                                  <p:stCondLst>
                                    <p:cond delay="0"/>
                                  </p:stCondLst>
                                  <p:childTnLst>
                                    <p:animRot by="21600000">
                                      <p:cBhvr>
                                        <p:cTn id="16" dur="2000" fill="hold"/>
                                        <p:tgtEl>
                                          <p:spTgt spid="231"/>
                                        </p:tgtEl>
                                        <p:attrNameLst>
                                          <p:attrName>r</p:attrName>
                                        </p:attrNameLst>
                                      </p:cBhvr>
                                    </p:animRot>
                                  </p:childTnLst>
                                </p:cTn>
                              </p:par>
                              <p:par>
                                <p:cTn id="17" presetID="8" presetClass="emph" presetSubtype="0" fill="hold" grpId="3" nodeType="withEffect">
                                  <p:stCondLst>
                                    <p:cond delay="0"/>
                                  </p:stCondLst>
                                  <p:childTnLst>
                                    <p:animRot by="21600000">
                                      <p:cBhvr>
                                        <p:cTn id="18" dur="2000" fill="hold"/>
                                        <p:tgtEl>
                                          <p:spTgt spid="231"/>
                                        </p:tgtEl>
                                        <p:attrNameLst>
                                          <p:attrName>r</p:attrName>
                                        </p:attrNameLst>
                                      </p:cBhvr>
                                    </p:animRot>
                                  </p:childTnLst>
                                </p:cTn>
                              </p:par>
                              <p:par>
                                <p:cTn id="19" presetID="53" presetClass="entr" presetSubtype="16" repeatCount="2000" fill="hold" nodeType="withEffect">
                                  <p:stCondLst>
                                    <p:cond delay="200"/>
                                  </p:stCondLst>
                                  <p:childTnLst>
                                    <p:set>
                                      <p:cBhvr>
                                        <p:cTn id="20" dur="1" fill="hold">
                                          <p:stCondLst>
                                            <p:cond delay="0"/>
                                          </p:stCondLst>
                                        </p:cTn>
                                        <p:tgtEl>
                                          <p:spTgt spid="178"/>
                                        </p:tgtEl>
                                        <p:attrNameLst>
                                          <p:attrName>style.visibility</p:attrName>
                                        </p:attrNameLst>
                                      </p:cBhvr>
                                      <p:to>
                                        <p:strVal val="visible"/>
                                      </p:to>
                                    </p:set>
                                    <p:anim calcmode="lin" valueType="num">
                                      <p:cBhvr>
                                        <p:cTn id="21" dur="250" fill="hold"/>
                                        <p:tgtEl>
                                          <p:spTgt spid="178"/>
                                        </p:tgtEl>
                                        <p:attrNameLst>
                                          <p:attrName>ppt_w</p:attrName>
                                        </p:attrNameLst>
                                      </p:cBhvr>
                                      <p:tavLst>
                                        <p:tav tm="0">
                                          <p:val>
                                            <p:fltVal val="0"/>
                                          </p:val>
                                        </p:tav>
                                        <p:tav tm="100000">
                                          <p:val>
                                            <p:strVal val="#ppt_w"/>
                                          </p:val>
                                        </p:tav>
                                      </p:tavLst>
                                    </p:anim>
                                    <p:anim calcmode="lin" valueType="num">
                                      <p:cBhvr>
                                        <p:cTn id="22" dur="250" fill="hold"/>
                                        <p:tgtEl>
                                          <p:spTgt spid="178"/>
                                        </p:tgtEl>
                                        <p:attrNameLst>
                                          <p:attrName>ppt_h</p:attrName>
                                        </p:attrNameLst>
                                      </p:cBhvr>
                                      <p:tavLst>
                                        <p:tav tm="0">
                                          <p:val>
                                            <p:fltVal val="0"/>
                                          </p:val>
                                        </p:tav>
                                        <p:tav tm="100000">
                                          <p:val>
                                            <p:strVal val="#ppt_h"/>
                                          </p:val>
                                        </p:tav>
                                      </p:tavLst>
                                    </p:anim>
                                    <p:animEffect transition="in" filter="fade">
                                      <p:cBhvr>
                                        <p:cTn id="23" dur="250"/>
                                        <p:tgtEl>
                                          <p:spTgt spid="178"/>
                                        </p:tgtEl>
                                      </p:cBhvr>
                                    </p:animEffect>
                                  </p:childTnLst>
                                </p:cTn>
                              </p:par>
                              <p:par>
                                <p:cTn id="24" presetID="53" presetClass="entr" presetSubtype="16" repeatCount="2000" fill="hold" nodeType="withEffect">
                                  <p:stCondLst>
                                    <p:cond delay="500"/>
                                  </p:stCondLst>
                                  <p:childTnLst>
                                    <p:set>
                                      <p:cBhvr>
                                        <p:cTn id="25" dur="1" fill="hold">
                                          <p:stCondLst>
                                            <p:cond delay="0"/>
                                          </p:stCondLst>
                                        </p:cTn>
                                        <p:tgtEl>
                                          <p:spTgt spid="175"/>
                                        </p:tgtEl>
                                        <p:attrNameLst>
                                          <p:attrName>style.visibility</p:attrName>
                                        </p:attrNameLst>
                                      </p:cBhvr>
                                      <p:to>
                                        <p:strVal val="visible"/>
                                      </p:to>
                                    </p:set>
                                    <p:anim calcmode="lin" valueType="num">
                                      <p:cBhvr>
                                        <p:cTn id="26" dur="250" fill="hold"/>
                                        <p:tgtEl>
                                          <p:spTgt spid="175"/>
                                        </p:tgtEl>
                                        <p:attrNameLst>
                                          <p:attrName>ppt_w</p:attrName>
                                        </p:attrNameLst>
                                      </p:cBhvr>
                                      <p:tavLst>
                                        <p:tav tm="0">
                                          <p:val>
                                            <p:fltVal val="0"/>
                                          </p:val>
                                        </p:tav>
                                        <p:tav tm="100000">
                                          <p:val>
                                            <p:strVal val="#ppt_w"/>
                                          </p:val>
                                        </p:tav>
                                      </p:tavLst>
                                    </p:anim>
                                    <p:anim calcmode="lin" valueType="num">
                                      <p:cBhvr>
                                        <p:cTn id="27" dur="250" fill="hold"/>
                                        <p:tgtEl>
                                          <p:spTgt spid="175"/>
                                        </p:tgtEl>
                                        <p:attrNameLst>
                                          <p:attrName>ppt_h</p:attrName>
                                        </p:attrNameLst>
                                      </p:cBhvr>
                                      <p:tavLst>
                                        <p:tav tm="0">
                                          <p:val>
                                            <p:fltVal val="0"/>
                                          </p:val>
                                        </p:tav>
                                        <p:tav tm="100000">
                                          <p:val>
                                            <p:strVal val="#ppt_h"/>
                                          </p:val>
                                        </p:tav>
                                      </p:tavLst>
                                    </p:anim>
                                    <p:animEffect transition="in" filter="fade">
                                      <p:cBhvr>
                                        <p:cTn id="28" dur="250"/>
                                        <p:tgtEl>
                                          <p:spTgt spid="175"/>
                                        </p:tgtEl>
                                      </p:cBhvr>
                                    </p:animEffect>
                                  </p:childTnLst>
                                </p:cTn>
                              </p:par>
                              <p:par>
                                <p:cTn id="29" presetID="53" presetClass="entr" presetSubtype="16" repeatCount="2000" fill="hold" nodeType="withEffect">
                                  <p:stCondLst>
                                    <p:cond delay="800"/>
                                  </p:stCondLst>
                                  <p:childTnLst>
                                    <p:set>
                                      <p:cBhvr>
                                        <p:cTn id="30" dur="1" fill="hold">
                                          <p:stCondLst>
                                            <p:cond delay="0"/>
                                          </p:stCondLst>
                                        </p:cTn>
                                        <p:tgtEl>
                                          <p:spTgt spid="172"/>
                                        </p:tgtEl>
                                        <p:attrNameLst>
                                          <p:attrName>style.visibility</p:attrName>
                                        </p:attrNameLst>
                                      </p:cBhvr>
                                      <p:to>
                                        <p:strVal val="visible"/>
                                      </p:to>
                                    </p:set>
                                    <p:anim calcmode="lin" valueType="num">
                                      <p:cBhvr>
                                        <p:cTn id="31" dur="250" fill="hold"/>
                                        <p:tgtEl>
                                          <p:spTgt spid="172"/>
                                        </p:tgtEl>
                                        <p:attrNameLst>
                                          <p:attrName>ppt_w</p:attrName>
                                        </p:attrNameLst>
                                      </p:cBhvr>
                                      <p:tavLst>
                                        <p:tav tm="0">
                                          <p:val>
                                            <p:fltVal val="0"/>
                                          </p:val>
                                        </p:tav>
                                        <p:tav tm="100000">
                                          <p:val>
                                            <p:strVal val="#ppt_w"/>
                                          </p:val>
                                        </p:tav>
                                      </p:tavLst>
                                    </p:anim>
                                    <p:anim calcmode="lin" valueType="num">
                                      <p:cBhvr>
                                        <p:cTn id="32" dur="250" fill="hold"/>
                                        <p:tgtEl>
                                          <p:spTgt spid="172"/>
                                        </p:tgtEl>
                                        <p:attrNameLst>
                                          <p:attrName>ppt_h</p:attrName>
                                        </p:attrNameLst>
                                      </p:cBhvr>
                                      <p:tavLst>
                                        <p:tav tm="0">
                                          <p:val>
                                            <p:fltVal val="0"/>
                                          </p:val>
                                        </p:tav>
                                        <p:tav tm="100000">
                                          <p:val>
                                            <p:strVal val="#ppt_h"/>
                                          </p:val>
                                        </p:tav>
                                      </p:tavLst>
                                    </p:anim>
                                    <p:animEffect transition="in" filter="fade">
                                      <p:cBhvr>
                                        <p:cTn id="33" dur="250"/>
                                        <p:tgtEl>
                                          <p:spTgt spid="172"/>
                                        </p:tgtEl>
                                      </p:cBhvr>
                                    </p:animEffect>
                                  </p:childTnLst>
                                </p:cTn>
                              </p:par>
                              <p:par>
                                <p:cTn id="34" presetID="53" presetClass="entr" presetSubtype="16" repeatCount="2000" fill="hold" nodeType="withEffect">
                                  <p:stCondLst>
                                    <p:cond delay="1100"/>
                                  </p:stCondLst>
                                  <p:childTnLst>
                                    <p:set>
                                      <p:cBhvr>
                                        <p:cTn id="35" dur="1" fill="hold">
                                          <p:stCondLst>
                                            <p:cond delay="0"/>
                                          </p:stCondLst>
                                        </p:cTn>
                                        <p:tgtEl>
                                          <p:spTgt spid="169"/>
                                        </p:tgtEl>
                                        <p:attrNameLst>
                                          <p:attrName>style.visibility</p:attrName>
                                        </p:attrNameLst>
                                      </p:cBhvr>
                                      <p:to>
                                        <p:strVal val="visible"/>
                                      </p:to>
                                    </p:set>
                                    <p:anim calcmode="lin" valueType="num">
                                      <p:cBhvr>
                                        <p:cTn id="36" dur="250" fill="hold"/>
                                        <p:tgtEl>
                                          <p:spTgt spid="169"/>
                                        </p:tgtEl>
                                        <p:attrNameLst>
                                          <p:attrName>ppt_w</p:attrName>
                                        </p:attrNameLst>
                                      </p:cBhvr>
                                      <p:tavLst>
                                        <p:tav tm="0">
                                          <p:val>
                                            <p:fltVal val="0"/>
                                          </p:val>
                                        </p:tav>
                                        <p:tav tm="100000">
                                          <p:val>
                                            <p:strVal val="#ppt_w"/>
                                          </p:val>
                                        </p:tav>
                                      </p:tavLst>
                                    </p:anim>
                                    <p:anim calcmode="lin" valueType="num">
                                      <p:cBhvr>
                                        <p:cTn id="37" dur="250" fill="hold"/>
                                        <p:tgtEl>
                                          <p:spTgt spid="169"/>
                                        </p:tgtEl>
                                        <p:attrNameLst>
                                          <p:attrName>ppt_h</p:attrName>
                                        </p:attrNameLst>
                                      </p:cBhvr>
                                      <p:tavLst>
                                        <p:tav tm="0">
                                          <p:val>
                                            <p:fltVal val="0"/>
                                          </p:val>
                                        </p:tav>
                                        <p:tav tm="100000">
                                          <p:val>
                                            <p:strVal val="#ppt_h"/>
                                          </p:val>
                                        </p:tav>
                                      </p:tavLst>
                                    </p:anim>
                                    <p:animEffect transition="in" filter="fade">
                                      <p:cBhvr>
                                        <p:cTn id="38" dur="250"/>
                                        <p:tgtEl>
                                          <p:spTgt spid="169"/>
                                        </p:tgtEl>
                                      </p:cBhvr>
                                    </p:animEffect>
                                  </p:childTnLst>
                                </p:cTn>
                              </p:par>
                              <p:par>
                                <p:cTn id="39" presetID="8" presetClass="emph" presetSubtype="0" repeatCount="2000" fill="hold" nodeType="withEffect">
                                  <p:stCondLst>
                                    <p:cond delay="0"/>
                                  </p:stCondLst>
                                  <p:childTnLst>
                                    <p:animRot by="5400000">
                                      <p:cBhvr>
                                        <p:cTn id="40" dur="1350" fill="hold"/>
                                        <p:tgtEl>
                                          <p:spTgt spid="178"/>
                                        </p:tgtEl>
                                        <p:attrNameLst>
                                          <p:attrName>r</p:attrName>
                                        </p:attrNameLst>
                                      </p:cBhvr>
                                    </p:animRot>
                                  </p:childTnLst>
                                </p:cTn>
                              </p:par>
                              <p:par>
                                <p:cTn id="41" presetID="8" presetClass="emph" presetSubtype="0" repeatCount="2000" fill="hold" nodeType="withEffect">
                                  <p:stCondLst>
                                    <p:cond delay="0"/>
                                  </p:stCondLst>
                                  <p:childTnLst>
                                    <p:animRot by="5400000">
                                      <p:cBhvr>
                                        <p:cTn id="42" dur="1350" fill="hold"/>
                                        <p:tgtEl>
                                          <p:spTgt spid="175"/>
                                        </p:tgtEl>
                                        <p:attrNameLst>
                                          <p:attrName>r</p:attrName>
                                        </p:attrNameLst>
                                      </p:cBhvr>
                                    </p:animRot>
                                  </p:childTnLst>
                                </p:cTn>
                              </p:par>
                              <p:par>
                                <p:cTn id="43" presetID="8" presetClass="emph" presetSubtype="0" repeatCount="2000" fill="hold" nodeType="withEffect">
                                  <p:stCondLst>
                                    <p:cond delay="0"/>
                                  </p:stCondLst>
                                  <p:childTnLst>
                                    <p:animRot by="5400000">
                                      <p:cBhvr>
                                        <p:cTn id="44" dur="1350" fill="hold"/>
                                        <p:tgtEl>
                                          <p:spTgt spid="172"/>
                                        </p:tgtEl>
                                        <p:attrNameLst>
                                          <p:attrName>r</p:attrName>
                                        </p:attrNameLst>
                                      </p:cBhvr>
                                    </p:animRot>
                                  </p:childTnLst>
                                </p:cTn>
                              </p:par>
                              <p:par>
                                <p:cTn id="45" presetID="8" presetClass="emph" presetSubtype="0" repeatCount="2000" fill="hold" nodeType="withEffect">
                                  <p:stCondLst>
                                    <p:cond delay="0"/>
                                  </p:stCondLst>
                                  <p:childTnLst>
                                    <p:animRot by="5400000">
                                      <p:cBhvr>
                                        <p:cTn id="46" dur="1350" fill="hold"/>
                                        <p:tgtEl>
                                          <p:spTgt spid="169"/>
                                        </p:tgtEl>
                                        <p:attrNameLst>
                                          <p:attrName>r</p:attrName>
                                        </p:attrNameLst>
                                      </p:cBhvr>
                                    </p:animRot>
                                  </p:childTnLst>
                                </p:cTn>
                              </p:par>
                              <p:par>
                                <p:cTn id="47" presetID="21" presetClass="entr" presetSubtype="1" fill="hold" grpId="0" nodeType="withEffect">
                                  <p:stCondLst>
                                    <p:cond delay="150"/>
                                  </p:stCondLst>
                                  <p:childTnLst>
                                    <p:set>
                                      <p:cBhvr>
                                        <p:cTn id="48" dur="1" fill="hold">
                                          <p:stCondLst>
                                            <p:cond delay="0"/>
                                          </p:stCondLst>
                                        </p:cTn>
                                        <p:tgtEl>
                                          <p:spTgt spid="181"/>
                                        </p:tgtEl>
                                        <p:attrNameLst>
                                          <p:attrName>style.visibility</p:attrName>
                                        </p:attrNameLst>
                                      </p:cBhvr>
                                      <p:to>
                                        <p:strVal val="visible"/>
                                      </p:to>
                                    </p:set>
                                    <p:animEffect transition="in" filter="wheel(1)">
                                      <p:cBhvr>
                                        <p:cTn id="49" dur="1350"/>
                                        <p:tgtEl>
                                          <p:spTgt spid="181"/>
                                        </p:tgtEl>
                                      </p:cBhvr>
                                    </p:animEffect>
                                  </p:childTnLst>
                                </p:cTn>
                              </p:par>
                              <p:par>
                                <p:cTn id="50" presetID="8" presetClass="emph" presetSubtype="0" fill="hold" grpId="1" nodeType="withEffect">
                                  <p:stCondLst>
                                    <p:cond delay="150"/>
                                  </p:stCondLst>
                                  <p:childTnLst>
                                    <p:animRot by="5400000">
                                      <p:cBhvr>
                                        <p:cTn id="51" dur="1350" fill="hold"/>
                                        <p:tgtEl>
                                          <p:spTgt spid="181"/>
                                        </p:tgtEl>
                                        <p:attrNameLst>
                                          <p:attrName>r</p:attrName>
                                        </p:attrNameLst>
                                      </p:cBhvr>
                                    </p:animRot>
                                  </p:childTnLst>
                                </p:cTn>
                              </p:par>
                              <p:par>
                                <p:cTn id="52" presetID="53" presetClass="entr" presetSubtype="16" repeatCount="2000" fill="hold" grpId="0" nodeType="withEffect">
                                  <p:stCondLst>
                                    <p:cond delay="0"/>
                                  </p:stCondLst>
                                  <p:childTnLst>
                                    <p:set>
                                      <p:cBhvr>
                                        <p:cTn id="53" dur="1" fill="hold">
                                          <p:stCondLst>
                                            <p:cond delay="2000"/>
                                          </p:stCondLst>
                                        </p:cTn>
                                        <p:tgtEl>
                                          <p:spTgt spid="206"/>
                                        </p:tgtEl>
                                        <p:attrNameLst>
                                          <p:attrName>style.visibility</p:attrName>
                                        </p:attrNameLst>
                                      </p:cBhvr>
                                      <p:to>
                                        <p:strVal val="visible"/>
                                      </p:to>
                                    </p:set>
                                    <p:anim calcmode="lin" valueType="num">
                                      <p:cBhvr>
                                        <p:cTn id="54" dur="500" fill="hold">
                                          <p:stCondLst>
                                            <p:cond delay="2000"/>
                                          </p:stCondLst>
                                        </p:cTn>
                                        <p:tgtEl>
                                          <p:spTgt spid="206"/>
                                        </p:tgtEl>
                                        <p:attrNameLst>
                                          <p:attrName>ppt_w</p:attrName>
                                        </p:attrNameLst>
                                      </p:cBhvr>
                                      <p:tavLst>
                                        <p:tav tm="0">
                                          <p:val>
                                            <p:fltVal val="0"/>
                                          </p:val>
                                        </p:tav>
                                        <p:tav tm="100000">
                                          <p:val>
                                            <p:strVal val="#ppt_w"/>
                                          </p:val>
                                        </p:tav>
                                      </p:tavLst>
                                    </p:anim>
                                    <p:anim calcmode="lin" valueType="num">
                                      <p:cBhvr>
                                        <p:cTn id="55" dur="500" fill="hold">
                                          <p:stCondLst>
                                            <p:cond delay="2000"/>
                                          </p:stCondLst>
                                        </p:cTn>
                                        <p:tgtEl>
                                          <p:spTgt spid="206"/>
                                        </p:tgtEl>
                                        <p:attrNameLst>
                                          <p:attrName>ppt_h</p:attrName>
                                        </p:attrNameLst>
                                      </p:cBhvr>
                                      <p:tavLst>
                                        <p:tav tm="0">
                                          <p:val>
                                            <p:fltVal val="0"/>
                                          </p:val>
                                        </p:tav>
                                        <p:tav tm="100000">
                                          <p:val>
                                            <p:strVal val="#ppt_h"/>
                                          </p:val>
                                        </p:tav>
                                      </p:tavLst>
                                    </p:anim>
                                    <p:animEffect transition="in" filter="fade">
                                      <p:cBhvr>
                                        <p:cTn id="56" dur="500">
                                          <p:stCondLst>
                                            <p:cond delay="2000"/>
                                          </p:stCondLst>
                                        </p:cTn>
                                        <p:tgtEl>
                                          <p:spTgt spid="206"/>
                                        </p:tgtEl>
                                      </p:cBhvr>
                                    </p:animEffect>
                                    <p:anim to="" calcmode="lin" valueType="num">
                                      <p:cBhvr>
                                        <p:cTn id="57" dur="1500" fill="hold">
                                          <p:stCondLst>
                                            <p:cond delay="2500"/>
                                          </p:stCondLst>
                                        </p:cTn>
                                        <p:tgtEl>
                                          <p:spTgt spid="206"/>
                                        </p:tgtEl>
                                        <p:attrNameLst>
                                          <p:attrName/>
                                        </p:attrNameLst>
                                      </p:cBhvr>
                                    </p:anim>
                                  </p:childTnLst>
                                </p:cTn>
                              </p:par>
                              <p:par>
                                <p:cTn id="58" presetID="53" presetClass="entr" presetSubtype="16" repeatCount="2000" fill="hold" grpId="0" nodeType="withEffect">
                                  <p:stCondLst>
                                    <p:cond delay="0"/>
                                  </p:stCondLst>
                                  <p:childTnLst>
                                    <p:set>
                                      <p:cBhvr>
                                        <p:cTn id="59" dur="1" fill="hold">
                                          <p:stCondLst>
                                            <p:cond delay="1875"/>
                                          </p:stCondLst>
                                        </p:cTn>
                                        <p:tgtEl>
                                          <p:spTgt spid="190"/>
                                        </p:tgtEl>
                                        <p:attrNameLst>
                                          <p:attrName>style.visibility</p:attrName>
                                        </p:attrNameLst>
                                      </p:cBhvr>
                                      <p:to>
                                        <p:strVal val="visible"/>
                                      </p:to>
                                    </p:set>
                                    <p:anim calcmode="lin" valueType="num">
                                      <p:cBhvr>
                                        <p:cTn id="60" dur="469" fill="hold">
                                          <p:stCondLst>
                                            <p:cond delay="1875"/>
                                          </p:stCondLst>
                                        </p:cTn>
                                        <p:tgtEl>
                                          <p:spTgt spid="190"/>
                                        </p:tgtEl>
                                        <p:attrNameLst>
                                          <p:attrName>ppt_w</p:attrName>
                                        </p:attrNameLst>
                                      </p:cBhvr>
                                      <p:tavLst>
                                        <p:tav tm="0">
                                          <p:val>
                                            <p:fltVal val="0"/>
                                          </p:val>
                                        </p:tav>
                                        <p:tav tm="100000">
                                          <p:val>
                                            <p:strVal val="#ppt_w"/>
                                          </p:val>
                                        </p:tav>
                                      </p:tavLst>
                                    </p:anim>
                                    <p:anim calcmode="lin" valueType="num">
                                      <p:cBhvr>
                                        <p:cTn id="61" dur="469" fill="hold">
                                          <p:stCondLst>
                                            <p:cond delay="1875"/>
                                          </p:stCondLst>
                                        </p:cTn>
                                        <p:tgtEl>
                                          <p:spTgt spid="190"/>
                                        </p:tgtEl>
                                        <p:attrNameLst>
                                          <p:attrName>ppt_h</p:attrName>
                                        </p:attrNameLst>
                                      </p:cBhvr>
                                      <p:tavLst>
                                        <p:tav tm="0">
                                          <p:val>
                                            <p:fltVal val="0"/>
                                          </p:val>
                                        </p:tav>
                                        <p:tav tm="100000">
                                          <p:val>
                                            <p:strVal val="#ppt_h"/>
                                          </p:val>
                                        </p:tav>
                                      </p:tavLst>
                                    </p:anim>
                                    <p:animEffect transition="in" filter="fade">
                                      <p:cBhvr>
                                        <p:cTn id="62" dur="469">
                                          <p:stCondLst>
                                            <p:cond delay="1875"/>
                                          </p:stCondLst>
                                        </p:cTn>
                                        <p:tgtEl>
                                          <p:spTgt spid="190"/>
                                        </p:tgtEl>
                                      </p:cBhvr>
                                    </p:animEffect>
                                    <p:anim to="" calcmode="lin" valueType="num">
                                      <p:cBhvr>
                                        <p:cTn id="63" dur="1406" fill="hold">
                                          <p:stCondLst>
                                            <p:cond delay="2344"/>
                                          </p:stCondLst>
                                        </p:cTn>
                                        <p:tgtEl>
                                          <p:spTgt spid="190"/>
                                        </p:tgtEl>
                                        <p:attrNameLst>
                                          <p:attrName/>
                                        </p:attrNameLst>
                                      </p:cBhvr>
                                    </p:anim>
                                  </p:childTnLst>
                                </p:cTn>
                              </p:par>
                              <p:par>
                                <p:cTn id="64" presetID="53" presetClass="entr" presetSubtype="16" repeatCount="2000" fill="hold" grpId="0" nodeType="withEffect">
                                  <p:stCondLst>
                                    <p:cond delay="250"/>
                                  </p:stCondLst>
                                  <p:childTnLst>
                                    <p:set>
                                      <p:cBhvr>
                                        <p:cTn id="65" dur="1" fill="hold">
                                          <p:stCondLst>
                                            <p:cond delay="1750"/>
                                          </p:stCondLst>
                                        </p:cTn>
                                        <p:tgtEl>
                                          <p:spTgt spid="205"/>
                                        </p:tgtEl>
                                        <p:attrNameLst>
                                          <p:attrName>style.visibility</p:attrName>
                                        </p:attrNameLst>
                                      </p:cBhvr>
                                      <p:to>
                                        <p:strVal val="visible"/>
                                      </p:to>
                                    </p:set>
                                    <p:anim calcmode="lin" valueType="num">
                                      <p:cBhvr>
                                        <p:cTn id="66" dur="438" fill="hold">
                                          <p:stCondLst>
                                            <p:cond delay="1750"/>
                                          </p:stCondLst>
                                        </p:cTn>
                                        <p:tgtEl>
                                          <p:spTgt spid="205"/>
                                        </p:tgtEl>
                                        <p:attrNameLst>
                                          <p:attrName>ppt_w</p:attrName>
                                        </p:attrNameLst>
                                      </p:cBhvr>
                                      <p:tavLst>
                                        <p:tav tm="0">
                                          <p:val>
                                            <p:fltVal val="0"/>
                                          </p:val>
                                        </p:tav>
                                        <p:tav tm="100000">
                                          <p:val>
                                            <p:strVal val="#ppt_w"/>
                                          </p:val>
                                        </p:tav>
                                      </p:tavLst>
                                    </p:anim>
                                    <p:anim calcmode="lin" valueType="num">
                                      <p:cBhvr>
                                        <p:cTn id="67" dur="438" fill="hold">
                                          <p:stCondLst>
                                            <p:cond delay="1750"/>
                                          </p:stCondLst>
                                        </p:cTn>
                                        <p:tgtEl>
                                          <p:spTgt spid="205"/>
                                        </p:tgtEl>
                                        <p:attrNameLst>
                                          <p:attrName>ppt_h</p:attrName>
                                        </p:attrNameLst>
                                      </p:cBhvr>
                                      <p:tavLst>
                                        <p:tav tm="0">
                                          <p:val>
                                            <p:fltVal val="0"/>
                                          </p:val>
                                        </p:tav>
                                        <p:tav tm="100000">
                                          <p:val>
                                            <p:strVal val="#ppt_h"/>
                                          </p:val>
                                        </p:tav>
                                      </p:tavLst>
                                    </p:anim>
                                    <p:animEffect transition="in" filter="fade">
                                      <p:cBhvr>
                                        <p:cTn id="68" dur="438">
                                          <p:stCondLst>
                                            <p:cond delay="1750"/>
                                          </p:stCondLst>
                                        </p:cTn>
                                        <p:tgtEl>
                                          <p:spTgt spid="205"/>
                                        </p:tgtEl>
                                      </p:cBhvr>
                                    </p:animEffect>
                                    <p:anim to="" calcmode="lin" valueType="num">
                                      <p:cBhvr>
                                        <p:cTn id="69" dur="1313" fill="hold">
                                          <p:stCondLst>
                                            <p:cond delay="2188"/>
                                          </p:stCondLst>
                                        </p:cTn>
                                        <p:tgtEl>
                                          <p:spTgt spid="205"/>
                                        </p:tgtEl>
                                        <p:attrNameLst>
                                          <p:attrName/>
                                        </p:attrNameLst>
                                      </p:cBhvr>
                                    </p:anim>
                                  </p:childTnLst>
                                </p:cTn>
                              </p:par>
                              <p:par>
                                <p:cTn id="70" presetID="53" presetClass="entr" presetSubtype="16" repeatCount="2000" fill="hold" grpId="0" nodeType="withEffect">
                                  <p:stCondLst>
                                    <p:cond delay="250"/>
                                  </p:stCondLst>
                                  <p:childTnLst>
                                    <p:set>
                                      <p:cBhvr>
                                        <p:cTn id="71" dur="1" fill="hold">
                                          <p:stCondLst>
                                            <p:cond delay="1750"/>
                                          </p:stCondLst>
                                        </p:cTn>
                                        <p:tgtEl>
                                          <p:spTgt spid="186"/>
                                        </p:tgtEl>
                                        <p:attrNameLst>
                                          <p:attrName>style.visibility</p:attrName>
                                        </p:attrNameLst>
                                      </p:cBhvr>
                                      <p:to>
                                        <p:strVal val="visible"/>
                                      </p:to>
                                    </p:set>
                                    <p:anim calcmode="lin" valueType="num">
                                      <p:cBhvr>
                                        <p:cTn id="72" dur="438" fill="hold">
                                          <p:stCondLst>
                                            <p:cond delay="1750"/>
                                          </p:stCondLst>
                                        </p:cTn>
                                        <p:tgtEl>
                                          <p:spTgt spid="186"/>
                                        </p:tgtEl>
                                        <p:attrNameLst>
                                          <p:attrName>ppt_w</p:attrName>
                                        </p:attrNameLst>
                                      </p:cBhvr>
                                      <p:tavLst>
                                        <p:tav tm="0">
                                          <p:val>
                                            <p:fltVal val="0"/>
                                          </p:val>
                                        </p:tav>
                                        <p:tav tm="100000">
                                          <p:val>
                                            <p:strVal val="#ppt_w"/>
                                          </p:val>
                                        </p:tav>
                                      </p:tavLst>
                                    </p:anim>
                                    <p:anim calcmode="lin" valueType="num">
                                      <p:cBhvr>
                                        <p:cTn id="73" dur="438" fill="hold">
                                          <p:stCondLst>
                                            <p:cond delay="1750"/>
                                          </p:stCondLst>
                                        </p:cTn>
                                        <p:tgtEl>
                                          <p:spTgt spid="186"/>
                                        </p:tgtEl>
                                        <p:attrNameLst>
                                          <p:attrName>ppt_h</p:attrName>
                                        </p:attrNameLst>
                                      </p:cBhvr>
                                      <p:tavLst>
                                        <p:tav tm="0">
                                          <p:val>
                                            <p:fltVal val="0"/>
                                          </p:val>
                                        </p:tav>
                                        <p:tav tm="100000">
                                          <p:val>
                                            <p:strVal val="#ppt_h"/>
                                          </p:val>
                                        </p:tav>
                                      </p:tavLst>
                                    </p:anim>
                                    <p:animEffect transition="in" filter="fade">
                                      <p:cBhvr>
                                        <p:cTn id="74" dur="438">
                                          <p:stCondLst>
                                            <p:cond delay="1750"/>
                                          </p:stCondLst>
                                        </p:cTn>
                                        <p:tgtEl>
                                          <p:spTgt spid="186"/>
                                        </p:tgtEl>
                                      </p:cBhvr>
                                    </p:animEffect>
                                    <p:anim to="" calcmode="lin" valueType="num">
                                      <p:cBhvr>
                                        <p:cTn id="75" dur="1313" fill="hold">
                                          <p:stCondLst>
                                            <p:cond delay="2188"/>
                                          </p:stCondLst>
                                        </p:cTn>
                                        <p:tgtEl>
                                          <p:spTgt spid="186"/>
                                        </p:tgtEl>
                                        <p:attrNameLst>
                                          <p:attrName/>
                                        </p:attrNameLst>
                                      </p:cBhvr>
                                    </p:anim>
                                  </p:childTnLst>
                                </p:cTn>
                              </p:par>
                              <p:par>
                                <p:cTn id="76" presetID="53" presetClass="entr" presetSubtype="16" repeatCount="2000" fill="hold" grpId="0" nodeType="withEffect">
                                  <p:stCondLst>
                                    <p:cond delay="250"/>
                                  </p:stCondLst>
                                  <p:childTnLst>
                                    <p:set>
                                      <p:cBhvr>
                                        <p:cTn id="77" dur="1" fill="hold">
                                          <p:stCondLst>
                                            <p:cond delay="1250"/>
                                          </p:stCondLst>
                                        </p:cTn>
                                        <p:tgtEl>
                                          <p:spTgt spid="208"/>
                                        </p:tgtEl>
                                        <p:attrNameLst>
                                          <p:attrName>style.visibility</p:attrName>
                                        </p:attrNameLst>
                                      </p:cBhvr>
                                      <p:to>
                                        <p:strVal val="visible"/>
                                      </p:to>
                                    </p:set>
                                    <p:anim calcmode="lin" valueType="num">
                                      <p:cBhvr>
                                        <p:cTn id="78" dur="313" fill="hold">
                                          <p:stCondLst>
                                            <p:cond delay="1250"/>
                                          </p:stCondLst>
                                        </p:cTn>
                                        <p:tgtEl>
                                          <p:spTgt spid="208"/>
                                        </p:tgtEl>
                                        <p:attrNameLst>
                                          <p:attrName>ppt_w</p:attrName>
                                        </p:attrNameLst>
                                      </p:cBhvr>
                                      <p:tavLst>
                                        <p:tav tm="0">
                                          <p:val>
                                            <p:fltVal val="0"/>
                                          </p:val>
                                        </p:tav>
                                        <p:tav tm="100000">
                                          <p:val>
                                            <p:strVal val="#ppt_w"/>
                                          </p:val>
                                        </p:tav>
                                      </p:tavLst>
                                    </p:anim>
                                    <p:anim calcmode="lin" valueType="num">
                                      <p:cBhvr>
                                        <p:cTn id="79" dur="313" fill="hold">
                                          <p:stCondLst>
                                            <p:cond delay="1250"/>
                                          </p:stCondLst>
                                        </p:cTn>
                                        <p:tgtEl>
                                          <p:spTgt spid="208"/>
                                        </p:tgtEl>
                                        <p:attrNameLst>
                                          <p:attrName>ppt_h</p:attrName>
                                        </p:attrNameLst>
                                      </p:cBhvr>
                                      <p:tavLst>
                                        <p:tav tm="0">
                                          <p:val>
                                            <p:fltVal val="0"/>
                                          </p:val>
                                        </p:tav>
                                        <p:tav tm="100000">
                                          <p:val>
                                            <p:strVal val="#ppt_h"/>
                                          </p:val>
                                        </p:tav>
                                      </p:tavLst>
                                    </p:anim>
                                    <p:animEffect transition="in" filter="fade">
                                      <p:cBhvr>
                                        <p:cTn id="80" dur="313">
                                          <p:stCondLst>
                                            <p:cond delay="1250"/>
                                          </p:stCondLst>
                                        </p:cTn>
                                        <p:tgtEl>
                                          <p:spTgt spid="208"/>
                                        </p:tgtEl>
                                      </p:cBhvr>
                                    </p:animEffect>
                                    <p:anim to="" calcmode="lin" valueType="num">
                                      <p:cBhvr>
                                        <p:cTn id="81" dur="938" fill="hold">
                                          <p:stCondLst>
                                            <p:cond delay="1563"/>
                                          </p:stCondLst>
                                        </p:cTn>
                                        <p:tgtEl>
                                          <p:spTgt spid="208"/>
                                        </p:tgtEl>
                                        <p:attrNameLst>
                                          <p:attrName/>
                                        </p:attrNameLst>
                                      </p:cBhvr>
                                    </p:anim>
                                  </p:childTnLst>
                                </p:cTn>
                              </p:par>
                              <p:par>
                                <p:cTn id="82" presetID="53" presetClass="entr" presetSubtype="16" repeatCount="2000" fill="hold" grpId="0" nodeType="withEffect">
                                  <p:stCondLst>
                                    <p:cond delay="500"/>
                                  </p:stCondLst>
                                  <p:childTnLst>
                                    <p:set>
                                      <p:cBhvr>
                                        <p:cTn id="83" dur="1" fill="hold">
                                          <p:stCondLst>
                                            <p:cond delay="1875"/>
                                          </p:stCondLst>
                                        </p:cTn>
                                        <p:tgtEl>
                                          <p:spTgt spid="188"/>
                                        </p:tgtEl>
                                        <p:attrNameLst>
                                          <p:attrName>style.visibility</p:attrName>
                                        </p:attrNameLst>
                                      </p:cBhvr>
                                      <p:to>
                                        <p:strVal val="visible"/>
                                      </p:to>
                                    </p:set>
                                    <p:anim calcmode="lin" valueType="num">
                                      <p:cBhvr>
                                        <p:cTn id="84" dur="469" fill="hold">
                                          <p:stCondLst>
                                            <p:cond delay="1875"/>
                                          </p:stCondLst>
                                        </p:cTn>
                                        <p:tgtEl>
                                          <p:spTgt spid="188"/>
                                        </p:tgtEl>
                                        <p:attrNameLst>
                                          <p:attrName>ppt_w</p:attrName>
                                        </p:attrNameLst>
                                      </p:cBhvr>
                                      <p:tavLst>
                                        <p:tav tm="0">
                                          <p:val>
                                            <p:fltVal val="0"/>
                                          </p:val>
                                        </p:tav>
                                        <p:tav tm="100000">
                                          <p:val>
                                            <p:strVal val="#ppt_w"/>
                                          </p:val>
                                        </p:tav>
                                      </p:tavLst>
                                    </p:anim>
                                    <p:anim calcmode="lin" valueType="num">
                                      <p:cBhvr>
                                        <p:cTn id="85" dur="469" fill="hold">
                                          <p:stCondLst>
                                            <p:cond delay="1875"/>
                                          </p:stCondLst>
                                        </p:cTn>
                                        <p:tgtEl>
                                          <p:spTgt spid="188"/>
                                        </p:tgtEl>
                                        <p:attrNameLst>
                                          <p:attrName>ppt_h</p:attrName>
                                        </p:attrNameLst>
                                      </p:cBhvr>
                                      <p:tavLst>
                                        <p:tav tm="0">
                                          <p:val>
                                            <p:fltVal val="0"/>
                                          </p:val>
                                        </p:tav>
                                        <p:tav tm="100000">
                                          <p:val>
                                            <p:strVal val="#ppt_h"/>
                                          </p:val>
                                        </p:tav>
                                      </p:tavLst>
                                    </p:anim>
                                    <p:animEffect transition="in" filter="fade">
                                      <p:cBhvr>
                                        <p:cTn id="86" dur="469">
                                          <p:stCondLst>
                                            <p:cond delay="1875"/>
                                          </p:stCondLst>
                                        </p:cTn>
                                        <p:tgtEl>
                                          <p:spTgt spid="188"/>
                                        </p:tgtEl>
                                      </p:cBhvr>
                                    </p:animEffect>
                                    <p:anim to="" calcmode="lin" valueType="num">
                                      <p:cBhvr>
                                        <p:cTn id="87" dur="1406" fill="hold">
                                          <p:stCondLst>
                                            <p:cond delay="2344"/>
                                          </p:stCondLst>
                                        </p:cTn>
                                        <p:tgtEl>
                                          <p:spTgt spid="188"/>
                                        </p:tgtEl>
                                        <p:attrNameLst>
                                          <p:attrName/>
                                        </p:attrNameLst>
                                      </p:cBhvr>
                                    </p:anim>
                                  </p:childTnLst>
                                </p:cTn>
                              </p:par>
                              <p:par>
                                <p:cTn id="88" presetID="53" presetClass="entr" presetSubtype="16" repeatCount="2000" fill="hold" grpId="0" nodeType="withEffect">
                                  <p:stCondLst>
                                    <p:cond delay="500"/>
                                  </p:stCondLst>
                                  <p:childTnLst>
                                    <p:set>
                                      <p:cBhvr>
                                        <p:cTn id="89" dur="1" fill="hold">
                                          <p:stCondLst>
                                            <p:cond delay="1750"/>
                                          </p:stCondLst>
                                        </p:cTn>
                                        <p:tgtEl>
                                          <p:spTgt spid="198"/>
                                        </p:tgtEl>
                                        <p:attrNameLst>
                                          <p:attrName>style.visibility</p:attrName>
                                        </p:attrNameLst>
                                      </p:cBhvr>
                                      <p:to>
                                        <p:strVal val="visible"/>
                                      </p:to>
                                    </p:set>
                                    <p:anim calcmode="lin" valueType="num">
                                      <p:cBhvr>
                                        <p:cTn id="90" dur="438" fill="hold">
                                          <p:stCondLst>
                                            <p:cond delay="1750"/>
                                          </p:stCondLst>
                                        </p:cTn>
                                        <p:tgtEl>
                                          <p:spTgt spid="198"/>
                                        </p:tgtEl>
                                        <p:attrNameLst>
                                          <p:attrName>ppt_w</p:attrName>
                                        </p:attrNameLst>
                                      </p:cBhvr>
                                      <p:tavLst>
                                        <p:tav tm="0">
                                          <p:val>
                                            <p:fltVal val="0"/>
                                          </p:val>
                                        </p:tav>
                                        <p:tav tm="100000">
                                          <p:val>
                                            <p:strVal val="#ppt_w"/>
                                          </p:val>
                                        </p:tav>
                                      </p:tavLst>
                                    </p:anim>
                                    <p:anim calcmode="lin" valueType="num">
                                      <p:cBhvr>
                                        <p:cTn id="91" dur="438" fill="hold">
                                          <p:stCondLst>
                                            <p:cond delay="1750"/>
                                          </p:stCondLst>
                                        </p:cTn>
                                        <p:tgtEl>
                                          <p:spTgt spid="198"/>
                                        </p:tgtEl>
                                        <p:attrNameLst>
                                          <p:attrName>ppt_h</p:attrName>
                                        </p:attrNameLst>
                                      </p:cBhvr>
                                      <p:tavLst>
                                        <p:tav tm="0">
                                          <p:val>
                                            <p:fltVal val="0"/>
                                          </p:val>
                                        </p:tav>
                                        <p:tav tm="100000">
                                          <p:val>
                                            <p:strVal val="#ppt_h"/>
                                          </p:val>
                                        </p:tav>
                                      </p:tavLst>
                                    </p:anim>
                                    <p:animEffect transition="in" filter="fade">
                                      <p:cBhvr>
                                        <p:cTn id="92" dur="438">
                                          <p:stCondLst>
                                            <p:cond delay="1750"/>
                                          </p:stCondLst>
                                        </p:cTn>
                                        <p:tgtEl>
                                          <p:spTgt spid="198"/>
                                        </p:tgtEl>
                                      </p:cBhvr>
                                    </p:animEffect>
                                    <p:anim to="" calcmode="lin" valueType="num">
                                      <p:cBhvr>
                                        <p:cTn id="93" dur="1313" fill="hold">
                                          <p:stCondLst>
                                            <p:cond delay="2188"/>
                                          </p:stCondLst>
                                        </p:cTn>
                                        <p:tgtEl>
                                          <p:spTgt spid="198"/>
                                        </p:tgtEl>
                                        <p:attrNameLst>
                                          <p:attrName/>
                                        </p:attrNameLst>
                                      </p:cBhvr>
                                    </p:anim>
                                  </p:childTnLst>
                                </p:cTn>
                              </p:par>
                              <p:par>
                                <p:cTn id="94" presetID="53" presetClass="entr" presetSubtype="16" repeatCount="2000" fill="hold" grpId="0" nodeType="withEffect">
                                  <p:stCondLst>
                                    <p:cond delay="500"/>
                                  </p:stCondLst>
                                  <p:childTnLst>
                                    <p:set>
                                      <p:cBhvr>
                                        <p:cTn id="95" dur="1" fill="hold">
                                          <p:stCondLst>
                                            <p:cond delay="1625"/>
                                          </p:stCondLst>
                                        </p:cTn>
                                        <p:tgtEl>
                                          <p:spTgt spid="184"/>
                                        </p:tgtEl>
                                        <p:attrNameLst>
                                          <p:attrName>style.visibility</p:attrName>
                                        </p:attrNameLst>
                                      </p:cBhvr>
                                      <p:to>
                                        <p:strVal val="visible"/>
                                      </p:to>
                                    </p:set>
                                    <p:anim calcmode="lin" valueType="num">
                                      <p:cBhvr>
                                        <p:cTn id="96" dur="406" fill="hold">
                                          <p:stCondLst>
                                            <p:cond delay="1625"/>
                                          </p:stCondLst>
                                        </p:cTn>
                                        <p:tgtEl>
                                          <p:spTgt spid="184"/>
                                        </p:tgtEl>
                                        <p:attrNameLst>
                                          <p:attrName>ppt_w</p:attrName>
                                        </p:attrNameLst>
                                      </p:cBhvr>
                                      <p:tavLst>
                                        <p:tav tm="0">
                                          <p:val>
                                            <p:fltVal val="0"/>
                                          </p:val>
                                        </p:tav>
                                        <p:tav tm="100000">
                                          <p:val>
                                            <p:strVal val="#ppt_w"/>
                                          </p:val>
                                        </p:tav>
                                      </p:tavLst>
                                    </p:anim>
                                    <p:anim calcmode="lin" valueType="num">
                                      <p:cBhvr>
                                        <p:cTn id="97" dur="406" fill="hold">
                                          <p:stCondLst>
                                            <p:cond delay="1625"/>
                                          </p:stCondLst>
                                        </p:cTn>
                                        <p:tgtEl>
                                          <p:spTgt spid="184"/>
                                        </p:tgtEl>
                                        <p:attrNameLst>
                                          <p:attrName>ppt_h</p:attrName>
                                        </p:attrNameLst>
                                      </p:cBhvr>
                                      <p:tavLst>
                                        <p:tav tm="0">
                                          <p:val>
                                            <p:fltVal val="0"/>
                                          </p:val>
                                        </p:tav>
                                        <p:tav tm="100000">
                                          <p:val>
                                            <p:strVal val="#ppt_h"/>
                                          </p:val>
                                        </p:tav>
                                      </p:tavLst>
                                    </p:anim>
                                    <p:animEffect transition="in" filter="fade">
                                      <p:cBhvr>
                                        <p:cTn id="98" dur="406">
                                          <p:stCondLst>
                                            <p:cond delay="1625"/>
                                          </p:stCondLst>
                                        </p:cTn>
                                        <p:tgtEl>
                                          <p:spTgt spid="184"/>
                                        </p:tgtEl>
                                      </p:cBhvr>
                                    </p:animEffect>
                                    <p:anim to="" calcmode="lin" valueType="num">
                                      <p:cBhvr>
                                        <p:cTn id="99" dur="1219" fill="hold">
                                          <p:stCondLst>
                                            <p:cond delay="2031"/>
                                          </p:stCondLst>
                                        </p:cTn>
                                        <p:tgtEl>
                                          <p:spTgt spid="184"/>
                                        </p:tgtEl>
                                        <p:attrNameLst>
                                          <p:attrName/>
                                        </p:attrNameLst>
                                      </p:cBhvr>
                                    </p:anim>
                                  </p:childTnLst>
                                </p:cTn>
                              </p:par>
                              <p:par>
                                <p:cTn id="100" presetID="53" presetClass="entr" presetSubtype="16" repeatCount="2000" fill="hold" grpId="0" nodeType="withEffect">
                                  <p:stCondLst>
                                    <p:cond delay="500"/>
                                  </p:stCondLst>
                                  <p:childTnLst>
                                    <p:set>
                                      <p:cBhvr>
                                        <p:cTn id="101" dur="1" fill="hold">
                                          <p:stCondLst>
                                            <p:cond delay="1500"/>
                                          </p:stCondLst>
                                        </p:cTn>
                                        <p:tgtEl>
                                          <p:spTgt spid="203"/>
                                        </p:tgtEl>
                                        <p:attrNameLst>
                                          <p:attrName>style.visibility</p:attrName>
                                        </p:attrNameLst>
                                      </p:cBhvr>
                                      <p:to>
                                        <p:strVal val="visible"/>
                                      </p:to>
                                    </p:set>
                                    <p:anim calcmode="lin" valueType="num">
                                      <p:cBhvr>
                                        <p:cTn id="102" dur="375" fill="hold">
                                          <p:stCondLst>
                                            <p:cond delay="1500"/>
                                          </p:stCondLst>
                                        </p:cTn>
                                        <p:tgtEl>
                                          <p:spTgt spid="203"/>
                                        </p:tgtEl>
                                        <p:attrNameLst>
                                          <p:attrName>ppt_w</p:attrName>
                                        </p:attrNameLst>
                                      </p:cBhvr>
                                      <p:tavLst>
                                        <p:tav tm="0">
                                          <p:val>
                                            <p:fltVal val="0"/>
                                          </p:val>
                                        </p:tav>
                                        <p:tav tm="100000">
                                          <p:val>
                                            <p:strVal val="#ppt_w"/>
                                          </p:val>
                                        </p:tav>
                                      </p:tavLst>
                                    </p:anim>
                                    <p:anim calcmode="lin" valueType="num">
                                      <p:cBhvr>
                                        <p:cTn id="103" dur="375" fill="hold">
                                          <p:stCondLst>
                                            <p:cond delay="1500"/>
                                          </p:stCondLst>
                                        </p:cTn>
                                        <p:tgtEl>
                                          <p:spTgt spid="203"/>
                                        </p:tgtEl>
                                        <p:attrNameLst>
                                          <p:attrName>ppt_h</p:attrName>
                                        </p:attrNameLst>
                                      </p:cBhvr>
                                      <p:tavLst>
                                        <p:tav tm="0">
                                          <p:val>
                                            <p:fltVal val="0"/>
                                          </p:val>
                                        </p:tav>
                                        <p:tav tm="100000">
                                          <p:val>
                                            <p:strVal val="#ppt_h"/>
                                          </p:val>
                                        </p:tav>
                                      </p:tavLst>
                                    </p:anim>
                                    <p:animEffect transition="in" filter="fade">
                                      <p:cBhvr>
                                        <p:cTn id="104" dur="375">
                                          <p:stCondLst>
                                            <p:cond delay="1500"/>
                                          </p:stCondLst>
                                        </p:cTn>
                                        <p:tgtEl>
                                          <p:spTgt spid="203"/>
                                        </p:tgtEl>
                                      </p:cBhvr>
                                    </p:animEffect>
                                    <p:anim to="" calcmode="lin" valueType="num">
                                      <p:cBhvr>
                                        <p:cTn id="105" dur="1125" fill="hold">
                                          <p:stCondLst>
                                            <p:cond delay="1875"/>
                                          </p:stCondLst>
                                        </p:cTn>
                                        <p:tgtEl>
                                          <p:spTgt spid="203"/>
                                        </p:tgtEl>
                                        <p:attrNameLst>
                                          <p:attrName/>
                                        </p:attrNameLst>
                                      </p:cBhvr>
                                    </p:anim>
                                  </p:childTnLst>
                                </p:cTn>
                              </p:par>
                              <p:par>
                                <p:cTn id="106" presetID="53" presetClass="entr" presetSubtype="16" repeatCount="2000" fill="hold" grpId="0" nodeType="withEffect">
                                  <p:stCondLst>
                                    <p:cond delay="500"/>
                                  </p:stCondLst>
                                  <p:childTnLst>
                                    <p:set>
                                      <p:cBhvr>
                                        <p:cTn id="107" dur="1" fill="hold">
                                          <p:stCondLst>
                                            <p:cond delay="1375"/>
                                          </p:stCondLst>
                                        </p:cTn>
                                        <p:tgtEl>
                                          <p:spTgt spid="196"/>
                                        </p:tgtEl>
                                        <p:attrNameLst>
                                          <p:attrName>style.visibility</p:attrName>
                                        </p:attrNameLst>
                                      </p:cBhvr>
                                      <p:to>
                                        <p:strVal val="visible"/>
                                      </p:to>
                                    </p:set>
                                    <p:anim calcmode="lin" valueType="num">
                                      <p:cBhvr>
                                        <p:cTn id="108" dur="344" fill="hold">
                                          <p:stCondLst>
                                            <p:cond delay="1375"/>
                                          </p:stCondLst>
                                        </p:cTn>
                                        <p:tgtEl>
                                          <p:spTgt spid="196"/>
                                        </p:tgtEl>
                                        <p:attrNameLst>
                                          <p:attrName>ppt_w</p:attrName>
                                        </p:attrNameLst>
                                      </p:cBhvr>
                                      <p:tavLst>
                                        <p:tav tm="0">
                                          <p:val>
                                            <p:fltVal val="0"/>
                                          </p:val>
                                        </p:tav>
                                        <p:tav tm="100000">
                                          <p:val>
                                            <p:strVal val="#ppt_w"/>
                                          </p:val>
                                        </p:tav>
                                      </p:tavLst>
                                    </p:anim>
                                    <p:anim calcmode="lin" valueType="num">
                                      <p:cBhvr>
                                        <p:cTn id="109" dur="344" fill="hold">
                                          <p:stCondLst>
                                            <p:cond delay="1375"/>
                                          </p:stCondLst>
                                        </p:cTn>
                                        <p:tgtEl>
                                          <p:spTgt spid="196"/>
                                        </p:tgtEl>
                                        <p:attrNameLst>
                                          <p:attrName>ppt_h</p:attrName>
                                        </p:attrNameLst>
                                      </p:cBhvr>
                                      <p:tavLst>
                                        <p:tav tm="0">
                                          <p:val>
                                            <p:fltVal val="0"/>
                                          </p:val>
                                        </p:tav>
                                        <p:tav tm="100000">
                                          <p:val>
                                            <p:strVal val="#ppt_h"/>
                                          </p:val>
                                        </p:tav>
                                      </p:tavLst>
                                    </p:anim>
                                    <p:animEffect transition="in" filter="fade">
                                      <p:cBhvr>
                                        <p:cTn id="110" dur="344">
                                          <p:stCondLst>
                                            <p:cond delay="1375"/>
                                          </p:stCondLst>
                                        </p:cTn>
                                        <p:tgtEl>
                                          <p:spTgt spid="196"/>
                                        </p:tgtEl>
                                      </p:cBhvr>
                                    </p:animEffect>
                                    <p:anim to="" calcmode="lin" valueType="num">
                                      <p:cBhvr>
                                        <p:cTn id="111" dur="1031" fill="hold">
                                          <p:stCondLst>
                                            <p:cond delay="1719"/>
                                          </p:stCondLst>
                                        </p:cTn>
                                        <p:tgtEl>
                                          <p:spTgt spid="196"/>
                                        </p:tgtEl>
                                        <p:attrNameLst>
                                          <p:attrName/>
                                        </p:attrNameLst>
                                      </p:cBhvr>
                                    </p:anim>
                                  </p:childTnLst>
                                </p:cTn>
                              </p:par>
                              <p:par>
                                <p:cTn id="112" presetID="53" presetClass="entr" presetSubtype="16" repeatCount="2000" fill="hold" grpId="0" nodeType="withEffect">
                                  <p:stCondLst>
                                    <p:cond delay="500"/>
                                  </p:stCondLst>
                                  <p:childTnLst>
                                    <p:set>
                                      <p:cBhvr>
                                        <p:cTn id="113" dur="1" fill="hold">
                                          <p:stCondLst>
                                            <p:cond delay="1250"/>
                                          </p:stCondLst>
                                        </p:cTn>
                                        <p:tgtEl>
                                          <p:spTgt spid="194"/>
                                        </p:tgtEl>
                                        <p:attrNameLst>
                                          <p:attrName>style.visibility</p:attrName>
                                        </p:attrNameLst>
                                      </p:cBhvr>
                                      <p:to>
                                        <p:strVal val="visible"/>
                                      </p:to>
                                    </p:set>
                                    <p:anim calcmode="lin" valueType="num">
                                      <p:cBhvr>
                                        <p:cTn id="114" dur="313" fill="hold">
                                          <p:stCondLst>
                                            <p:cond delay="1250"/>
                                          </p:stCondLst>
                                        </p:cTn>
                                        <p:tgtEl>
                                          <p:spTgt spid="194"/>
                                        </p:tgtEl>
                                        <p:attrNameLst>
                                          <p:attrName>ppt_w</p:attrName>
                                        </p:attrNameLst>
                                      </p:cBhvr>
                                      <p:tavLst>
                                        <p:tav tm="0">
                                          <p:val>
                                            <p:fltVal val="0"/>
                                          </p:val>
                                        </p:tav>
                                        <p:tav tm="100000">
                                          <p:val>
                                            <p:strVal val="#ppt_w"/>
                                          </p:val>
                                        </p:tav>
                                      </p:tavLst>
                                    </p:anim>
                                    <p:anim calcmode="lin" valueType="num">
                                      <p:cBhvr>
                                        <p:cTn id="115" dur="313" fill="hold">
                                          <p:stCondLst>
                                            <p:cond delay="1250"/>
                                          </p:stCondLst>
                                        </p:cTn>
                                        <p:tgtEl>
                                          <p:spTgt spid="194"/>
                                        </p:tgtEl>
                                        <p:attrNameLst>
                                          <p:attrName>ppt_h</p:attrName>
                                        </p:attrNameLst>
                                      </p:cBhvr>
                                      <p:tavLst>
                                        <p:tav tm="0">
                                          <p:val>
                                            <p:fltVal val="0"/>
                                          </p:val>
                                        </p:tav>
                                        <p:tav tm="100000">
                                          <p:val>
                                            <p:strVal val="#ppt_h"/>
                                          </p:val>
                                        </p:tav>
                                      </p:tavLst>
                                    </p:anim>
                                    <p:animEffect transition="in" filter="fade">
                                      <p:cBhvr>
                                        <p:cTn id="116" dur="313">
                                          <p:stCondLst>
                                            <p:cond delay="1250"/>
                                          </p:stCondLst>
                                        </p:cTn>
                                        <p:tgtEl>
                                          <p:spTgt spid="194"/>
                                        </p:tgtEl>
                                      </p:cBhvr>
                                    </p:animEffect>
                                    <p:anim to="" calcmode="lin" valueType="num">
                                      <p:cBhvr>
                                        <p:cTn id="117" dur="938" fill="hold">
                                          <p:stCondLst>
                                            <p:cond delay="1563"/>
                                          </p:stCondLst>
                                        </p:cTn>
                                        <p:tgtEl>
                                          <p:spTgt spid="194"/>
                                        </p:tgtEl>
                                        <p:attrNameLst>
                                          <p:attrName/>
                                        </p:attrNameLst>
                                      </p:cBhvr>
                                    </p:anim>
                                  </p:childTnLst>
                                </p:cTn>
                              </p:par>
                              <p:par>
                                <p:cTn id="118" presetID="53" presetClass="entr" presetSubtype="16" repeatCount="2000" fill="hold" grpId="0" nodeType="withEffect">
                                  <p:stCondLst>
                                    <p:cond delay="750"/>
                                  </p:stCondLst>
                                  <p:childTnLst>
                                    <p:set>
                                      <p:cBhvr>
                                        <p:cTn id="119" dur="1" fill="hold">
                                          <p:stCondLst>
                                            <p:cond delay="2000"/>
                                          </p:stCondLst>
                                        </p:cTn>
                                        <p:tgtEl>
                                          <p:spTgt spid="182"/>
                                        </p:tgtEl>
                                        <p:attrNameLst>
                                          <p:attrName>style.visibility</p:attrName>
                                        </p:attrNameLst>
                                      </p:cBhvr>
                                      <p:to>
                                        <p:strVal val="visible"/>
                                      </p:to>
                                    </p:set>
                                    <p:anim calcmode="lin" valueType="num">
                                      <p:cBhvr>
                                        <p:cTn id="120" dur="500" fill="hold">
                                          <p:stCondLst>
                                            <p:cond delay="2000"/>
                                          </p:stCondLst>
                                        </p:cTn>
                                        <p:tgtEl>
                                          <p:spTgt spid="182"/>
                                        </p:tgtEl>
                                        <p:attrNameLst>
                                          <p:attrName>ppt_w</p:attrName>
                                        </p:attrNameLst>
                                      </p:cBhvr>
                                      <p:tavLst>
                                        <p:tav tm="0">
                                          <p:val>
                                            <p:fltVal val="0"/>
                                          </p:val>
                                        </p:tav>
                                        <p:tav tm="100000">
                                          <p:val>
                                            <p:strVal val="#ppt_w"/>
                                          </p:val>
                                        </p:tav>
                                      </p:tavLst>
                                    </p:anim>
                                    <p:anim calcmode="lin" valueType="num">
                                      <p:cBhvr>
                                        <p:cTn id="121" dur="500" fill="hold">
                                          <p:stCondLst>
                                            <p:cond delay="2000"/>
                                          </p:stCondLst>
                                        </p:cTn>
                                        <p:tgtEl>
                                          <p:spTgt spid="182"/>
                                        </p:tgtEl>
                                        <p:attrNameLst>
                                          <p:attrName>ppt_h</p:attrName>
                                        </p:attrNameLst>
                                      </p:cBhvr>
                                      <p:tavLst>
                                        <p:tav tm="0">
                                          <p:val>
                                            <p:fltVal val="0"/>
                                          </p:val>
                                        </p:tav>
                                        <p:tav tm="100000">
                                          <p:val>
                                            <p:strVal val="#ppt_h"/>
                                          </p:val>
                                        </p:tav>
                                      </p:tavLst>
                                    </p:anim>
                                    <p:animEffect transition="in" filter="fade">
                                      <p:cBhvr>
                                        <p:cTn id="122" dur="500">
                                          <p:stCondLst>
                                            <p:cond delay="2000"/>
                                          </p:stCondLst>
                                        </p:cTn>
                                        <p:tgtEl>
                                          <p:spTgt spid="182"/>
                                        </p:tgtEl>
                                      </p:cBhvr>
                                    </p:animEffect>
                                    <p:anim to="" calcmode="lin" valueType="num">
                                      <p:cBhvr>
                                        <p:cTn id="123" dur="1500" fill="hold">
                                          <p:stCondLst>
                                            <p:cond delay="2500"/>
                                          </p:stCondLst>
                                        </p:cTn>
                                        <p:tgtEl>
                                          <p:spTgt spid="182"/>
                                        </p:tgtEl>
                                        <p:attrNameLst>
                                          <p:attrName/>
                                        </p:attrNameLst>
                                      </p:cBhvr>
                                    </p:anim>
                                  </p:childTnLst>
                                </p:cTn>
                              </p:par>
                              <p:par>
                                <p:cTn id="124" presetID="53" presetClass="entr" presetSubtype="16" repeatCount="2000" fill="hold" grpId="0" nodeType="withEffect">
                                  <p:stCondLst>
                                    <p:cond delay="400"/>
                                  </p:stCondLst>
                                  <p:childTnLst>
                                    <p:set>
                                      <p:cBhvr>
                                        <p:cTn id="125" dur="1" fill="hold">
                                          <p:stCondLst>
                                            <p:cond delay="1375"/>
                                          </p:stCondLst>
                                        </p:cTn>
                                        <p:tgtEl>
                                          <p:spTgt spid="209"/>
                                        </p:tgtEl>
                                        <p:attrNameLst>
                                          <p:attrName>style.visibility</p:attrName>
                                        </p:attrNameLst>
                                      </p:cBhvr>
                                      <p:to>
                                        <p:strVal val="visible"/>
                                      </p:to>
                                    </p:set>
                                    <p:anim calcmode="lin" valueType="num">
                                      <p:cBhvr>
                                        <p:cTn id="126" dur="344" fill="hold">
                                          <p:stCondLst>
                                            <p:cond delay="1375"/>
                                          </p:stCondLst>
                                        </p:cTn>
                                        <p:tgtEl>
                                          <p:spTgt spid="209"/>
                                        </p:tgtEl>
                                        <p:attrNameLst>
                                          <p:attrName>ppt_w</p:attrName>
                                        </p:attrNameLst>
                                      </p:cBhvr>
                                      <p:tavLst>
                                        <p:tav tm="0">
                                          <p:val>
                                            <p:fltVal val="0"/>
                                          </p:val>
                                        </p:tav>
                                        <p:tav tm="100000">
                                          <p:val>
                                            <p:strVal val="#ppt_w"/>
                                          </p:val>
                                        </p:tav>
                                      </p:tavLst>
                                    </p:anim>
                                    <p:anim calcmode="lin" valueType="num">
                                      <p:cBhvr>
                                        <p:cTn id="127" dur="344" fill="hold">
                                          <p:stCondLst>
                                            <p:cond delay="1375"/>
                                          </p:stCondLst>
                                        </p:cTn>
                                        <p:tgtEl>
                                          <p:spTgt spid="209"/>
                                        </p:tgtEl>
                                        <p:attrNameLst>
                                          <p:attrName>ppt_h</p:attrName>
                                        </p:attrNameLst>
                                      </p:cBhvr>
                                      <p:tavLst>
                                        <p:tav tm="0">
                                          <p:val>
                                            <p:fltVal val="0"/>
                                          </p:val>
                                        </p:tav>
                                        <p:tav tm="100000">
                                          <p:val>
                                            <p:strVal val="#ppt_h"/>
                                          </p:val>
                                        </p:tav>
                                      </p:tavLst>
                                    </p:anim>
                                    <p:animEffect transition="in" filter="fade">
                                      <p:cBhvr>
                                        <p:cTn id="128" dur="344">
                                          <p:stCondLst>
                                            <p:cond delay="1375"/>
                                          </p:stCondLst>
                                        </p:cTn>
                                        <p:tgtEl>
                                          <p:spTgt spid="209"/>
                                        </p:tgtEl>
                                      </p:cBhvr>
                                    </p:animEffect>
                                    <p:anim to="" calcmode="lin" valueType="num">
                                      <p:cBhvr>
                                        <p:cTn id="129" dur="1031" fill="hold">
                                          <p:stCondLst>
                                            <p:cond delay="1719"/>
                                          </p:stCondLst>
                                        </p:cTn>
                                        <p:tgtEl>
                                          <p:spTgt spid="209"/>
                                        </p:tgtEl>
                                        <p:attrNameLst>
                                          <p:attrName/>
                                        </p:attrNameLst>
                                      </p:cBhvr>
                                    </p:anim>
                                  </p:childTnLst>
                                </p:cTn>
                              </p:par>
                              <p:par>
                                <p:cTn id="130" presetID="53" presetClass="entr" presetSubtype="16" repeatCount="2000" fill="hold" grpId="0" nodeType="withEffect">
                                  <p:stCondLst>
                                    <p:cond delay="150"/>
                                  </p:stCondLst>
                                  <p:childTnLst>
                                    <p:set>
                                      <p:cBhvr>
                                        <p:cTn id="131" dur="1" fill="hold">
                                          <p:stCondLst>
                                            <p:cond delay="1625"/>
                                          </p:stCondLst>
                                        </p:cTn>
                                        <p:tgtEl>
                                          <p:spTgt spid="210"/>
                                        </p:tgtEl>
                                        <p:attrNameLst>
                                          <p:attrName>style.visibility</p:attrName>
                                        </p:attrNameLst>
                                      </p:cBhvr>
                                      <p:to>
                                        <p:strVal val="visible"/>
                                      </p:to>
                                    </p:set>
                                    <p:anim calcmode="lin" valueType="num">
                                      <p:cBhvr>
                                        <p:cTn id="132" dur="406" fill="hold">
                                          <p:stCondLst>
                                            <p:cond delay="1625"/>
                                          </p:stCondLst>
                                        </p:cTn>
                                        <p:tgtEl>
                                          <p:spTgt spid="210"/>
                                        </p:tgtEl>
                                        <p:attrNameLst>
                                          <p:attrName>ppt_w</p:attrName>
                                        </p:attrNameLst>
                                      </p:cBhvr>
                                      <p:tavLst>
                                        <p:tav tm="0">
                                          <p:val>
                                            <p:fltVal val="0"/>
                                          </p:val>
                                        </p:tav>
                                        <p:tav tm="100000">
                                          <p:val>
                                            <p:strVal val="#ppt_w"/>
                                          </p:val>
                                        </p:tav>
                                      </p:tavLst>
                                    </p:anim>
                                    <p:anim calcmode="lin" valueType="num">
                                      <p:cBhvr>
                                        <p:cTn id="133" dur="406" fill="hold">
                                          <p:stCondLst>
                                            <p:cond delay="1625"/>
                                          </p:stCondLst>
                                        </p:cTn>
                                        <p:tgtEl>
                                          <p:spTgt spid="210"/>
                                        </p:tgtEl>
                                        <p:attrNameLst>
                                          <p:attrName>ppt_h</p:attrName>
                                        </p:attrNameLst>
                                      </p:cBhvr>
                                      <p:tavLst>
                                        <p:tav tm="0">
                                          <p:val>
                                            <p:fltVal val="0"/>
                                          </p:val>
                                        </p:tav>
                                        <p:tav tm="100000">
                                          <p:val>
                                            <p:strVal val="#ppt_h"/>
                                          </p:val>
                                        </p:tav>
                                      </p:tavLst>
                                    </p:anim>
                                    <p:animEffect transition="in" filter="fade">
                                      <p:cBhvr>
                                        <p:cTn id="134" dur="406">
                                          <p:stCondLst>
                                            <p:cond delay="1625"/>
                                          </p:stCondLst>
                                        </p:cTn>
                                        <p:tgtEl>
                                          <p:spTgt spid="210"/>
                                        </p:tgtEl>
                                      </p:cBhvr>
                                    </p:animEffect>
                                    <p:anim to="" calcmode="lin" valueType="num">
                                      <p:cBhvr>
                                        <p:cTn id="135" dur="1219" fill="hold">
                                          <p:stCondLst>
                                            <p:cond delay="2031"/>
                                          </p:stCondLst>
                                        </p:cTn>
                                        <p:tgtEl>
                                          <p:spTgt spid="210"/>
                                        </p:tgtEl>
                                        <p:attrNameLst>
                                          <p:attrName/>
                                        </p:attrNameLst>
                                      </p:cBhvr>
                                    </p:anim>
                                  </p:childTnLst>
                                </p:cTn>
                              </p:par>
                              <p:par>
                                <p:cTn id="136" presetID="53" presetClass="entr" presetSubtype="16" repeatCount="2000" fill="hold" grpId="0" nodeType="withEffect">
                                  <p:stCondLst>
                                    <p:cond delay="300"/>
                                  </p:stCondLst>
                                  <p:childTnLst>
                                    <p:set>
                                      <p:cBhvr>
                                        <p:cTn id="137" dur="1" fill="hold">
                                          <p:stCondLst>
                                            <p:cond delay="2000"/>
                                          </p:stCondLst>
                                        </p:cTn>
                                        <p:tgtEl>
                                          <p:spTgt spid="211"/>
                                        </p:tgtEl>
                                        <p:attrNameLst>
                                          <p:attrName>style.visibility</p:attrName>
                                        </p:attrNameLst>
                                      </p:cBhvr>
                                      <p:to>
                                        <p:strVal val="visible"/>
                                      </p:to>
                                    </p:set>
                                    <p:anim calcmode="lin" valueType="num">
                                      <p:cBhvr>
                                        <p:cTn id="138" dur="500" fill="hold">
                                          <p:stCondLst>
                                            <p:cond delay="2000"/>
                                          </p:stCondLst>
                                        </p:cTn>
                                        <p:tgtEl>
                                          <p:spTgt spid="211"/>
                                        </p:tgtEl>
                                        <p:attrNameLst>
                                          <p:attrName>ppt_w</p:attrName>
                                        </p:attrNameLst>
                                      </p:cBhvr>
                                      <p:tavLst>
                                        <p:tav tm="0">
                                          <p:val>
                                            <p:fltVal val="0"/>
                                          </p:val>
                                        </p:tav>
                                        <p:tav tm="100000">
                                          <p:val>
                                            <p:strVal val="#ppt_w"/>
                                          </p:val>
                                        </p:tav>
                                      </p:tavLst>
                                    </p:anim>
                                    <p:anim calcmode="lin" valueType="num">
                                      <p:cBhvr>
                                        <p:cTn id="139" dur="500" fill="hold">
                                          <p:stCondLst>
                                            <p:cond delay="2000"/>
                                          </p:stCondLst>
                                        </p:cTn>
                                        <p:tgtEl>
                                          <p:spTgt spid="211"/>
                                        </p:tgtEl>
                                        <p:attrNameLst>
                                          <p:attrName>ppt_h</p:attrName>
                                        </p:attrNameLst>
                                      </p:cBhvr>
                                      <p:tavLst>
                                        <p:tav tm="0">
                                          <p:val>
                                            <p:fltVal val="0"/>
                                          </p:val>
                                        </p:tav>
                                        <p:tav tm="100000">
                                          <p:val>
                                            <p:strVal val="#ppt_h"/>
                                          </p:val>
                                        </p:tav>
                                      </p:tavLst>
                                    </p:anim>
                                    <p:animEffect transition="in" filter="fade">
                                      <p:cBhvr>
                                        <p:cTn id="140" dur="500">
                                          <p:stCondLst>
                                            <p:cond delay="2000"/>
                                          </p:stCondLst>
                                        </p:cTn>
                                        <p:tgtEl>
                                          <p:spTgt spid="211"/>
                                        </p:tgtEl>
                                      </p:cBhvr>
                                    </p:animEffect>
                                    <p:anim to="" calcmode="lin" valueType="num">
                                      <p:cBhvr>
                                        <p:cTn id="141" dur="1500" fill="hold">
                                          <p:stCondLst>
                                            <p:cond delay="2500"/>
                                          </p:stCondLst>
                                        </p:cTn>
                                        <p:tgtEl>
                                          <p:spTgt spid="211"/>
                                        </p:tgtEl>
                                        <p:attrNameLst>
                                          <p:attrName/>
                                        </p:attrNameLst>
                                      </p:cBhvr>
                                    </p:anim>
                                  </p:childTnLst>
                                </p:cTn>
                              </p:par>
                              <p:par>
                                <p:cTn id="142" presetID="53" presetClass="entr" presetSubtype="16" repeatCount="2000" fill="hold" grpId="0" nodeType="withEffect">
                                  <p:stCondLst>
                                    <p:cond delay="100"/>
                                  </p:stCondLst>
                                  <p:childTnLst>
                                    <p:set>
                                      <p:cBhvr>
                                        <p:cTn id="143" dur="1" fill="hold">
                                          <p:stCondLst>
                                            <p:cond delay="1875"/>
                                          </p:stCondLst>
                                        </p:cTn>
                                        <p:tgtEl>
                                          <p:spTgt spid="212"/>
                                        </p:tgtEl>
                                        <p:attrNameLst>
                                          <p:attrName>style.visibility</p:attrName>
                                        </p:attrNameLst>
                                      </p:cBhvr>
                                      <p:to>
                                        <p:strVal val="visible"/>
                                      </p:to>
                                    </p:set>
                                    <p:anim calcmode="lin" valueType="num">
                                      <p:cBhvr>
                                        <p:cTn id="144" dur="469" fill="hold">
                                          <p:stCondLst>
                                            <p:cond delay="1875"/>
                                          </p:stCondLst>
                                        </p:cTn>
                                        <p:tgtEl>
                                          <p:spTgt spid="212"/>
                                        </p:tgtEl>
                                        <p:attrNameLst>
                                          <p:attrName>ppt_w</p:attrName>
                                        </p:attrNameLst>
                                      </p:cBhvr>
                                      <p:tavLst>
                                        <p:tav tm="0">
                                          <p:val>
                                            <p:fltVal val="0"/>
                                          </p:val>
                                        </p:tav>
                                        <p:tav tm="100000">
                                          <p:val>
                                            <p:strVal val="#ppt_w"/>
                                          </p:val>
                                        </p:tav>
                                      </p:tavLst>
                                    </p:anim>
                                    <p:anim calcmode="lin" valueType="num">
                                      <p:cBhvr>
                                        <p:cTn id="145" dur="469" fill="hold">
                                          <p:stCondLst>
                                            <p:cond delay="1875"/>
                                          </p:stCondLst>
                                        </p:cTn>
                                        <p:tgtEl>
                                          <p:spTgt spid="212"/>
                                        </p:tgtEl>
                                        <p:attrNameLst>
                                          <p:attrName>ppt_h</p:attrName>
                                        </p:attrNameLst>
                                      </p:cBhvr>
                                      <p:tavLst>
                                        <p:tav tm="0">
                                          <p:val>
                                            <p:fltVal val="0"/>
                                          </p:val>
                                        </p:tav>
                                        <p:tav tm="100000">
                                          <p:val>
                                            <p:strVal val="#ppt_h"/>
                                          </p:val>
                                        </p:tav>
                                      </p:tavLst>
                                    </p:anim>
                                    <p:animEffect transition="in" filter="fade">
                                      <p:cBhvr>
                                        <p:cTn id="146" dur="469">
                                          <p:stCondLst>
                                            <p:cond delay="1875"/>
                                          </p:stCondLst>
                                        </p:cTn>
                                        <p:tgtEl>
                                          <p:spTgt spid="212"/>
                                        </p:tgtEl>
                                      </p:cBhvr>
                                    </p:animEffect>
                                    <p:anim to="" calcmode="lin" valueType="num">
                                      <p:cBhvr>
                                        <p:cTn id="147" dur="1406" fill="hold">
                                          <p:stCondLst>
                                            <p:cond delay="2344"/>
                                          </p:stCondLst>
                                        </p:cTn>
                                        <p:tgtEl>
                                          <p:spTgt spid="212"/>
                                        </p:tgtEl>
                                        <p:attrNameLst>
                                          <p:attrName/>
                                        </p:attrNameLst>
                                      </p:cBhvr>
                                    </p:anim>
                                  </p:childTnLst>
                                </p:cTn>
                              </p:par>
                              <p:par>
                                <p:cTn id="148" presetID="53" presetClass="entr" presetSubtype="16" repeatCount="2000" fill="hold" grpId="0" nodeType="withEffect">
                                  <p:stCondLst>
                                    <p:cond delay="430"/>
                                  </p:stCondLst>
                                  <p:childTnLst>
                                    <p:set>
                                      <p:cBhvr>
                                        <p:cTn id="149" dur="1" fill="hold">
                                          <p:stCondLst>
                                            <p:cond delay="1875"/>
                                          </p:stCondLst>
                                        </p:cTn>
                                        <p:tgtEl>
                                          <p:spTgt spid="213"/>
                                        </p:tgtEl>
                                        <p:attrNameLst>
                                          <p:attrName>style.visibility</p:attrName>
                                        </p:attrNameLst>
                                      </p:cBhvr>
                                      <p:to>
                                        <p:strVal val="visible"/>
                                      </p:to>
                                    </p:set>
                                    <p:anim calcmode="lin" valueType="num">
                                      <p:cBhvr>
                                        <p:cTn id="150" dur="469" fill="hold">
                                          <p:stCondLst>
                                            <p:cond delay="1875"/>
                                          </p:stCondLst>
                                        </p:cTn>
                                        <p:tgtEl>
                                          <p:spTgt spid="213"/>
                                        </p:tgtEl>
                                        <p:attrNameLst>
                                          <p:attrName>ppt_w</p:attrName>
                                        </p:attrNameLst>
                                      </p:cBhvr>
                                      <p:tavLst>
                                        <p:tav tm="0">
                                          <p:val>
                                            <p:fltVal val="0"/>
                                          </p:val>
                                        </p:tav>
                                        <p:tav tm="100000">
                                          <p:val>
                                            <p:strVal val="#ppt_w"/>
                                          </p:val>
                                        </p:tav>
                                      </p:tavLst>
                                    </p:anim>
                                    <p:anim calcmode="lin" valueType="num">
                                      <p:cBhvr>
                                        <p:cTn id="151" dur="469" fill="hold">
                                          <p:stCondLst>
                                            <p:cond delay="1875"/>
                                          </p:stCondLst>
                                        </p:cTn>
                                        <p:tgtEl>
                                          <p:spTgt spid="213"/>
                                        </p:tgtEl>
                                        <p:attrNameLst>
                                          <p:attrName>ppt_h</p:attrName>
                                        </p:attrNameLst>
                                      </p:cBhvr>
                                      <p:tavLst>
                                        <p:tav tm="0">
                                          <p:val>
                                            <p:fltVal val="0"/>
                                          </p:val>
                                        </p:tav>
                                        <p:tav tm="100000">
                                          <p:val>
                                            <p:strVal val="#ppt_h"/>
                                          </p:val>
                                        </p:tav>
                                      </p:tavLst>
                                    </p:anim>
                                    <p:animEffect transition="in" filter="fade">
                                      <p:cBhvr>
                                        <p:cTn id="152" dur="469">
                                          <p:stCondLst>
                                            <p:cond delay="1875"/>
                                          </p:stCondLst>
                                        </p:cTn>
                                        <p:tgtEl>
                                          <p:spTgt spid="213"/>
                                        </p:tgtEl>
                                      </p:cBhvr>
                                    </p:animEffect>
                                    <p:anim to="" calcmode="lin" valueType="num">
                                      <p:cBhvr>
                                        <p:cTn id="153" dur="1406" fill="hold">
                                          <p:stCondLst>
                                            <p:cond delay="2344"/>
                                          </p:stCondLst>
                                        </p:cTn>
                                        <p:tgtEl>
                                          <p:spTgt spid="213"/>
                                        </p:tgtEl>
                                        <p:attrNameLst>
                                          <p:attrName/>
                                        </p:attrNameLst>
                                      </p:cBhvr>
                                    </p:anim>
                                  </p:childTnLst>
                                </p:cTn>
                              </p:par>
                              <p:par>
                                <p:cTn id="154" presetID="53" presetClass="entr" presetSubtype="16" repeatCount="2000" fill="hold" grpId="0" nodeType="withEffect">
                                  <p:stCondLst>
                                    <p:cond delay="0"/>
                                  </p:stCondLst>
                                  <p:childTnLst>
                                    <p:set>
                                      <p:cBhvr>
                                        <p:cTn id="155" dur="1" fill="hold">
                                          <p:stCondLst>
                                            <p:cond delay="1625"/>
                                          </p:stCondLst>
                                        </p:cTn>
                                        <p:tgtEl>
                                          <p:spTgt spid="217"/>
                                        </p:tgtEl>
                                        <p:attrNameLst>
                                          <p:attrName>style.visibility</p:attrName>
                                        </p:attrNameLst>
                                      </p:cBhvr>
                                      <p:to>
                                        <p:strVal val="visible"/>
                                      </p:to>
                                    </p:set>
                                    <p:anim calcmode="lin" valueType="num">
                                      <p:cBhvr>
                                        <p:cTn id="156" dur="406" fill="hold">
                                          <p:stCondLst>
                                            <p:cond delay="1625"/>
                                          </p:stCondLst>
                                        </p:cTn>
                                        <p:tgtEl>
                                          <p:spTgt spid="217"/>
                                        </p:tgtEl>
                                        <p:attrNameLst>
                                          <p:attrName>ppt_w</p:attrName>
                                        </p:attrNameLst>
                                      </p:cBhvr>
                                      <p:tavLst>
                                        <p:tav tm="0">
                                          <p:val>
                                            <p:fltVal val="0"/>
                                          </p:val>
                                        </p:tav>
                                        <p:tav tm="100000">
                                          <p:val>
                                            <p:strVal val="#ppt_w"/>
                                          </p:val>
                                        </p:tav>
                                      </p:tavLst>
                                    </p:anim>
                                    <p:anim calcmode="lin" valueType="num">
                                      <p:cBhvr>
                                        <p:cTn id="157" dur="406" fill="hold">
                                          <p:stCondLst>
                                            <p:cond delay="1625"/>
                                          </p:stCondLst>
                                        </p:cTn>
                                        <p:tgtEl>
                                          <p:spTgt spid="217"/>
                                        </p:tgtEl>
                                        <p:attrNameLst>
                                          <p:attrName>ppt_h</p:attrName>
                                        </p:attrNameLst>
                                      </p:cBhvr>
                                      <p:tavLst>
                                        <p:tav tm="0">
                                          <p:val>
                                            <p:fltVal val="0"/>
                                          </p:val>
                                        </p:tav>
                                        <p:tav tm="100000">
                                          <p:val>
                                            <p:strVal val="#ppt_h"/>
                                          </p:val>
                                        </p:tav>
                                      </p:tavLst>
                                    </p:anim>
                                    <p:animEffect transition="in" filter="fade">
                                      <p:cBhvr>
                                        <p:cTn id="158" dur="406">
                                          <p:stCondLst>
                                            <p:cond delay="1625"/>
                                          </p:stCondLst>
                                        </p:cTn>
                                        <p:tgtEl>
                                          <p:spTgt spid="217"/>
                                        </p:tgtEl>
                                      </p:cBhvr>
                                    </p:animEffect>
                                    <p:anim to="" calcmode="lin" valueType="num">
                                      <p:cBhvr>
                                        <p:cTn id="159" dur="1219" fill="hold">
                                          <p:stCondLst>
                                            <p:cond delay="2031"/>
                                          </p:stCondLst>
                                        </p:cTn>
                                        <p:tgtEl>
                                          <p:spTgt spid="217"/>
                                        </p:tgtEl>
                                        <p:attrNameLst>
                                          <p:attrName/>
                                        </p:attrNameLst>
                                      </p:cBhvr>
                                    </p:anim>
                                  </p:childTnLst>
                                </p:cTn>
                              </p:par>
                              <p:par>
                                <p:cTn id="160" presetID="53" presetClass="entr" presetSubtype="16" repeatCount="2000" fill="hold" grpId="0" nodeType="withEffect">
                                  <p:stCondLst>
                                    <p:cond delay="0"/>
                                  </p:stCondLst>
                                  <p:childTnLst>
                                    <p:set>
                                      <p:cBhvr>
                                        <p:cTn id="161" dur="1" fill="hold">
                                          <p:stCondLst>
                                            <p:cond delay="1650"/>
                                          </p:stCondLst>
                                        </p:cTn>
                                        <p:tgtEl>
                                          <p:spTgt spid="218"/>
                                        </p:tgtEl>
                                        <p:attrNameLst>
                                          <p:attrName>style.visibility</p:attrName>
                                        </p:attrNameLst>
                                      </p:cBhvr>
                                      <p:to>
                                        <p:strVal val="visible"/>
                                      </p:to>
                                    </p:set>
                                    <p:anim calcmode="lin" valueType="num">
                                      <p:cBhvr>
                                        <p:cTn id="162" dur="412" fill="hold">
                                          <p:stCondLst>
                                            <p:cond delay="1650"/>
                                          </p:stCondLst>
                                        </p:cTn>
                                        <p:tgtEl>
                                          <p:spTgt spid="218"/>
                                        </p:tgtEl>
                                        <p:attrNameLst>
                                          <p:attrName>ppt_w</p:attrName>
                                        </p:attrNameLst>
                                      </p:cBhvr>
                                      <p:tavLst>
                                        <p:tav tm="0">
                                          <p:val>
                                            <p:fltVal val="0"/>
                                          </p:val>
                                        </p:tav>
                                        <p:tav tm="100000">
                                          <p:val>
                                            <p:strVal val="#ppt_w"/>
                                          </p:val>
                                        </p:tav>
                                      </p:tavLst>
                                    </p:anim>
                                    <p:anim calcmode="lin" valueType="num">
                                      <p:cBhvr>
                                        <p:cTn id="163" dur="412" fill="hold">
                                          <p:stCondLst>
                                            <p:cond delay="1650"/>
                                          </p:stCondLst>
                                        </p:cTn>
                                        <p:tgtEl>
                                          <p:spTgt spid="218"/>
                                        </p:tgtEl>
                                        <p:attrNameLst>
                                          <p:attrName>ppt_h</p:attrName>
                                        </p:attrNameLst>
                                      </p:cBhvr>
                                      <p:tavLst>
                                        <p:tav tm="0">
                                          <p:val>
                                            <p:fltVal val="0"/>
                                          </p:val>
                                        </p:tav>
                                        <p:tav tm="100000">
                                          <p:val>
                                            <p:strVal val="#ppt_h"/>
                                          </p:val>
                                        </p:tav>
                                      </p:tavLst>
                                    </p:anim>
                                    <p:animEffect transition="in" filter="fade">
                                      <p:cBhvr>
                                        <p:cTn id="164" dur="412">
                                          <p:stCondLst>
                                            <p:cond delay="1650"/>
                                          </p:stCondLst>
                                        </p:cTn>
                                        <p:tgtEl>
                                          <p:spTgt spid="218"/>
                                        </p:tgtEl>
                                      </p:cBhvr>
                                    </p:animEffect>
                                    <p:anim to="" calcmode="lin" valueType="num">
                                      <p:cBhvr>
                                        <p:cTn id="165" dur="1237" fill="hold">
                                          <p:stCondLst>
                                            <p:cond delay="2062"/>
                                          </p:stCondLst>
                                        </p:cTn>
                                        <p:tgtEl>
                                          <p:spTgt spid="218"/>
                                        </p:tgtEl>
                                        <p:attrNameLst>
                                          <p:attrName/>
                                        </p:attrNameLst>
                                      </p:cBhvr>
                                    </p:anim>
                                  </p:childTnLst>
                                </p:cTn>
                              </p:par>
                              <p:par>
                                <p:cTn id="166" presetID="53" presetClass="entr" presetSubtype="16" repeatCount="2000" fill="hold" grpId="0" nodeType="withEffect">
                                  <p:stCondLst>
                                    <p:cond delay="0"/>
                                  </p:stCondLst>
                                  <p:childTnLst>
                                    <p:set>
                                      <p:cBhvr>
                                        <p:cTn id="167" dur="1" fill="hold">
                                          <p:stCondLst>
                                            <p:cond delay="1400"/>
                                          </p:stCondLst>
                                        </p:cTn>
                                        <p:tgtEl>
                                          <p:spTgt spid="219"/>
                                        </p:tgtEl>
                                        <p:attrNameLst>
                                          <p:attrName>style.visibility</p:attrName>
                                        </p:attrNameLst>
                                      </p:cBhvr>
                                      <p:to>
                                        <p:strVal val="visible"/>
                                      </p:to>
                                    </p:set>
                                    <p:anim calcmode="lin" valueType="num">
                                      <p:cBhvr>
                                        <p:cTn id="168" dur="350" fill="hold">
                                          <p:stCondLst>
                                            <p:cond delay="1400"/>
                                          </p:stCondLst>
                                        </p:cTn>
                                        <p:tgtEl>
                                          <p:spTgt spid="219"/>
                                        </p:tgtEl>
                                        <p:attrNameLst>
                                          <p:attrName>ppt_w</p:attrName>
                                        </p:attrNameLst>
                                      </p:cBhvr>
                                      <p:tavLst>
                                        <p:tav tm="0">
                                          <p:val>
                                            <p:fltVal val="0"/>
                                          </p:val>
                                        </p:tav>
                                        <p:tav tm="100000">
                                          <p:val>
                                            <p:strVal val="#ppt_w"/>
                                          </p:val>
                                        </p:tav>
                                      </p:tavLst>
                                    </p:anim>
                                    <p:anim calcmode="lin" valueType="num">
                                      <p:cBhvr>
                                        <p:cTn id="169" dur="350" fill="hold">
                                          <p:stCondLst>
                                            <p:cond delay="1400"/>
                                          </p:stCondLst>
                                        </p:cTn>
                                        <p:tgtEl>
                                          <p:spTgt spid="219"/>
                                        </p:tgtEl>
                                        <p:attrNameLst>
                                          <p:attrName>ppt_h</p:attrName>
                                        </p:attrNameLst>
                                      </p:cBhvr>
                                      <p:tavLst>
                                        <p:tav tm="0">
                                          <p:val>
                                            <p:fltVal val="0"/>
                                          </p:val>
                                        </p:tav>
                                        <p:tav tm="100000">
                                          <p:val>
                                            <p:strVal val="#ppt_h"/>
                                          </p:val>
                                        </p:tav>
                                      </p:tavLst>
                                    </p:anim>
                                    <p:animEffect transition="in" filter="fade">
                                      <p:cBhvr>
                                        <p:cTn id="170" dur="350">
                                          <p:stCondLst>
                                            <p:cond delay="1400"/>
                                          </p:stCondLst>
                                        </p:cTn>
                                        <p:tgtEl>
                                          <p:spTgt spid="219"/>
                                        </p:tgtEl>
                                      </p:cBhvr>
                                    </p:animEffect>
                                    <p:anim to="" calcmode="lin" valueType="num">
                                      <p:cBhvr>
                                        <p:cTn id="171" dur="1050" fill="hold">
                                          <p:stCondLst>
                                            <p:cond delay="1750"/>
                                          </p:stCondLst>
                                        </p:cTn>
                                        <p:tgtEl>
                                          <p:spTgt spid="219"/>
                                        </p:tgtEl>
                                        <p:attrNameLst>
                                          <p:attrName/>
                                        </p:attrNameLst>
                                      </p:cBhvr>
                                    </p:anim>
                                  </p:childTnLst>
                                </p:cTn>
                              </p:par>
                              <p:par>
                                <p:cTn id="172" presetID="63" presetClass="path" presetSubtype="0" repeatCount="2000" fill="hold" nodeType="withEffect">
                                  <p:stCondLst>
                                    <p:cond delay="750"/>
                                  </p:stCondLst>
                                  <p:childTnLst>
                                    <p:animMotion origin="layout" path="M 1.875E-6 4.44444E-6 L 0.63216 4.44444E-6 " pathEditMode="relative" rAng="0" ptsTypes="AA">
                                      <p:cBhvr>
                                        <p:cTn id="173" dur="500" fill="hold"/>
                                        <p:tgtEl>
                                          <p:spTgt spid="223"/>
                                        </p:tgtEl>
                                        <p:attrNameLst>
                                          <p:attrName>ppt_x</p:attrName>
                                          <p:attrName>ppt_y</p:attrName>
                                        </p:attrNameLst>
                                      </p:cBhvr>
                                      <p:rCtr x="31615" y="0"/>
                                    </p:animMotion>
                                    <p:set>
                                      <p:cBhvr additive="base" accumulate="none">
                                        <p:cTn id="174" dur="250" fill="hold">
                                          <p:stCondLst>
                                            <p:cond delay="500"/>
                                          </p:stCondLst>
                                        </p:cTn>
                                        <p:tgtEl>
                                          <p:spTgt spid="223"/>
                                        </p:tgtEl>
                                        <p:attrNameLst>
                                          <p:attrName>style.visibility</p:attrName>
                                        </p:attrNameLst>
                                      </p:cBhvr>
                                      <p:to>
                                        <p:strVal val="visible"/>
                                      </p:to>
                                    </p:set>
                                    <p:animMotion origin="layout" path="M 0.63216 -2.22222E-6 L 1.70573 -2.22222E-6 " pathEditMode="relative" rAng="0" ptsTypes="AA">
                                      <p:cBhvr additive="base" accumulate="none" from="" to="">
                                        <p:cTn id="175" dur="500" fill="hold">
                                          <p:stCondLst>
                                            <p:cond delay="750"/>
                                          </p:stCondLst>
                                        </p:cTn>
                                        <p:tgtEl>
                                          <p:spTgt spid="223"/>
                                        </p:tgtEl>
                                        <p:attrNameLst>
                                          <p:attrName>ppt_x</p:attrName>
                                          <p:attrName>ppt_y</p:attrName>
                                        </p:attrNameLst>
                                      </p:cBhvr>
                                      <p:rCtr x="53672" y="0"/>
                                    </p:animMotion>
                                    <p:set>
                                      <p:cBhvr additive="base" accumulate="none">
                                        <p:cTn id="176" dur="750" fill="hold">
                                          <p:stCondLst>
                                            <p:cond delay="1250"/>
                                          </p:stCondLst>
                                        </p:cTn>
                                        <p:tgtEl>
                                          <p:spTgt spid="223"/>
                                        </p:tgtEl>
                                        <p:attrNameLst>
                                          <p:attrName/>
                                        </p:attrNameLst>
                                      </p:cBhvr>
                                      <p:to>
                                        <p:strVal val=""/>
                                      </p:to>
                                    </p:set>
                                  </p:childTnLst>
                                </p:cTn>
                              </p:par>
                              <p:par>
                                <p:cTn id="177" presetID="63" presetClass="path" presetSubtype="0" repeatCount="2000" fill="hold" nodeType="withEffect">
                                  <p:stCondLst>
                                    <p:cond delay="500"/>
                                  </p:stCondLst>
                                  <p:childTnLst>
                                    <p:animMotion origin="layout" path="M 1.45833E-6 -1.48148E-6 L 0.63216 -1.48148E-6 " pathEditMode="relative" rAng="0" ptsTypes="AA">
                                      <p:cBhvr additive="base" accumulate="none">
                                        <p:cTn id="178" dur="400" fill="hold"/>
                                        <p:tgtEl>
                                          <p:spTgt spid="224"/>
                                        </p:tgtEl>
                                        <p:attrNameLst>
                                          <p:attrName>ppt_x</p:attrName>
                                          <p:attrName>ppt_y</p:attrName>
                                        </p:attrNameLst>
                                      </p:cBhvr>
                                      <p:rCtr x="31602" y="0"/>
                                    </p:animMotion>
                                    <p:set>
                                      <p:cBhvr additive="base" accumulate="none">
                                        <p:cTn id="179" dur="250" fill="hold">
                                          <p:stCondLst>
                                            <p:cond delay="400"/>
                                          </p:stCondLst>
                                        </p:cTn>
                                        <p:tgtEl>
                                          <p:spTgt spid="224"/>
                                        </p:tgtEl>
                                        <p:attrNameLst>
                                          <p:attrName>style.visibility</p:attrName>
                                        </p:attrNameLst>
                                      </p:cBhvr>
                                      <p:to>
                                        <p:strVal val="visible"/>
                                      </p:to>
                                    </p:set>
                                    <p:animMotion origin="layout" path="M 0.63216 -2.22222E-6 L 1.70573 -2.22222E-6 " pathEditMode="relative" rAng="0" ptsTypes="AA">
                                      <p:cBhvr additive="base" accumulate="none" from="" to="">
                                        <p:cTn id="180" dur="350" fill="hold">
                                          <p:stCondLst>
                                            <p:cond delay="650"/>
                                          </p:stCondLst>
                                        </p:cTn>
                                        <p:tgtEl>
                                          <p:spTgt spid="224"/>
                                        </p:tgtEl>
                                        <p:attrNameLst>
                                          <p:attrName>ppt_x</p:attrName>
                                          <p:attrName>ppt_y</p:attrName>
                                        </p:attrNameLst>
                                      </p:cBhvr>
                                      <p:rCtr x="53672" y="0"/>
                                    </p:animMotion>
                                    <p:set>
                                      <p:cBhvr additive="base" accumulate="none">
                                        <p:cTn id="181" dur="500" fill="hold">
                                          <p:stCondLst>
                                            <p:cond delay="1000"/>
                                          </p:stCondLst>
                                        </p:cTn>
                                        <p:tgtEl>
                                          <p:spTgt spid="224"/>
                                        </p:tgtEl>
                                        <p:attrNameLst>
                                          <p:attrName/>
                                        </p:attrNameLst>
                                      </p:cBhvr>
                                      <p:to>
                                        <p:strVal val=""/>
                                      </p:to>
                                    </p:set>
                                  </p:childTnLst>
                                </p:cTn>
                              </p:par>
                              <p:par>
                                <p:cTn id="182" presetID="35" presetClass="path" presetSubtype="0" repeatCount="2000" fill="hold" nodeType="withEffect">
                                  <p:stCondLst>
                                    <p:cond delay="600"/>
                                  </p:stCondLst>
                                  <p:childTnLst>
                                    <p:animMotion origin="layout" path="M 2.29167E-6 2.96296E-6 L -0.80938 2.96296E-6 " pathEditMode="relative" rAng="0" ptsTypes="AA">
                                      <p:cBhvr additive="base" accumulate="none">
                                        <p:cTn id="183" dur="450" fill="hold"/>
                                        <p:tgtEl>
                                          <p:spTgt spid="222"/>
                                        </p:tgtEl>
                                        <p:attrNameLst>
                                          <p:attrName>ppt_x</p:attrName>
                                          <p:attrName>ppt_y</p:attrName>
                                        </p:attrNameLst>
                                      </p:cBhvr>
                                      <p:rCtr x="-40469" y="0"/>
                                    </p:animMotion>
                                    <p:set>
                                      <p:cBhvr additive="base" accumulate="none">
                                        <p:cTn id="184" dur="500" fill="hold">
                                          <p:stCondLst>
                                            <p:cond delay="450"/>
                                          </p:stCondLst>
                                        </p:cTn>
                                        <p:tgtEl>
                                          <p:spTgt spid="222"/>
                                        </p:tgtEl>
                                        <p:attrNameLst>
                                          <p:attrName>style.visibility</p:attrName>
                                        </p:attrNameLst>
                                      </p:cBhvr>
                                      <p:to>
                                        <p:strVal val="visible"/>
                                      </p:to>
                                    </p:set>
                                    <p:animMotion origin="layout" path="M -0.80938 -2.22222E-6 L -2.00625 -2.22222E-6 " pathEditMode="relative">
                                      <p:cBhvr additive="base" accumulate="none" from="" to="">
                                        <p:cTn id="185" dur="600" fill="hold">
                                          <p:stCondLst>
                                            <p:cond delay="950"/>
                                          </p:stCondLst>
                                        </p:cTn>
                                        <p:tgtEl>
                                          <p:spTgt spid="222"/>
                                        </p:tgtEl>
                                        <p:attrNameLst>
                                          <p:attrName>ppt_x</p:attrName>
                                          <p:attrName>ppt_y</p:attrName>
                                        </p:attrNameLst>
                                      </p:cBhvr>
                                    </p:animMotion>
                                    <p:set>
                                      <p:cBhvr additive="base" accumulate="none">
                                        <p:cTn id="186" dur="700" fill="hold">
                                          <p:stCondLst>
                                            <p:cond delay="1550"/>
                                          </p:stCondLst>
                                        </p:cTn>
                                        <p:tgtEl>
                                          <p:spTgt spid="222"/>
                                        </p:tgtEl>
                                        <p:attrNameLst>
                                          <p:attrName>style.visibility</p:attrName>
                                        </p:attrNameLst>
                                      </p:cBhvr>
                                      <p:to>
                                        <p:strVal val="hidden"/>
                                      </p:to>
                                    </p:set>
                                  </p:childTnLst>
                                </p:cTn>
                              </p:par>
                              <p:par>
                                <p:cTn id="187" presetID="35" presetClass="path" presetSubtype="0" repeatCount="2000" fill="hold" nodeType="withEffect">
                                  <p:stCondLst>
                                    <p:cond delay="750"/>
                                  </p:stCondLst>
                                  <p:childTnLst>
                                    <p:animMotion origin="layout" path="M 0 -3.33333E-6 L -0.48307 -3.33333E-6 " pathEditMode="relative" rAng="0" ptsTypes="AA">
                                      <p:cBhvr additive="base" accumulate="none">
                                        <p:cTn id="188" dur="500" fill="hold"/>
                                        <p:tgtEl>
                                          <p:spTgt spid="225"/>
                                        </p:tgtEl>
                                        <p:attrNameLst>
                                          <p:attrName>ppt_x</p:attrName>
                                          <p:attrName>ppt_y</p:attrName>
                                        </p:attrNameLst>
                                      </p:cBhvr>
                                      <p:rCtr x="-24154" y="0"/>
                                    </p:animMotion>
                                    <p:set>
                                      <p:cBhvr additive="base" accumulate="none">
                                        <p:cTn id="189" dur="300" fill="hold">
                                          <p:stCondLst>
                                            <p:cond delay="500"/>
                                          </p:stCondLst>
                                        </p:cTn>
                                        <p:tgtEl>
                                          <p:spTgt spid="225"/>
                                        </p:tgtEl>
                                        <p:attrNameLst>
                                          <p:attrName>style.visibility</p:attrName>
                                        </p:attrNameLst>
                                      </p:cBhvr>
                                      <p:to>
                                        <p:strVal val="visible"/>
                                      </p:to>
                                    </p:set>
                                    <p:animMotion origin="layout" path="M -0.80938 -2.22222E-6 L -2.00625 -2.22222E-6 " pathEditMode="relative">
                                      <p:cBhvr additive="base" accumulate="none" from="" to="">
                                        <p:cTn id="190" dur="500" fill="hold">
                                          <p:stCondLst>
                                            <p:cond delay="800"/>
                                          </p:stCondLst>
                                        </p:cTn>
                                        <p:tgtEl>
                                          <p:spTgt spid="225"/>
                                        </p:tgtEl>
                                        <p:attrNameLst>
                                          <p:attrName>ppt_x</p:attrName>
                                          <p:attrName>ppt_y</p:attrName>
                                        </p:attrNameLst>
                                      </p:cBhvr>
                                    </p:animMotion>
                                    <p:set>
                                      <p:cBhvr additive="base" accumulate="none">
                                        <p:cTn id="191" dur="500" fill="hold">
                                          <p:stCondLst>
                                            <p:cond delay="1300"/>
                                          </p:stCondLst>
                                        </p:cTn>
                                        <p:tgtEl>
                                          <p:spTgt spid="225"/>
                                        </p:tgtEl>
                                        <p:attrNameLst>
                                          <p:attrName>style.visibility</p:attrName>
                                        </p:attrNameLst>
                                      </p:cBhvr>
                                      <p:to>
                                        <p:strVal val="hidden"/>
                                      </p:to>
                                    </p:set>
                                  </p:childTnLst>
                                </p:cTn>
                              </p:par>
                              <p:par>
                                <p:cTn id="192" presetID="63" presetClass="path" presetSubtype="0" repeatCount="2000" fill="hold" nodeType="withEffect">
                                  <p:stCondLst>
                                    <p:cond delay="500"/>
                                  </p:stCondLst>
                                  <p:childTnLst>
                                    <p:animMotion origin="layout" path="M 3.54167E-6 2.22222E-6 L 0.63216 2.22222E-6 " pathEditMode="relative" rAng="0" ptsTypes="AA">
                                      <p:cBhvr additive="base" accumulate="none">
                                        <p:cTn id="193" dur="700" fill="hold"/>
                                        <p:tgtEl>
                                          <p:spTgt spid="226"/>
                                        </p:tgtEl>
                                        <p:attrNameLst>
                                          <p:attrName>ppt_x</p:attrName>
                                          <p:attrName>ppt_y</p:attrName>
                                        </p:attrNameLst>
                                      </p:cBhvr>
                                      <p:rCtr x="31602" y="0"/>
                                    </p:animMotion>
                                    <p:set>
                                      <p:cBhvr additive="base" accumulate="none">
                                        <p:cTn id="194" dur="250" fill="hold">
                                          <p:stCondLst>
                                            <p:cond delay="700"/>
                                          </p:stCondLst>
                                        </p:cTn>
                                        <p:tgtEl>
                                          <p:spTgt spid="226"/>
                                        </p:tgtEl>
                                        <p:attrNameLst>
                                          <p:attrName>style.visibility</p:attrName>
                                        </p:attrNameLst>
                                      </p:cBhvr>
                                      <p:to>
                                        <p:strVal val="visible"/>
                                      </p:to>
                                    </p:set>
                                    <p:animMotion origin="layout" path="M 0.63216 2.22222E-6 L 1.70573 2.22222E-6 " pathEditMode="relative" rAng="0" ptsTypes="AA">
                                      <p:cBhvr additive="base" accumulate="none" from="" to="">
                                        <p:cTn id="195" dur="350" fill="hold">
                                          <p:stCondLst>
                                            <p:cond delay="950"/>
                                          </p:stCondLst>
                                        </p:cTn>
                                        <p:tgtEl>
                                          <p:spTgt spid="226"/>
                                        </p:tgtEl>
                                        <p:attrNameLst>
                                          <p:attrName>ppt_x</p:attrName>
                                          <p:attrName>ppt_y</p:attrName>
                                        </p:attrNameLst>
                                      </p:cBhvr>
                                      <p:rCtr x="53672" y="0"/>
                                    </p:animMotion>
                                    <p:set>
                                      <p:cBhvr additive="base" accumulate="none">
                                        <p:cTn id="196" dur="500" fill="hold">
                                          <p:stCondLst>
                                            <p:cond delay="1300"/>
                                          </p:stCondLst>
                                        </p:cTn>
                                        <p:tgtEl>
                                          <p:spTgt spid="226"/>
                                        </p:tgtEl>
                                        <p:attrNameLst>
                                          <p:attrName/>
                                        </p:attrNameLst>
                                      </p:cBhvr>
                                      <p:to>
                                        <p:strVal val=""/>
                                      </p:to>
                                    </p:set>
                                  </p:childTnLst>
                                </p:cTn>
                              </p:par>
                              <p:par>
                                <p:cTn id="197" presetID="52" presetClass="entr" presetSubtype="0" fill="hold" grpId="0" nodeType="withEffect">
                                  <p:stCondLst>
                                    <p:cond delay="0"/>
                                  </p:stCondLst>
                                  <p:iterate type="lt">
                                    <p:tmPct val="10000"/>
                                  </p:iterate>
                                  <p:childTnLst>
                                    <p:set>
                                      <p:cBhvr>
                                        <p:cTn id="198" dur="1" fill="hold">
                                          <p:stCondLst>
                                            <p:cond delay="0"/>
                                          </p:stCondLst>
                                        </p:cTn>
                                        <p:tgtEl>
                                          <p:spTgt spid="228"/>
                                        </p:tgtEl>
                                        <p:attrNameLst>
                                          <p:attrName>style.visibility</p:attrName>
                                        </p:attrNameLst>
                                      </p:cBhvr>
                                      <p:to>
                                        <p:strVal val="visible"/>
                                      </p:to>
                                    </p:set>
                                    <p:animScale>
                                      <p:cBhvr>
                                        <p:cTn id="199" dur="1000" decel="50000" fill="hold">
                                          <p:stCondLst>
                                            <p:cond delay="0"/>
                                          </p:stCondLst>
                                        </p:cTn>
                                        <p:tgtEl>
                                          <p:spTgt spid="2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0" dur="1000" decel="50000" fill="hold">
                                          <p:stCondLst>
                                            <p:cond delay="0"/>
                                          </p:stCondLst>
                                        </p:cTn>
                                        <p:tgtEl>
                                          <p:spTgt spid="228"/>
                                        </p:tgtEl>
                                        <p:attrNameLst>
                                          <p:attrName>ppt_x</p:attrName>
                                          <p:attrName>ppt_y</p:attrName>
                                        </p:attrNameLst>
                                      </p:cBhvr>
                                    </p:animMotion>
                                    <p:animEffect transition="in" filter="fade">
                                      <p:cBhvr>
                                        <p:cTn id="201" dur="1000"/>
                                        <p:tgtEl>
                                          <p:spTgt spid="228"/>
                                        </p:tgtEl>
                                      </p:cBhvr>
                                    </p:animEffect>
                                  </p:childTnLst>
                                </p:cTn>
                              </p:par>
                              <p:par>
                                <p:cTn id="202" presetID="10" presetClass="entr" presetSubtype="0" repeatCount="indefinite" fill="hold" grpId="0" nodeType="withEffect">
                                  <p:stCondLst>
                                    <p:cond delay="0"/>
                                  </p:stCondLst>
                                  <p:childTnLst>
                                    <p:set>
                                      <p:cBhvr>
                                        <p:cTn id="203" dur="1" fill="hold">
                                          <p:stCondLst>
                                            <p:cond delay="0"/>
                                          </p:stCondLst>
                                        </p:cTn>
                                        <p:tgtEl>
                                          <p:spTgt spid="70"/>
                                        </p:tgtEl>
                                        <p:attrNameLst>
                                          <p:attrName>style.visibility</p:attrName>
                                        </p:attrNameLst>
                                      </p:cBhvr>
                                      <p:to>
                                        <p:strVal val="visible"/>
                                      </p:to>
                                    </p:set>
                                    <p:animEffect transition="out" filter="fade">
                                      <p:cBhvr additive="base" accumulate="none">
                                        <p:cTn id="204" dur="316" fill="hold">
                                          <p:stCondLst>
                                            <p:cond delay="2213"/>
                                          </p:stCondLst>
                                        </p:cTn>
                                        <p:tgtEl>
                                          <p:spTgt spid="70"/>
                                        </p:tgtEl>
                                      </p:cBhvr>
                                    </p:animEffect>
                                    <p:animEffect transition="in" filter="fade">
                                      <p:cBhvr additive="base" accumulate="none">
                                        <p:cTn id="205" dur="316" fill="hold">
                                          <p:stCondLst>
                                            <p:cond delay="0"/>
                                          </p:stCondLst>
                                        </p:cTn>
                                        <p:tgtEl>
                                          <p:spTgt spid="70"/>
                                        </p:tgtEl>
                                      </p:cBhvr>
                                    </p:animEffect>
                                    <p:set>
                                      <p:cBhvr additive="base" accumulate="none">
                                        <p:cTn id="206" dur="1" fill="hold">
                                          <p:stCondLst>
                                            <p:cond delay="2528"/>
                                          </p:stCondLst>
                                        </p:cTn>
                                        <p:tgtEl>
                                          <p:spTgt spid="70"/>
                                        </p:tgtEl>
                                        <p:attrNameLst>
                                          <p:attrName>style.visibility</p:attrName>
                                        </p:attrNameLst>
                                      </p:cBhvr>
                                      <p:to>
                                        <p:strVal val="hidden"/>
                                      </p:to>
                                    </p:set>
                                    <p:set>
                                      <p:cBhvr additive="base" accumulate="none">
                                        <p:cTn id="207" dur="2908" fill="hold">
                                          <p:stCondLst>
                                            <p:cond delay="0"/>
                                          </p:stCondLst>
                                        </p:cTn>
                                        <p:tgtEl>
                                          <p:spTgt spid="70"/>
                                        </p:tgtEl>
                                        <p:attrNameLst>
                                          <p:attrName/>
                                        </p:attrNameLst>
                                      </p:cBhvr>
                                      <p:to>
                                        <p:strVal val=""/>
                                      </p:to>
                                    </p:set>
                                  </p:childTnLst>
                                </p:cTn>
                              </p:par>
                              <p:par>
                                <p:cTn id="208" presetID="0" presetClass="path" presetSubtype="0" repeatCount="indefinite" fill="hold" grpId="1" nodeType="withEffect">
                                  <p:stCondLst>
                                    <p:cond delay="0"/>
                                  </p:stCondLst>
                                  <p:childTnLst>
                                    <p:animMotion origin="layout" path="M 2.08333E-6 -1.85185E-6 C 0.07122 -0.04398 0.06237 -0.16273 0.0901 -0.27847 " pathEditMode="relative" rAng="0" ptsTypes="AA">
                                      <p:cBhvr>
                                        <p:cTn id="209" dur="2714" fill="hold"/>
                                        <p:tgtEl>
                                          <p:spTgt spid="70"/>
                                        </p:tgtEl>
                                        <p:attrNameLst>
                                          <p:attrName>ppt_x</p:attrName>
                                          <p:attrName>ppt_y</p:attrName>
                                        </p:attrNameLst>
                                      </p:cBhvr>
                                      <p:rCtr x="4505" y="-13935"/>
                                    </p:animMotion>
                                  </p:childTnLst>
                                </p:cTn>
                              </p:par>
                              <p:par>
                                <p:cTn id="210" presetID="10" presetClass="entr" presetSubtype="0" repeatCount="indefinite" fill="hold" grpId="0" nodeType="withEffect">
                                  <p:stCondLst>
                                    <p:cond delay="0"/>
                                  </p:stCondLst>
                                  <p:childTnLst>
                                    <p:set>
                                      <p:cBhvr>
                                        <p:cTn id="211" dur="1" fill="hold">
                                          <p:stCondLst>
                                            <p:cond delay="0"/>
                                          </p:stCondLst>
                                        </p:cTn>
                                        <p:tgtEl>
                                          <p:spTgt spid="72"/>
                                        </p:tgtEl>
                                        <p:attrNameLst>
                                          <p:attrName>style.visibility</p:attrName>
                                        </p:attrNameLst>
                                      </p:cBhvr>
                                      <p:to>
                                        <p:strVal val="visible"/>
                                      </p:to>
                                    </p:set>
                                    <p:animEffect transition="out" filter="fade">
                                      <p:cBhvr additive="base" accumulate="none">
                                        <p:cTn id="212" dur="250" fill="hold">
                                          <p:stCondLst>
                                            <p:cond delay="1750"/>
                                          </p:stCondLst>
                                        </p:cTn>
                                        <p:tgtEl>
                                          <p:spTgt spid="72"/>
                                        </p:tgtEl>
                                      </p:cBhvr>
                                    </p:animEffect>
                                    <p:animEffect transition="in" filter="fade">
                                      <p:cBhvr additive="base" accumulate="none">
                                        <p:cTn id="213" dur="250" fill="hold">
                                          <p:stCondLst>
                                            <p:cond delay="0"/>
                                          </p:stCondLst>
                                        </p:cTn>
                                        <p:tgtEl>
                                          <p:spTgt spid="72"/>
                                        </p:tgtEl>
                                      </p:cBhvr>
                                    </p:animEffect>
                                    <p:set>
                                      <p:cBhvr additive="base" accumulate="none">
                                        <p:cTn id="214" dur="1" fill="hold">
                                          <p:stCondLst>
                                            <p:cond delay="1999"/>
                                          </p:stCondLst>
                                        </p:cTn>
                                        <p:tgtEl>
                                          <p:spTgt spid="72"/>
                                        </p:tgtEl>
                                        <p:attrNameLst>
                                          <p:attrName>style.visibility</p:attrName>
                                        </p:attrNameLst>
                                      </p:cBhvr>
                                      <p:to>
                                        <p:strVal val="hidden"/>
                                      </p:to>
                                    </p:set>
                                    <p:set>
                                      <p:cBhvr additive="base" accumulate="none">
                                        <p:cTn id="215" dur="2300" fill="hold">
                                          <p:stCondLst>
                                            <p:cond delay="0"/>
                                          </p:stCondLst>
                                        </p:cTn>
                                        <p:tgtEl>
                                          <p:spTgt spid="72"/>
                                        </p:tgtEl>
                                        <p:attrNameLst>
                                          <p:attrName/>
                                        </p:attrNameLst>
                                      </p:cBhvr>
                                      <p:to>
                                        <p:strVal val=""/>
                                      </p:to>
                                    </p:set>
                                  </p:childTnLst>
                                </p:cTn>
                              </p:par>
                              <p:par>
                                <p:cTn id="216" presetID="0" presetClass="path" presetSubtype="0" repeatCount="indefinite" fill="hold" grpId="1" nodeType="withEffect">
                                  <p:stCondLst>
                                    <p:cond delay="0"/>
                                  </p:stCondLst>
                                  <p:childTnLst>
                                    <p:animMotion origin="layout" path="M 4.58333E-6 2.96296E-6 C -0.01133 -0.10556 -0.06198 -0.18449 -0.00769 -0.31459 " pathEditMode="relative" rAng="0" ptsTypes="AA">
                                      <p:cBhvr>
                                        <p:cTn id="217" dur="3409" fill="hold"/>
                                        <p:tgtEl>
                                          <p:spTgt spid="72"/>
                                        </p:tgtEl>
                                        <p:attrNameLst>
                                          <p:attrName>ppt_x</p:attrName>
                                          <p:attrName>ppt_y</p:attrName>
                                        </p:attrNameLst>
                                      </p:cBhvr>
                                      <p:rCtr x="-1628" y="-15741"/>
                                    </p:animMotion>
                                  </p:childTnLst>
                                </p:cTn>
                              </p:par>
                              <p:par>
                                <p:cTn id="218" presetID="10" presetClass="entr" presetSubtype="0" repeatCount="indefinite" fill="hold" grpId="0" nodeType="withEffect">
                                  <p:stCondLst>
                                    <p:cond delay="0"/>
                                  </p:stCondLst>
                                  <p:childTnLst>
                                    <p:set>
                                      <p:cBhvr>
                                        <p:cTn id="219" dur="1" fill="hold">
                                          <p:stCondLst>
                                            <p:cond delay="0"/>
                                          </p:stCondLst>
                                        </p:cTn>
                                        <p:tgtEl>
                                          <p:spTgt spid="73"/>
                                        </p:tgtEl>
                                        <p:attrNameLst>
                                          <p:attrName>style.visibility</p:attrName>
                                        </p:attrNameLst>
                                      </p:cBhvr>
                                      <p:to>
                                        <p:strVal val="visible"/>
                                      </p:to>
                                    </p:set>
                                    <p:animEffect transition="out" filter="fade">
                                      <p:cBhvr additive="base" accumulate="none">
                                        <p:cTn id="220" dur="419" fill="hold">
                                          <p:stCondLst>
                                            <p:cond delay="2935"/>
                                          </p:stCondLst>
                                        </p:cTn>
                                        <p:tgtEl>
                                          <p:spTgt spid="73"/>
                                        </p:tgtEl>
                                      </p:cBhvr>
                                    </p:animEffect>
                                    <p:animEffect transition="in" filter="fade">
                                      <p:cBhvr additive="base" accumulate="none">
                                        <p:cTn id="221" dur="419" fill="hold">
                                          <p:stCondLst>
                                            <p:cond delay="0"/>
                                          </p:stCondLst>
                                        </p:cTn>
                                        <p:tgtEl>
                                          <p:spTgt spid="73"/>
                                        </p:tgtEl>
                                      </p:cBhvr>
                                    </p:animEffect>
                                    <p:set>
                                      <p:cBhvr additive="base" accumulate="none">
                                        <p:cTn id="222" dur="1" fill="hold">
                                          <p:stCondLst>
                                            <p:cond delay="3353"/>
                                          </p:stCondLst>
                                        </p:cTn>
                                        <p:tgtEl>
                                          <p:spTgt spid="73"/>
                                        </p:tgtEl>
                                        <p:attrNameLst>
                                          <p:attrName>style.visibility</p:attrName>
                                        </p:attrNameLst>
                                      </p:cBhvr>
                                      <p:to>
                                        <p:strVal val="hidden"/>
                                      </p:to>
                                    </p:set>
                                    <p:set>
                                      <p:cBhvr additive="base" accumulate="none">
                                        <p:cTn id="223" dur="3858" fill="hold">
                                          <p:stCondLst>
                                            <p:cond delay="0"/>
                                          </p:stCondLst>
                                        </p:cTn>
                                        <p:tgtEl>
                                          <p:spTgt spid="73"/>
                                        </p:tgtEl>
                                        <p:attrNameLst>
                                          <p:attrName/>
                                        </p:attrNameLst>
                                      </p:cBhvr>
                                      <p:to>
                                        <p:strVal val=""/>
                                      </p:to>
                                    </p:set>
                                  </p:childTnLst>
                                </p:cTn>
                              </p:par>
                              <p:par>
                                <p:cTn id="224" presetID="0" presetClass="path" presetSubtype="0" repeatCount="indefinite" fill="hold" grpId="1" nodeType="withEffect">
                                  <p:stCondLst>
                                    <p:cond delay="0"/>
                                  </p:stCondLst>
                                  <p:childTnLst>
                                    <p:animMotion origin="layout" path="M -0.00013 2.22222E-6 C 0.06472 -0.13542 0.07722 -0.05139 0.13164 -0.18125 " pathEditMode="relative" rAng="0" ptsTypes="AA">
                                      <p:cBhvr>
                                        <p:cTn id="225" dur="3060" fill="hold"/>
                                        <p:tgtEl>
                                          <p:spTgt spid="73"/>
                                        </p:tgtEl>
                                        <p:attrNameLst>
                                          <p:attrName>ppt_x</p:attrName>
                                          <p:attrName>ppt_y</p:attrName>
                                        </p:attrNameLst>
                                      </p:cBhvr>
                                      <p:rCtr x="6589" y="-9074"/>
                                    </p:animMotion>
                                  </p:childTnLst>
                                </p:cTn>
                              </p:par>
                              <p:par>
                                <p:cTn id="226" presetID="10" presetClass="entr" presetSubtype="0" repeatCount="indefinite" fill="hold" grpId="0" nodeType="withEffect">
                                  <p:stCondLst>
                                    <p:cond delay="0"/>
                                  </p:stCondLst>
                                  <p:childTnLst>
                                    <p:set>
                                      <p:cBhvr>
                                        <p:cTn id="227" dur="1" fill="hold">
                                          <p:stCondLst>
                                            <p:cond delay="0"/>
                                          </p:stCondLst>
                                        </p:cTn>
                                        <p:tgtEl>
                                          <p:spTgt spid="74"/>
                                        </p:tgtEl>
                                        <p:attrNameLst>
                                          <p:attrName>style.visibility</p:attrName>
                                        </p:attrNameLst>
                                      </p:cBhvr>
                                      <p:to>
                                        <p:strVal val="visible"/>
                                      </p:to>
                                    </p:set>
                                    <p:animEffect transition="out" filter="fade">
                                      <p:cBhvr additive="base" accumulate="none">
                                        <p:cTn id="228" dur="305" fill="hold">
                                          <p:stCondLst>
                                            <p:cond delay="2133"/>
                                          </p:stCondLst>
                                        </p:cTn>
                                        <p:tgtEl>
                                          <p:spTgt spid="74"/>
                                        </p:tgtEl>
                                      </p:cBhvr>
                                    </p:animEffect>
                                    <p:animEffect transition="in" filter="fade">
                                      <p:cBhvr additive="base" accumulate="none">
                                        <p:cTn id="229" dur="305" fill="hold">
                                          <p:stCondLst>
                                            <p:cond delay="0"/>
                                          </p:stCondLst>
                                        </p:cTn>
                                        <p:tgtEl>
                                          <p:spTgt spid="74"/>
                                        </p:tgtEl>
                                      </p:cBhvr>
                                    </p:animEffect>
                                    <p:set>
                                      <p:cBhvr additive="base" accumulate="none">
                                        <p:cTn id="230" dur="1" fill="hold">
                                          <p:stCondLst>
                                            <p:cond delay="2437"/>
                                          </p:stCondLst>
                                        </p:cTn>
                                        <p:tgtEl>
                                          <p:spTgt spid="74"/>
                                        </p:tgtEl>
                                        <p:attrNameLst>
                                          <p:attrName>style.visibility</p:attrName>
                                        </p:attrNameLst>
                                      </p:cBhvr>
                                      <p:to>
                                        <p:strVal val="hidden"/>
                                      </p:to>
                                    </p:set>
                                    <p:set>
                                      <p:cBhvr additive="base" accumulate="none">
                                        <p:cTn id="231" dur="2804" fill="hold">
                                          <p:stCondLst>
                                            <p:cond delay="0"/>
                                          </p:stCondLst>
                                        </p:cTn>
                                        <p:tgtEl>
                                          <p:spTgt spid="74"/>
                                        </p:tgtEl>
                                        <p:attrNameLst>
                                          <p:attrName/>
                                        </p:attrNameLst>
                                      </p:cBhvr>
                                      <p:to>
                                        <p:strVal val=""/>
                                      </p:to>
                                    </p:set>
                                  </p:childTnLst>
                                </p:cTn>
                              </p:par>
                              <p:par>
                                <p:cTn id="232" presetID="0" presetClass="path" presetSubtype="0" repeatCount="indefinite" fill="hold" grpId="1" nodeType="withEffect">
                                  <p:stCondLst>
                                    <p:cond delay="0"/>
                                  </p:stCondLst>
                                  <p:childTnLst>
                                    <p:animMotion origin="layout" path="M -0.00013 -2.22222E-6 C 0.08373 -0.1206 0.14375 -0.01111 0.19831 -0.14097 " pathEditMode="relative" rAng="0" ptsTypes="AA">
                                      <p:cBhvr>
                                        <p:cTn id="233" dur="2924" fill="hold"/>
                                        <p:tgtEl>
                                          <p:spTgt spid="74"/>
                                        </p:tgtEl>
                                        <p:attrNameLst>
                                          <p:attrName>ppt_x</p:attrName>
                                          <p:attrName>ppt_y</p:attrName>
                                        </p:attrNameLst>
                                      </p:cBhvr>
                                      <p:rCtr x="9922" y="-7060"/>
                                    </p:animMotion>
                                  </p:childTnLst>
                                </p:cTn>
                              </p:par>
                              <p:par>
                                <p:cTn id="234" presetID="10" presetClass="entr" presetSubtype="0" repeatCount="indefinite" fill="hold" grpId="0" nodeType="withEffect">
                                  <p:stCondLst>
                                    <p:cond delay="0"/>
                                  </p:stCondLst>
                                  <p:childTnLst>
                                    <p:set>
                                      <p:cBhvr>
                                        <p:cTn id="235" dur="1" fill="hold">
                                          <p:stCondLst>
                                            <p:cond delay="0"/>
                                          </p:stCondLst>
                                        </p:cTn>
                                        <p:tgtEl>
                                          <p:spTgt spid="75"/>
                                        </p:tgtEl>
                                        <p:attrNameLst>
                                          <p:attrName>style.visibility</p:attrName>
                                        </p:attrNameLst>
                                      </p:cBhvr>
                                      <p:to>
                                        <p:strVal val="visible"/>
                                      </p:to>
                                    </p:set>
                                    <p:animEffect transition="out" filter="fade">
                                      <p:cBhvr additive="base" accumulate="none">
                                        <p:cTn id="236" dur="289" fill="hold">
                                          <p:stCondLst>
                                            <p:cond delay="2024"/>
                                          </p:stCondLst>
                                        </p:cTn>
                                        <p:tgtEl>
                                          <p:spTgt spid="75"/>
                                        </p:tgtEl>
                                      </p:cBhvr>
                                    </p:animEffect>
                                    <p:animEffect transition="in" filter="fade">
                                      <p:cBhvr additive="base" accumulate="none">
                                        <p:cTn id="237" dur="289" fill="hold">
                                          <p:stCondLst>
                                            <p:cond delay="0"/>
                                          </p:stCondLst>
                                        </p:cTn>
                                        <p:tgtEl>
                                          <p:spTgt spid="75"/>
                                        </p:tgtEl>
                                      </p:cBhvr>
                                    </p:animEffect>
                                    <p:set>
                                      <p:cBhvr additive="base" accumulate="none">
                                        <p:cTn id="238" dur="1" fill="hold">
                                          <p:stCondLst>
                                            <p:cond delay="2311"/>
                                          </p:stCondLst>
                                        </p:cTn>
                                        <p:tgtEl>
                                          <p:spTgt spid="75"/>
                                        </p:tgtEl>
                                        <p:attrNameLst>
                                          <p:attrName>style.visibility</p:attrName>
                                        </p:attrNameLst>
                                      </p:cBhvr>
                                      <p:to>
                                        <p:strVal val="hidden"/>
                                      </p:to>
                                    </p:set>
                                    <p:set>
                                      <p:cBhvr additive="base" accumulate="none">
                                        <p:cTn id="239" dur="2659" fill="hold">
                                          <p:stCondLst>
                                            <p:cond delay="0"/>
                                          </p:stCondLst>
                                        </p:cTn>
                                        <p:tgtEl>
                                          <p:spTgt spid="75"/>
                                        </p:tgtEl>
                                        <p:attrNameLst>
                                          <p:attrName/>
                                        </p:attrNameLst>
                                      </p:cBhvr>
                                      <p:to>
                                        <p:strVal val=""/>
                                      </p:to>
                                    </p:set>
                                  </p:childTnLst>
                                </p:cTn>
                              </p:par>
                              <p:par>
                                <p:cTn id="240" presetID="0" presetClass="path" presetSubtype="0" repeatCount="indefinite" fill="hold" grpId="1" nodeType="withEffect">
                                  <p:stCondLst>
                                    <p:cond delay="0"/>
                                  </p:stCondLst>
                                  <p:childTnLst>
                                    <p:animMotion origin="layout" path="M -4.79167E-6 2.59259E-6 C -0.04023 -0.14422 0.01732 -0.1956 -0.00299 -0.34422 " pathEditMode="relative" rAng="0" ptsTypes="AA">
                                      <p:cBhvr>
                                        <p:cTn id="241" dur="2191" fill="hold"/>
                                        <p:tgtEl>
                                          <p:spTgt spid="75"/>
                                        </p:tgtEl>
                                        <p:attrNameLst>
                                          <p:attrName>ppt_x</p:attrName>
                                          <p:attrName>ppt_y</p:attrName>
                                        </p:attrNameLst>
                                      </p:cBhvr>
                                      <p:rCtr x="-664" y="-17222"/>
                                    </p:animMotion>
                                  </p:childTnLst>
                                </p:cTn>
                              </p:par>
                              <p:par>
                                <p:cTn id="242" presetID="10" presetClass="entr" presetSubtype="0" repeatCount="indefinite" fill="hold" grpId="0" nodeType="withEffect">
                                  <p:stCondLst>
                                    <p:cond delay="0"/>
                                  </p:stCondLst>
                                  <p:childTnLst>
                                    <p:set>
                                      <p:cBhvr>
                                        <p:cTn id="243" dur="1" fill="hold">
                                          <p:stCondLst>
                                            <p:cond delay="0"/>
                                          </p:stCondLst>
                                        </p:cTn>
                                        <p:tgtEl>
                                          <p:spTgt spid="76"/>
                                        </p:tgtEl>
                                        <p:attrNameLst>
                                          <p:attrName>style.visibility</p:attrName>
                                        </p:attrNameLst>
                                      </p:cBhvr>
                                      <p:to>
                                        <p:strVal val="visible"/>
                                      </p:to>
                                    </p:set>
                                    <p:animEffect transition="out" filter="fade">
                                      <p:cBhvr additive="base" accumulate="none">
                                        <p:cTn id="244" dur="346" fill="hold">
                                          <p:stCondLst>
                                            <p:cond delay="2419"/>
                                          </p:stCondLst>
                                        </p:cTn>
                                        <p:tgtEl>
                                          <p:spTgt spid="76"/>
                                        </p:tgtEl>
                                      </p:cBhvr>
                                    </p:animEffect>
                                    <p:animEffect transition="in" filter="fade">
                                      <p:cBhvr additive="base" accumulate="none">
                                        <p:cTn id="245" dur="346" fill="hold">
                                          <p:stCondLst>
                                            <p:cond delay="0"/>
                                          </p:stCondLst>
                                        </p:cTn>
                                        <p:tgtEl>
                                          <p:spTgt spid="76"/>
                                        </p:tgtEl>
                                      </p:cBhvr>
                                    </p:animEffect>
                                    <p:set>
                                      <p:cBhvr additive="base" accumulate="none">
                                        <p:cTn id="246" dur="1" fill="hold">
                                          <p:stCondLst>
                                            <p:cond delay="2763"/>
                                          </p:stCondLst>
                                        </p:cTn>
                                        <p:tgtEl>
                                          <p:spTgt spid="76"/>
                                        </p:tgtEl>
                                        <p:attrNameLst>
                                          <p:attrName>style.visibility</p:attrName>
                                        </p:attrNameLst>
                                      </p:cBhvr>
                                      <p:to>
                                        <p:strVal val="hidden"/>
                                      </p:to>
                                    </p:set>
                                    <p:set>
                                      <p:cBhvr additive="base" accumulate="none">
                                        <p:cTn id="247" dur="3180" fill="hold">
                                          <p:stCondLst>
                                            <p:cond delay="0"/>
                                          </p:stCondLst>
                                        </p:cTn>
                                        <p:tgtEl>
                                          <p:spTgt spid="76"/>
                                        </p:tgtEl>
                                        <p:attrNameLst>
                                          <p:attrName/>
                                        </p:attrNameLst>
                                      </p:cBhvr>
                                      <p:to>
                                        <p:strVal val=""/>
                                      </p:to>
                                    </p:set>
                                  </p:childTnLst>
                                </p:cTn>
                              </p:par>
                              <p:par>
                                <p:cTn id="248" presetID="0" presetClass="path" presetSubtype="0" repeatCount="indefinite" fill="hold" grpId="1" nodeType="withEffect">
                                  <p:stCondLst>
                                    <p:cond delay="0"/>
                                  </p:stCondLst>
                                  <p:childTnLst>
                                    <p:animMotion origin="layout" path="M -1.04167E-6 3.7037E-7 C 0.00378 -0.22477 0.15404 -0.14306 0.13373 -0.2912 " pathEditMode="relative" rAng="0" ptsTypes="AA">
                                      <p:cBhvr>
                                        <p:cTn id="249" dur="2340" fill="hold"/>
                                        <p:tgtEl>
                                          <p:spTgt spid="76"/>
                                        </p:tgtEl>
                                        <p:attrNameLst>
                                          <p:attrName>ppt_x</p:attrName>
                                          <p:attrName>ppt_y</p:attrName>
                                        </p:attrNameLst>
                                      </p:cBhvr>
                                      <p:rCtr x="6771" y="-14560"/>
                                    </p:animMotion>
                                  </p:childTnLst>
                                </p:cTn>
                              </p:par>
                              <p:par>
                                <p:cTn id="250" presetID="10" presetClass="entr" presetSubtype="0" repeatCount="indefinite" fill="hold" grpId="0" nodeType="withEffect">
                                  <p:stCondLst>
                                    <p:cond delay="0"/>
                                  </p:stCondLst>
                                  <p:childTnLst>
                                    <p:set>
                                      <p:cBhvr>
                                        <p:cTn id="251" dur="1" fill="hold">
                                          <p:stCondLst>
                                            <p:cond delay="0"/>
                                          </p:stCondLst>
                                        </p:cTn>
                                        <p:tgtEl>
                                          <p:spTgt spid="77"/>
                                        </p:tgtEl>
                                        <p:attrNameLst>
                                          <p:attrName>style.visibility</p:attrName>
                                        </p:attrNameLst>
                                      </p:cBhvr>
                                      <p:to>
                                        <p:strVal val="visible"/>
                                      </p:to>
                                    </p:set>
                                    <p:animEffect transition="out" filter="fade">
                                      <p:cBhvr additive="base" accumulate="none">
                                        <p:cTn id="252" dur="419" fill="hold">
                                          <p:stCondLst>
                                            <p:cond delay="2933"/>
                                          </p:stCondLst>
                                        </p:cTn>
                                        <p:tgtEl>
                                          <p:spTgt spid="77"/>
                                        </p:tgtEl>
                                      </p:cBhvr>
                                    </p:animEffect>
                                    <p:animEffect transition="in" filter="fade">
                                      <p:cBhvr additive="base" accumulate="none">
                                        <p:cTn id="253" dur="419" fill="hold">
                                          <p:stCondLst>
                                            <p:cond delay="0"/>
                                          </p:stCondLst>
                                        </p:cTn>
                                        <p:tgtEl>
                                          <p:spTgt spid="77"/>
                                        </p:tgtEl>
                                      </p:cBhvr>
                                    </p:animEffect>
                                    <p:set>
                                      <p:cBhvr additive="base" accumulate="none">
                                        <p:cTn id="254" dur="1" fill="hold">
                                          <p:stCondLst>
                                            <p:cond delay="3351"/>
                                          </p:stCondLst>
                                        </p:cTn>
                                        <p:tgtEl>
                                          <p:spTgt spid="77"/>
                                        </p:tgtEl>
                                        <p:attrNameLst>
                                          <p:attrName>style.visibility</p:attrName>
                                        </p:attrNameLst>
                                      </p:cBhvr>
                                      <p:to>
                                        <p:strVal val="hidden"/>
                                      </p:to>
                                    </p:set>
                                    <p:set>
                                      <p:cBhvr additive="base" accumulate="none">
                                        <p:cTn id="255" dur="3855" fill="hold">
                                          <p:stCondLst>
                                            <p:cond delay="0"/>
                                          </p:stCondLst>
                                        </p:cTn>
                                        <p:tgtEl>
                                          <p:spTgt spid="77"/>
                                        </p:tgtEl>
                                        <p:attrNameLst>
                                          <p:attrName/>
                                        </p:attrNameLst>
                                      </p:cBhvr>
                                      <p:to>
                                        <p:strVal val=""/>
                                      </p:to>
                                    </p:set>
                                  </p:childTnLst>
                                </p:cTn>
                              </p:par>
                              <p:par>
                                <p:cTn id="256" presetID="0" presetClass="path" presetSubtype="0" repeatCount="indefinite" fill="hold" grpId="1" nodeType="withEffect">
                                  <p:stCondLst>
                                    <p:cond delay="0"/>
                                  </p:stCondLst>
                                  <p:childTnLst>
                                    <p:animMotion origin="layout" path="M -1.45833E-6 2.96296E-6 C 0.03229 -0.19769 0.04193 -0.19838 0.1336 -0.29121 " pathEditMode="relative" rAng="0" ptsTypes="AA">
                                      <p:cBhvr>
                                        <p:cTn id="257" dur="2196" fill="hold"/>
                                        <p:tgtEl>
                                          <p:spTgt spid="77"/>
                                        </p:tgtEl>
                                        <p:attrNameLst>
                                          <p:attrName>ppt_x</p:attrName>
                                          <p:attrName>ppt_y</p:attrName>
                                        </p:attrNameLst>
                                      </p:cBhvr>
                                      <p:rCtr x="6680" y="-14560"/>
                                    </p:animMotion>
                                  </p:childTnLst>
                                </p:cTn>
                              </p:par>
                              <p:par>
                                <p:cTn id="258" presetID="10" presetClass="entr" presetSubtype="0" repeatCount="indefinite" fill="hold" grpId="0" nodeType="withEffect">
                                  <p:stCondLst>
                                    <p:cond delay="0"/>
                                  </p:stCondLst>
                                  <p:childTnLst>
                                    <p:set>
                                      <p:cBhvr>
                                        <p:cTn id="259" dur="1" fill="hold">
                                          <p:stCondLst>
                                            <p:cond delay="0"/>
                                          </p:stCondLst>
                                        </p:cTn>
                                        <p:tgtEl>
                                          <p:spTgt spid="78"/>
                                        </p:tgtEl>
                                        <p:attrNameLst>
                                          <p:attrName>style.visibility</p:attrName>
                                        </p:attrNameLst>
                                      </p:cBhvr>
                                      <p:to>
                                        <p:strVal val="visible"/>
                                      </p:to>
                                    </p:set>
                                    <p:animEffect transition="out" filter="fade">
                                      <p:cBhvr additive="base" accumulate="none">
                                        <p:cTn id="260" dur="314" fill="hold">
                                          <p:stCondLst>
                                            <p:cond delay="2197"/>
                                          </p:stCondLst>
                                        </p:cTn>
                                        <p:tgtEl>
                                          <p:spTgt spid="78"/>
                                        </p:tgtEl>
                                      </p:cBhvr>
                                    </p:animEffect>
                                    <p:animEffect transition="in" filter="fade">
                                      <p:cBhvr additive="base" accumulate="none">
                                        <p:cTn id="261" dur="314" fill="hold">
                                          <p:stCondLst>
                                            <p:cond delay="0"/>
                                          </p:stCondLst>
                                        </p:cTn>
                                        <p:tgtEl>
                                          <p:spTgt spid="78"/>
                                        </p:tgtEl>
                                      </p:cBhvr>
                                    </p:animEffect>
                                    <p:set>
                                      <p:cBhvr additive="base" accumulate="none">
                                        <p:cTn id="262" dur="1" fill="hold">
                                          <p:stCondLst>
                                            <p:cond delay="2510"/>
                                          </p:stCondLst>
                                        </p:cTn>
                                        <p:tgtEl>
                                          <p:spTgt spid="78"/>
                                        </p:tgtEl>
                                        <p:attrNameLst>
                                          <p:attrName>style.visibility</p:attrName>
                                        </p:attrNameLst>
                                      </p:cBhvr>
                                      <p:to>
                                        <p:strVal val="hidden"/>
                                      </p:to>
                                    </p:set>
                                    <p:set>
                                      <p:cBhvr additive="base" accumulate="none">
                                        <p:cTn id="263" dur="2888" fill="hold">
                                          <p:stCondLst>
                                            <p:cond delay="0"/>
                                          </p:stCondLst>
                                        </p:cTn>
                                        <p:tgtEl>
                                          <p:spTgt spid="78"/>
                                        </p:tgtEl>
                                        <p:attrNameLst>
                                          <p:attrName/>
                                        </p:attrNameLst>
                                      </p:cBhvr>
                                      <p:to>
                                        <p:strVal val=""/>
                                      </p:to>
                                    </p:set>
                                  </p:childTnLst>
                                </p:cTn>
                              </p:par>
                              <p:par>
                                <p:cTn id="264" presetID="0" presetClass="path" presetSubtype="0" repeatCount="indefinite" fill="hold" grpId="1" nodeType="withEffect">
                                  <p:stCondLst>
                                    <p:cond delay="0"/>
                                  </p:stCondLst>
                                  <p:childTnLst>
                                    <p:animMotion origin="layout" path="M -1.04167E-6 -2.22222E-6 C 0.10703 -0.07315 0.10599 -0.1625 0.13359 -0.2912 " pathEditMode="relative" rAng="0" ptsTypes="AA">
                                      <p:cBhvr>
                                        <p:cTn id="265" dur="2546" fill="hold"/>
                                        <p:tgtEl>
                                          <p:spTgt spid="78"/>
                                        </p:tgtEl>
                                        <p:attrNameLst>
                                          <p:attrName>ppt_x</p:attrName>
                                          <p:attrName>ppt_y</p:attrName>
                                        </p:attrNameLst>
                                      </p:cBhvr>
                                      <p:rCtr x="6680" y="-14560"/>
                                    </p:animMotion>
                                  </p:childTnLst>
                                </p:cTn>
                              </p:par>
                              <p:par>
                                <p:cTn id="266" presetID="10" presetClass="entr" presetSubtype="0" repeatCount="indefinite" fill="hold" grpId="0" nodeType="withEffect">
                                  <p:stCondLst>
                                    <p:cond delay="0"/>
                                  </p:stCondLst>
                                  <p:childTnLst>
                                    <p:set>
                                      <p:cBhvr>
                                        <p:cTn id="267" dur="1" fill="hold">
                                          <p:stCondLst>
                                            <p:cond delay="0"/>
                                          </p:stCondLst>
                                        </p:cTn>
                                        <p:tgtEl>
                                          <p:spTgt spid="79"/>
                                        </p:tgtEl>
                                        <p:attrNameLst>
                                          <p:attrName>style.visibility</p:attrName>
                                        </p:attrNameLst>
                                      </p:cBhvr>
                                      <p:to>
                                        <p:strVal val="visible"/>
                                      </p:to>
                                    </p:set>
                                    <p:animEffect transition="out" filter="fade">
                                      <p:cBhvr additive="base" accumulate="none">
                                        <p:cTn id="268" dur="407" fill="hold">
                                          <p:stCondLst>
                                            <p:cond delay="2850"/>
                                          </p:stCondLst>
                                        </p:cTn>
                                        <p:tgtEl>
                                          <p:spTgt spid="79"/>
                                        </p:tgtEl>
                                      </p:cBhvr>
                                    </p:animEffect>
                                    <p:animEffect transition="in" filter="fade">
                                      <p:cBhvr additive="base" accumulate="none">
                                        <p:cTn id="269" dur="407" fill="hold">
                                          <p:stCondLst>
                                            <p:cond delay="0"/>
                                          </p:stCondLst>
                                        </p:cTn>
                                        <p:tgtEl>
                                          <p:spTgt spid="79"/>
                                        </p:tgtEl>
                                      </p:cBhvr>
                                    </p:animEffect>
                                    <p:set>
                                      <p:cBhvr additive="base" accumulate="none">
                                        <p:cTn id="270" dur="1" fill="hold">
                                          <p:stCondLst>
                                            <p:cond delay="3255"/>
                                          </p:stCondLst>
                                        </p:cTn>
                                        <p:tgtEl>
                                          <p:spTgt spid="79"/>
                                        </p:tgtEl>
                                        <p:attrNameLst>
                                          <p:attrName>style.visibility</p:attrName>
                                        </p:attrNameLst>
                                      </p:cBhvr>
                                      <p:to>
                                        <p:strVal val="hidden"/>
                                      </p:to>
                                    </p:set>
                                    <p:set>
                                      <p:cBhvr additive="base" accumulate="none">
                                        <p:cTn id="271" dur="3745" fill="hold">
                                          <p:stCondLst>
                                            <p:cond delay="0"/>
                                          </p:stCondLst>
                                        </p:cTn>
                                        <p:tgtEl>
                                          <p:spTgt spid="79"/>
                                        </p:tgtEl>
                                        <p:attrNameLst>
                                          <p:attrName/>
                                        </p:attrNameLst>
                                      </p:cBhvr>
                                      <p:to>
                                        <p:strVal val=""/>
                                      </p:to>
                                    </p:set>
                                  </p:childTnLst>
                                </p:cTn>
                              </p:par>
                              <p:par>
                                <p:cTn id="272" presetID="0" presetClass="path" presetSubtype="0" repeatCount="indefinite" fill="hold" grpId="1" nodeType="withEffect">
                                  <p:stCondLst>
                                    <p:cond delay="0"/>
                                  </p:stCondLst>
                                  <p:childTnLst>
                                    <p:animMotion origin="layout" path="M -1.45833E-6 -1.85185E-6 C 0.00104 -0.11574 -0.11797 -0.13287 -0.09036 -0.26157 " pathEditMode="relative" rAng="0" ptsTypes="AA">
                                      <p:cBhvr>
                                        <p:cTn id="273" dur="3501" fill="hold"/>
                                        <p:tgtEl>
                                          <p:spTgt spid="79"/>
                                        </p:tgtEl>
                                        <p:attrNameLst>
                                          <p:attrName>ppt_x</p:attrName>
                                          <p:attrName>ppt_y</p:attrName>
                                        </p:attrNameLst>
                                      </p:cBhvr>
                                      <p:rCtr x="-4727" y="-13079"/>
                                    </p:animMotion>
                                  </p:childTnLst>
                                </p:cTn>
                              </p:par>
                              <p:par>
                                <p:cTn id="274" presetID="10" presetClass="entr" presetSubtype="0" repeatCount="indefinite" fill="hold" grpId="0" nodeType="withEffect">
                                  <p:stCondLst>
                                    <p:cond delay="0"/>
                                  </p:stCondLst>
                                  <p:childTnLst>
                                    <p:set>
                                      <p:cBhvr>
                                        <p:cTn id="275" dur="1" fill="hold">
                                          <p:stCondLst>
                                            <p:cond delay="0"/>
                                          </p:stCondLst>
                                        </p:cTn>
                                        <p:tgtEl>
                                          <p:spTgt spid="71"/>
                                        </p:tgtEl>
                                        <p:attrNameLst>
                                          <p:attrName>style.visibility</p:attrName>
                                        </p:attrNameLst>
                                      </p:cBhvr>
                                      <p:to>
                                        <p:strVal val="visible"/>
                                      </p:to>
                                    </p:set>
                                    <p:animEffect transition="out" filter="fade">
                                      <p:cBhvr additive="base" accumulate="none">
                                        <p:cTn id="276" dur="277" fill="hold">
                                          <p:stCondLst>
                                            <p:cond delay="1937"/>
                                          </p:stCondLst>
                                        </p:cTn>
                                        <p:tgtEl>
                                          <p:spTgt spid="71"/>
                                        </p:tgtEl>
                                      </p:cBhvr>
                                    </p:animEffect>
                                    <p:animEffect transition="in" filter="fade">
                                      <p:cBhvr additive="base" accumulate="none">
                                        <p:cTn id="277" dur="277" fill="hold">
                                          <p:stCondLst>
                                            <p:cond delay="0"/>
                                          </p:stCondLst>
                                        </p:cTn>
                                        <p:tgtEl>
                                          <p:spTgt spid="71"/>
                                        </p:tgtEl>
                                      </p:cBhvr>
                                    </p:animEffect>
                                    <p:set>
                                      <p:cBhvr additive="base" accumulate="none">
                                        <p:cTn id="278" dur="1" fill="hold">
                                          <p:stCondLst>
                                            <p:cond delay="2213"/>
                                          </p:stCondLst>
                                        </p:cTn>
                                        <p:tgtEl>
                                          <p:spTgt spid="71"/>
                                        </p:tgtEl>
                                        <p:attrNameLst>
                                          <p:attrName>style.visibility</p:attrName>
                                        </p:attrNameLst>
                                      </p:cBhvr>
                                      <p:to>
                                        <p:strVal val="hidden"/>
                                      </p:to>
                                    </p:set>
                                    <p:set>
                                      <p:cBhvr additive="base" accumulate="none">
                                        <p:cTn id="279" dur="2546" fill="hold">
                                          <p:stCondLst>
                                            <p:cond delay="0"/>
                                          </p:stCondLst>
                                        </p:cTn>
                                        <p:tgtEl>
                                          <p:spTgt spid="71"/>
                                        </p:tgtEl>
                                        <p:attrNameLst>
                                          <p:attrName/>
                                        </p:attrNameLst>
                                      </p:cBhvr>
                                      <p:to>
                                        <p:strVal val=""/>
                                      </p:to>
                                    </p:set>
                                  </p:childTnLst>
                                </p:cTn>
                              </p:par>
                              <p:par>
                                <p:cTn id="280" presetID="0" presetClass="path" presetSubtype="0" repeatCount="indefinite" fill="hold" grpId="1" nodeType="withEffect">
                                  <p:stCondLst>
                                    <p:cond delay="0"/>
                                  </p:stCondLst>
                                  <p:childTnLst>
                                    <p:animMotion origin="layout" path="M -2.91667E-6 1.11022E-16 C 0.07604 -0.05301 0.06667 -0.19606 0.09636 -0.33519 " pathEditMode="relative" rAng="0" ptsTypes="AA">
                                      <p:cBhvr>
                                        <p:cTn id="281" dur="3347" fill="hold"/>
                                        <p:tgtEl>
                                          <p:spTgt spid="71"/>
                                        </p:tgtEl>
                                        <p:attrNameLst>
                                          <p:attrName>ppt_x</p:attrName>
                                          <p:attrName>ppt_y</p:attrName>
                                        </p:attrNameLst>
                                      </p:cBhvr>
                                      <p:rCtr x="4818" y="-16759"/>
                                    </p:animMotion>
                                  </p:childTnLst>
                                </p:cTn>
                              </p:par>
                              <p:par>
                                <p:cTn id="282" presetID="10" presetClass="entr" presetSubtype="0" repeatCount="indefinite" fill="hold" grpId="0" nodeType="withEffect">
                                  <p:stCondLst>
                                    <p:cond delay="0"/>
                                  </p:stCondLst>
                                  <p:childTnLst>
                                    <p:set>
                                      <p:cBhvr>
                                        <p:cTn id="283" dur="1" fill="hold">
                                          <p:stCondLst>
                                            <p:cond delay="0"/>
                                          </p:stCondLst>
                                        </p:cTn>
                                        <p:tgtEl>
                                          <p:spTgt spid="80"/>
                                        </p:tgtEl>
                                        <p:attrNameLst>
                                          <p:attrName>style.visibility</p:attrName>
                                        </p:attrNameLst>
                                      </p:cBhvr>
                                      <p:to>
                                        <p:strVal val="visible"/>
                                      </p:to>
                                    </p:set>
                                    <p:animEffect transition="out" filter="fade">
                                      <p:cBhvr additive="base" accumulate="none">
                                        <p:cTn id="284" dur="273" fill="hold">
                                          <p:stCondLst>
                                            <p:cond delay="1912"/>
                                          </p:stCondLst>
                                        </p:cTn>
                                        <p:tgtEl>
                                          <p:spTgt spid="80"/>
                                        </p:tgtEl>
                                      </p:cBhvr>
                                    </p:animEffect>
                                    <p:animEffect transition="in" filter="fade">
                                      <p:cBhvr additive="base" accumulate="none">
                                        <p:cTn id="285" dur="273" fill="hold">
                                          <p:stCondLst>
                                            <p:cond delay="0"/>
                                          </p:stCondLst>
                                        </p:cTn>
                                        <p:tgtEl>
                                          <p:spTgt spid="80"/>
                                        </p:tgtEl>
                                      </p:cBhvr>
                                    </p:animEffect>
                                    <p:set>
                                      <p:cBhvr additive="base" accumulate="none">
                                        <p:cTn id="286" dur="1" fill="hold">
                                          <p:stCondLst>
                                            <p:cond delay="2184"/>
                                          </p:stCondLst>
                                        </p:cTn>
                                        <p:tgtEl>
                                          <p:spTgt spid="80"/>
                                        </p:tgtEl>
                                        <p:attrNameLst>
                                          <p:attrName>style.visibility</p:attrName>
                                        </p:attrNameLst>
                                      </p:cBhvr>
                                      <p:to>
                                        <p:strVal val="hidden"/>
                                      </p:to>
                                    </p:set>
                                    <p:set>
                                      <p:cBhvr additive="base" accumulate="none">
                                        <p:cTn id="287" dur="2513" fill="hold">
                                          <p:stCondLst>
                                            <p:cond delay="0"/>
                                          </p:stCondLst>
                                        </p:cTn>
                                        <p:tgtEl>
                                          <p:spTgt spid="80"/>
                                        </p:tgtEl>
                                        <p:attrNameLst>
                                          <p:attrName/>
                                        </p:attrNameLst>
                                      </p:cBhvr>
                                      <p:to>
                                        <p:strVal val=""/>
                                      </p:to>
                                    </p:set>
                                  </p:childTnLst>
                                </p:cTn>
                              </p:par>
                              <p:par>
                                <p:cTn id="288" presetID="0" presetClass="path" presetSubtype="0" repeatCount="indefinite" fill="hold" grpId="1" nodeType="withEffect">
                                  <p:stCondLst>
                                    <p:cond delay="0"/>
                                  </p:stCondLst>
                                  <p:childTnLst>
                                    <p:animMotion origin="layout" path="M 3.54167E-6 2.22222E-6 C 0.06432 -0.17315 0.07669 -0.06574 0.13086 -0.23172 " pathEditMode="relative" rAng="0" ptsTypes="AA">
                                      <p:cBhvr>
                                        <p:cTn id="289" dur="2180" fill="hold"/>
                                        <p:tgtEl>
                                          <p:spTgt spid="80"/>
                                        </p:tgtEl>
                                        <p:attrNameLst>
                                          <p:attrName>ppt_x</p:attrName>
                                          <p:attrName>ppt_y</p:attrName>
                                        </p:attrNameLst>
                                      </p:cBhvr>
                                      <p:rCtr x="6536" y="-11597"/>
                                    </p:animMotion>
                                  </p:childTnLst>
                                </p:cTn>
                              </p:par>
                              <p:par>
                                <p:cTn id="290" presetID="10" presetClass="entr" presetSubtype="0" repeatCount="indefinite" fill="hold" grpId="0" nodeType="withEffect">
                                  <p:stCondLst>
                                    <p:cond delay="0"/>
                                  </p:stCondLst>
                                  <p:childTnLst>
                                    <p:set>
                                      <p:cBhvr>
                                        <p:cTn id="291" dur="1" fill="hold">
                                          <p:stCondLst>
                                            <p:cond delay="0"/>
                                          </p:stCondLst>
                                        </p:cTn>
                                        <p:tgtEl>
                                          <p:spTgt spid="81"/>
                                        </p:tgtEl>
                                        <p:attrNameLst>
                                          <p:attrName>style.visibility</p:attrName>
                                        </p:attrNameLst>
                                      </p:cBhvr>
                                      <p:to>
                                        <p:strVal val="visible"/>
                                      </p:to>
                                    </p:set>
                                    <p:animEffect transition="out" filter="fade">
                                      <p:cBhvr additive="base" accumulate="none">
                                        <p:cTn id="292" dur="224" fill="hold">
                                          <p:stCondLst>
                                            <p:cond delay="1569"/>
                                          </p:stCondLst>
                                        </p:cTn>
                                        <p:tgtEl>
                                          <p:spTgt spid="81"/>
                                        </p:tgtEl>
                                      </p:cBhvr>
                                    </p:animEffect>
                                    <p:animEffect transition="in" filter="fade">
                                      <p:cBhvr additive="base" accumulate="none">
                                        <p:cTn id="293" dur="224" fill="hold">
                                          <p:stCondLst>
                                            <p:cond delay="0"/>
                                          </p:stCondLst>
                                        </p:cTn>
                                        <p:tgtEl>
                                          <p:spTgt spid="81"/>
                                        </p:tgtEl>
                                      </p:cBhvr>
                                    </p:animEffect>
                                    <p:set>
                                      <p:cBhvr additive="base" accumulate="none">
                                        <p:cTn id="294" dur="1" fill="hold">
                                          <p:stCondLst>
                                            <p:cond delay="1792"/>
                                          </p:stCondLst>
                                        </p:cTn>
                                        <p:tgtEl>
                                          <p:spTgt spid="81"/>
                                        </p:tgtEl>
                                        <p:attrNameLst>
                                          <p:attrName>style.visibility</p:attrName>
                                        </p:attrNameLst>
                                      </p:cBhvr>
                                      <p:to>
                                        <p:strVal val="hidden"/>
                                      </p:to>
                                    </p:set>
                                    <p:set>
                                      <p:cBhvr additive="base" accumulate="none">
                                        <p:cTn id="295" dur="2062" fill="hold">
                                          <p:stCondLst>
                                            <p:cond delay="0"/>
                                          </p:stCondLst>
                                        </p:cTn>
                                        <p:tgtEl>
                                          <p:spTgt spid="81"/>
                                        </p:tgtEl>
                                        <p:attrNameLst>
                                          <p:attrName/>
                                        </p:attrNameLst>
                                      </p:cBhvr>
                                      <p:to>
                                        <p:strVal val=""/>
                                      </p:to>
                                    </p:set>
                                  </p:childTnLst>
                                </p:cTn>
                              </p:par>
                              <p:par>
                                <p:cTn id="296" presetID="0" presetClass="path" presetSubtype="0" repeatCount="indefinite" fill="hold" grpId="1" nodeType="withEffect">
                                  <p:stCondLst>
                                    <p:cond delay="0"/>
                                  </p:stCondLst>
                                  <p:childTnLst>
                                    <p:animMotion origin="layout" path="M 5E-6 -1.11111E-6 C -0.01471 -0.12338 -0.08021 -0.21551 -0.01002 -0.36713 " pathEditMode="relative" rAng="0" ptsTypes="AA">
                                      <p:cBhvr>
                                        <p:cTn id="297" dur="2645" fill="hold"/>
                                        <p:tgtEl>
                                          <p:spTgt spid="81"/>
                                        </p:tgtEl>
                                        <p:attrNameLst>
                                          <p:attrName>ppt_x</p:attrName>
                                          <p:attrName>ppt_y</p:attrName>
                                        </p:attrNameLst>
                                      </p:cBhvr>
                                      <p:rCtr x="-2096" y="-18356"/>
                                    </p:animMotion>
                                  </p:childTnLst>
                                </p:cTn>
                              </p:par>
                              <p:par>
                                <p:cTn id="298" presetID="10" presetClass="entr" presetSubtype="0" repeatCount="indefinite" fill="hold" grpId="0" nodeType="withEffect">
                                  <p:stCondLst>
                                    <p:cond delay="0"/>
                                  </p:stCondLst>
                                  <p:childTnLst>
                                    <p:set>
                                      <p:cBhvr>
                                        <p:cTn id="299" dur="1" fill="hold">
                                          <p:stCondLst>
                                            <p:cond delay="0"/>
                                          </p:stCondLst>
                                        </p:cTn>
                                        <p:tgtEl>
                                          <p:spTgt spid="82"/>
                                        </p:tgtEl>
                                        <p:attrNameLst>
                                          <p:attrName>style.visibility</p:attrName>
                                        </p:attrNameLst>
                                      </p:cBhvr>
                                      <p:to>
                                        <p:strVal val="visible"/>
                                      </p:to>
                                    </p:set>
                                    <p:animEffect transition="out" filter="fade">
                                      <p:cBhvr additive="base" accumulate="none">
                                        <p:cTn id="300" dur="389" fill="hold">
                                          <p:stCondLst>
                                            <p:cond delay="2724"/>
                                          </p:stCondLst>
                                        </p:cTn>
                                        <p:tgtEl>
                                          <p:spTgt spid="82"/>
                                        </p:tgtEl>
                                      </p:cBhvr>
                                    </p:animEffect>
                                    <p:animEffect transition="in" filter="fade">
                                      <p:cBhvr additive="base" accumulate="none">
                                        <p:cTn id="301" dur="389" fill="hold">
                                          <p:stCondLst>
                                            <p:cond delay="0"/>
                                          </p:stCondLst>
                                        </p:cTn>
                                        <p:tgtEl>
                                          <p:spTgt spid="82"/>
                                        </p:tgtEl>
                                      </p:cBhvr>
                                    </p:animEffect>
                                    <p:set>
                                      <p:cBhvr additive="base" accumulate="none">
                                        <p:cTn id="302" dur="1" fill="hold">
                                          <p:stCondLst>
                                            <p:cond delay="3112"/>
                                          </p:stCondLst>
                                        </p:cTn>
                                        <p:tgtEl>
                                          <p:spTgt spid="82"/>
                                        </p:tgtEl>
                                        <p:attrNameLst>
                                          <p:attrName>style.visibility</p:attrName>
                                        </p:attrNameLst>
                                      </p:cBhvr>
                                      <p:to>
                                        <p:strVal val="hidden"/>
                                      </p:to>
                                    </p:set>
                                    <p:set>
                                      <p:cBhvr additive="base" accumulate="none">
                                        <p:cTn id="303" dur="3580" fill="hold">
                                          <p:stCondLst>
                                            <p:cond delay="0"/>
                                          </p:stCondLst>
                                        </p:cTn>
                                        <p:tgtEl>
                                          <p:spTgt spid="82"/>
                                        </p:tgtEl>
                                        <p:attrNameLst>
                                          <p:attrName/>
                                        </p:attrNameLst>
                                      </p:cBhvr>
                                      <p:to>
                                        <p:strVal val=""/>
                                      </p:to>
                                    </p:set>
                                  </p:childTnLst>
                                </p:cTn>
                              </p:par>
                              <p:par>
                                <p:cTn id="304" presetID="0" presetClass="path" presetSubtype="0" repeatCount="indefinite" fill="hold" grpId="1" nodeType="withEffect">
                                  <p:stCondLst>
                                    <p:cond delay="0"/>
                                  </p:stCondLst>
                                  <p:childTnLst>
                                    <p:animMotion origin="layout" path="M 2.5E-6 -2.22222E-6 C 0.00286 -0.24884 0.12018 -0.15833 0.10442 -0.32222 " pathEditMode="relative" rAng="0" ptsTypes="AA">
                                      <p:cBhvr>
                                        <p:cTn id="305" dur="2595" fill="hold"/>
                                        <p:tgtEl>
                                          <p:spTgt spid="82"/>
                                        </p:tgtEl>
                                        <p:attrNameLst>
                                          <p:attrName>ppt_x</p:attrName>
                                          <p:attrName>ppt_y</p:attrName>
                                        </p:attrNameLst>
                                      </p:cBhvr>
                                      <p:rCtr x="5286" y="-16111"/>
                                    </p:animMotion>
                                  </p:childTnLst>
                                </p:cTn>
                              </p:par>
                              <p:par>
                                <p:cTn id="306" presetID="10" presetClass="entr" presetSubtype="0" repeatCount="indefinite" fill="hold" grpId="0" nodeType="withEffect">
                                  <p:stCondLst>
                                    <p:cond delay="0"/>
                                  </p:stCondLst>
                                  <p:childTnLst>
                                    <p:set>
                                      <p:cBhvr>
                                        <p:cTn id="307" dur="1" fill="hold">
                                          <p:stCondLst>
                                            <p:cond delay="0"/>
                                          </p:stCondLst>
                                        </p:cTn>
                                        <p:tgtEl>
                                          <p:spTgt spid="83"/>
                                        </p:tgtEl>
                                        <p:attrNameLst>
                                          <p:attrName>style.visibility</p:attrName>
                                        </p:attrNameLst>
                                      </p:cBhvr>
                                      <p:to>
                                        <p:strVal val="visible"/>
                                      </p:to>
                                    </p:set>
                                    <p:animEffect transition="out" filter="fade">
                                      <p:cBhvr additive="base" accumulate="none">
                                        <p:cTn id="308" dur="269" fill="hold">
                                          <p:stCondLst>
                                            <p:cond delay="1880"/>
                                          </p:stCondLst>
                                        </p:cTn>
                                        <p:tgtEl>
                                          <p:spTgt spid="83"/>
                                        </p:tgtEl>
                                      </p:cBhvr>
                                    </p:animEffect>
                                    <p:animEffect transition="in" filter="fade">
                                      <p:cBhvr additive="base" accumulate="none">
                                        <p:cTn id="309" dur="269" fill="hold">
                                          <p:stCondLst>
                                            <p:cond delay="0"/>
                                          </p:stCondLst>
                                        </p:cTn>
                                        <p:tgtEl>
                                          <p:spTgt spid="83"/>
                                        </p:tgtEl>
                                      </p:cBhvr>
                                    </p:animEffect>
                                    <p:set>
                                      <p:cBhvr additive="base" accumulate="none">
                                        <p:cTn id="310" dur="1" fill="hold">
                                          <p:stCondLst>
                                            <p:cond delay="2147"/>
                                          </p:stCondLst>
                                        </p:cTn>
                                        <p:tgtEl>
                                          <p:spTgt spid="83"/>
                                        </p:tgtEl>
                                        <p:attrNameLst>
                                          <p:attrName>style.visibility</p:attrName>
                                        </p:attrNameLst>
                                      </p:cBhvr>
                                      <p:to>
                                        <p:strVal val="hidden"/>
                                      </p:to>
                                    </p:set>
                                    <p:set>
                                      <p:cBhvr additive="base" accumulate="none">
                                        <p:cTn id="311" dur="2471" fill="hold">
                                          <p:stCondLst>
                                            <p:cond delay="0"/>
                                          </p:stCondLst>
                                        </p:cTn>
                                        <p:tgtEl>
                                          <p:spTgt spid="83"/>
                                        </p:tgtEl>
                                        <p:attrNameLst>
                                          <p:attrName/>
                                        </p:attrNameLst>
                                      </p:cBhvr>
                                      <p:to>
                                        <p:strVal val=""/>
                                      </p:to>
                                    </p:set>
                                  </p:childTnLst>
                                </p:cTn>
                              </p:par>
                              <p:par>
                                <p:cTn id="312" presetID="0" presetClass="path" presetSubtype="0" repeatCount="indefinite" fill="hold" grpId="1" nodeType="withEffect">
                                  <p:stCondLst>
                                    <p:cond delay="0"/>
                                  </p:stCondLst>
                                  <p:childTnLst>
                                    <p:animMotion origin="layout" path="M 2.91667E-6 2.22222E-6 C -0.04479 -0.16574 -0.08151 -0.08634 -0.12149 -0.25023 " pathEditMode="relative" rAng="0" ptsTypes="AA">
                                      <p:cBhvr>
                                        <p:cTn id="313" dur="2961" fill="hold"/>
                                        <p:tgtEl>
                                          <p:spTgt spid="83"/>
                                        </p:tgtEl>
                                        <p:attrNameLst>
                                          <p:attrName>ppt_x</p:attrName>
                                          <p:attrName>ppt_y</p:attrName>
                                        </p:attrNameLst>
                                      </p:cBhvr>
                                      <p:rCtr x="-6081" y="-12523"/>
                                    </p:animMotion>
                                  </p:childTnLst>
                                </p:cTn>
                              </p:par>
                              <p:par>
                                <p:cTn id="314" presetID="10" presetClass="entr" presetSubtype="0" repeatCount="indefinite" fill="hold" grpId="0" nodeType="withEffect">
                                  <p:stCondLst>
                                    <p:cond delay="0"/>
                                  </p:stCondLst>
                                  <p:childTnLst>
                                    <p:set>
                                      <p:cBhvr>
                                        <p:cTn id="315" dur="1" fill="hold">
                                          <p:stCondLst>
                                            <p:cond delay="0"/>
                                          </p:stCondLst>
                                        </p:cTn>
                                        <p:tgtEl>
                                          <p:spTgt spid="84"/>
                                        </p:tgtEl>
                                        <p:attrNameLst>
                                          <p:attrName>style.visibility</p:attrName>
                                        </p:attrNameLst>
                                      </p:cBhvr>
                                      <p:to>
                                        <p:strVal val="visible"/>
                                      </p:to>
                                    </p:set>
                                    <p:animEffect transition="out" filter="fade">
                                      <p:cBhvr additive="base" accumulate="none">
                                        <p:cTn id="316" dur="273" fill="hold">
                                          <p:stCondLst>
                                            <p:cond delay="1909"/>
                                          </p:stCondLst>
                                        </p:cTn>
                                        <p:tgtEl>
                                          <p:spTgt spid="84"/>
                                        </p:tgtEl>
                                      </p:cBhvr>
                                    </p:animEffect>
                                    <p:animEffect transition="in" filter="fade">
                                      <p:cBhvr additive="base" accumulate="none">
                                        <p:cTn id="317" dur="273" fill="hold">
                                          <p:stCondLst>
                                            <p:cond delay="0"/>
                                          </p:stCondLst>
                                        </p:cTn>
                                        <p:tgtEl>
                                          <p:spTgt spid="84"/>
                                        </p:tgtEl>
                                      </p:cBhvr>
                                    </p:animEffect>
                                    <p:set>
                                      <p:cBhvr additive="base" accumulate="none">
                                        <p:cTn id="318" dur="1" fill="hold">
                                          <p:stCondLst>
                                            <p:cond delay="2181"/>
                                          </p:stCondLst>
                                        </p:cTn>
                                        <p:tgtEl>
                                          <p:spTgt spid="84"/>
                                        </p:tgtEl>
                                        <p:attrNameLst>
                                          <p:attrName>style.visibility</p:attrName>
                                        </p:attrNameLst>
                                      </p:cBhvr>
                                      <p:to>
                                        <p:strVal val="hidden"/>
                                      </p:to>
                                    </p:set>
                                    <p:set>
                                      <p:cBhvr additive="base" accumulate="none">
                                        <p:cTn id="319" dur="2509" fill="hold">
                                          <p:stCondLst>
                                            <p:cond delay="0"/>
                                          </p:stCondLst>
                                        </p:cTn>
                                        <p:tgtEl>
                                          <p:spTgt spid="84"/>
                                        </p:tgtEl>
                                        <p:attrNameLst>
                                          <p:attrName/>
                                        </p:attrNameLst>
                                      </p:cBhvr>
                                      <p:to>
                                        <p:strVal val=""/>
                                      </p:to>
                                    </p:set>
                                  </p:childTnLst>
                                </p:cTn>
                              </p:par>
                              <p:par>
                                <p:cTn id="320" presetID="0" presetClass="path" presetSubtype="0" repeatCount="indefinite" fill="hold" grpId="1" nodeType="withEffect">
                                  <p:stCondLst>
                                    <p:cond delay="0"/>
                                  </p:stCondLst>
                                  <p:childTnLst>
                                    <p:animMotion origin="layout" path="M -4.375E-6 2.96296E-6 C -0.1401 -0.18588 0.06042 -0.25185 -0.01041 -0.44283 " pathEditMode="relative" rAng="0" ptsTypes="AA">
                                      <p:cBhvr>
                                        <p:cTn id="321" dur="2681" fill="hold"/>
                                        <p:tgtEl>
                                          <p:spTgt spid="84"/>
                                        </p:tgtEl>
                                        <p:attrNameLst>
                                          <p:attrName>ppt_x</p:attrName>
                                          <p:attrName>ppt_y</p:attrName>
                                        </p:attrNameLst>
                                      </p:cBhvr>
                                      <p:rCtr x="-2292" y="-22153"/>
                                    </p:animMotion>
                                  </p:childTnLst>
                                </p:cTn>
                              </p:par>
                              <p:par>
                                <p:cTn id="322" presetID="10" presetClass="entr" presetSubtype="0" repeatCount="indefinite" fill="hold" grpId="0" nodeType="withEffect">
                                  <p:stCondLst>
                                    <p:cond delay="0"/>
                                  </p:stCondLst>
                                  <p:childTnLst>
                                    <p:set>
                                      <p:cBhvr>
                                        <p:cTn id="323" dur="1" fill="hold">
                                          <p:stCondLst>
                                            <p:cond delay="0"/>
                                          </p:stCondLst>
                                        </p:cTn>
                                        <p:tgtEl>
                                          <p:spTgt spid="85"/>
                                        </p:tgtEl>
                                        <p:attrNameLst>
                                          <p:attrName>style.visibility</p:attrName>
                                        </p:attrNameLst>
                                      </p:cBhvr>
                                      <p:to>
                                        <p:strVal val="visible"/>
                                      </p:to>
                                    </p:set>
                                    <p:animEffect transition="out" filter="fade">
                                      <p:cBhvr additive="base" accumulate="none">
                                        <p:cTn id="324" dur="227" fill="hold">
                                          <p:stCondLst>
                                            <p:cond delay="1590"/>
                                          </p:stCondLst>
                                        </p:cTn>
                                        <p:tgtEl>
                                          <p:spTgt spid="85"/>
                                        </p:tgtEl>
                                      </p:cBhvr>
                                    </p:animEffect>
                                    <p:animEffect transition="in" filter="fade">
                                      <p:cBhvr additive="base" accumulate="none">
                                        <p:cTn id="325" dur="227" fill="hold">
                                          <p:stCondLst>
                                            <p:cond delay="0"/>
                                          </p:stCondLst>
                                        </p:cTn>
                                        <p:tgtEl>
                                          <p:spTgt spid="85"/>
                                        </p:tgtEl>
                                      </p:cBhvr>
                                    </p:animEffect>
                                    <p:set>
                                      <p:cBhvr additive="base" accumulate="none">
                                        <p:cTn id="326" dur="1" fill="hold">
                                          <p:stCondLst>
                                            <p:cond delay="1816"/>
                                          </p:stCondLst>
                                        </p:cTn>
                                        <p:tgtEl>
                                          <p:spTgt spid="85"/>
                                        </p:tgtEl>
                                        <p:attrNameLst>
                                          <p:attrName>style.visibility</p:attrName>
                                        </p:attrNameLst>
                                      </p:cBhvr>
                                      <p:to>
                                        <p:strVal val="hidden"/>
                                      </p:to>
                                    </p:set>
                                    <p:set>
                                      <p:cBhvr additive="base" accumulate="none">
                                        <p:cTn id="327" dur="2090" fill="hold">
                                          <p:stCondLst>
                                            <p:cond delay="0"/>
                                          </p:stCondLst>
                                        </p:cTn>
                                        <p:tgtEl>
                                          <p:spTgt spid="85"/>
                                        </p:tgtEl>
                                        <p:attrNameLst>
                                          <p:attrName/>
                                        </p:attrNameLst>
                                      </p:cBhvr>
                                      <p:to>
                                        <p:strVal val=""/>
                                      </p:to>
                                    </p:set>
                                  </p:childTnLst>
                                </p:cTn>
                              </p:par>
                              <p:par>
                                <p:cTn id="328" presetID="0" presetClass="path" presetSubtype="0" repeatCount="indefinite" fill="hold" grpId="1" nodeType="withEffect">
                                  <p:stCondLst>
                                    <p:cond delay="0"/>
                                  </p:stCondLst>
                                  <p:childTnLst>
                                    <p:animMotion origin="layout" path="M -0.00013 1.11022E-16 C 0.10482 -0.20694 0.17995 -0.01921 0.24831 -0.2419 " pathEditMode="relative" rAng="0" ptsTypes="AA">
                                      <p:cBhvr>
                                        <p:cTn id="329" dur="2965" fill="hold"/>
                                        <p:tgtEl>
                                          <p:spTgt spid="85"/>
                                        </p:tgtEl>
                                        <p:attrNameLst>
                                          <p:attrName>ppt_x</p:attrName>
                                          <p:attrName>ppt_y</p:attrName>
                                        </p:attrNameLst>
                                      </p:cBhvr>
                                      <p:rCtr x="12422" y="-12106"/>
                                    </p:animMotion>
                                  </p:childTnLst>
                                </p:cTn>
                              </p:par>
                              <p:par>
                                <p:cTn id="330" presetID="10" presetClass="entr" presetSubtype="0" repeatCount="indefinite" fill="hold" grpId="0" nodeType="withEffect">
                                  <p:stCondLst>
                                    <p:cond delay="0"/>
                                  </p:stCondLst>
                                  <p:childTnLst>
                                    <p:set>
                                      <p:cBhvr>
                                        <p:cTn id="331" dur="1" fill="hold">
                                          <p:stCondLst>
                                            <p:cond delay="0"/>
                                          </p:stCondLst>
                                        </p:cTn>
                                        <p:tgtEl>
                                          <p:spTgt spid="86"/>
                                        </p:tgtEl>
                                        <p:attrNameLst>
                                          <p:attrName>style.visibility</p:attrName>
                                        </p:attrNameLst>
                                      </p:cBhvr>
                                      <p:to>
                                        <p:strVal val="visible"/>
                                      </p:to>
                                    </p:set>
                                    <p:animEffect transition="out" filter="fade">
                                      <p:cBhvr additive="base" accumulate="none">
                                        <p:cTn id="332" dur="419" fill="hold">
                                          <p:stCondLst>
                                            <p:cond delay="2934"/>
                                          </p:stCondLst>
                                        </p:cTn>
                                        <p:tgtEl>
                                          <p:spTgt spid="86"/>
                                        </p:tgtEl>
                                      </p:cBhvr>
                                    </p:animEffect>
                                    <p:animEffect transition="in" filter="fade">
                                      <p:cBhvr additive="base" accumulate="none">
                                        <p:cTn id="333" dur="419" fill="hold">
                                          <p:stCondLst>
                                            <p:cond delay="0"/>
                                          </p:stCondLst>
                                        </p:cTn>
                                        <p:tgtEl>
                                          <p:spTgt spid="86"/>
                                        </p:tgtEl>
                                      </p:cBhvr>
                                    </p:animEffect>
                                    <p:set>
                                      <p:cBhvr additive="base" accumulate="none">
                                        <p:cTn id="334" dur="1" fill="hold">
                                          <p:stCondLst>
                                            <p:cond delay="3351"/>
                                          </p:stCondLst>
                                        </p:cTn>
                                        <p:tgtEl>
                                          <p:spTgt spid="86"/>
                                        </p:tgtEl>
                                        <p:attrNameLst>
                                          <p:attrName>style.visibility</p:attrName>
                                        </p:attrNameLst>
                                      </p:cBhvr>
                                      <p:to>
                                        <p:strVal val="hidden"/>
                                      </p:to>
                                    </p:set>
                                    <p:set>
                                      <p:cBhvr additive="base" accumulate="none">
                                        <p:cTn id="335" dur="3856" fill="hold">
                                          <p:stCondLst>
                                            <p:cond delay="0"/>
                                          </p:stCondLst>
                                        </p:cTn>
                                        <p:tgtEl>
                                          <p:spTgt spid="86"/>
                                        </p:tgtEl>
                                        <p:attrNameLst>
                                          <p:attrName/>
                                        </p:attrNameLst>
                                      </p:cBhvr>
                                      <p:to>
                                        <p:strVal val=""/>
                                      </p:to>
                                    </p:set>
                                  </p:childTnLst>
                                </p:cTn>
                              </p:par>
                              <p:par>
                                <p:cTn id="336" presetID="0" presetClass="path" presetSubtype="0" repeatCount="indefinite" fill="hold" grpId="1" nodeType="withEffect">
                                  <p:stCondLst>
                                    <p:cond delay="0"/>
                                  </p:stCondLst>
                                  <p:childTnLst>
                                    <p:animMotion origin="layout" path="M 0.00013 2.59259E-6 C 0.00156 -0.15486 -0.1642 -0.17778 -0.12566 -0.34954 " pathEditMode="relative" rAng="0" ptsTypes="AA">
                                      <p:cBhvr>
                                        <p:cTn id="337" dur="2662" fill="hold"/>
                                        <p:tgtEl>
                                          <p:spTgt spid="86"/>
                                        </p:tgtEl>
                                        <p:attrNameLst>
                                          <p:attrName>ppt_x</p:attrName>
                                          <p:attrName>ppt_y</p:attrName>
                                        </p:attrNameLst>
                                      </p:cBhvr>
                                      <p:rCtr x="-6576" y="-17477"/>
                                    </p:animMotion>
                                  </p:childTnLst>
                                </p:cTn>
                              </p:par>
                              <p:par>
                                <p:cTn id="338" presetID="10" presetClass="entr" presetSubtype="0" repeatCount="indefinite" fill="hold" grpId="0" nodeType="withEffect">
                                  <p:stCondLst>
                                    <p:cond delay="0"/>
                                  </p:stCondLst>
                                  <p:childTnLst>
                                    <p:set>
                                      <p:cBhvr>
                                        <p:cTn id="339" dur="1" fill="hold">
                                          <p:stCondLst>
                                            <p:cond delay="0"/>
                                          </p:stCondLst>
                                        </p:cTn>
                                        <p:tgtEl>
                                          <p:spTgt spid="69"/>
                                        </p:tgtEl>
                                        <p:attrNameLst>
                                          <p:attrName>style.visibility</p:attrName>
                                        </p:attrNameLst>
                                      </p:cBhvr>
                                      <p:to>
                                        <p:strVal val="visible"/>
                                      </p:to>
                                    </p:set>
                                    <p:animEffect transition="out" filter="fade">
                                      <p:cBhvr additive="base" accumulate="none">
                                        <p:cTn id="340" dur="355" fill="hold">
                                          <p:stCondLst>
                                            <p:cond delay="2487"/>
                                          </p:stCondLst>
                                        </p:cTn>
                                        <p:tgtEl>
                                          <p:spTgt spid="69"/>
                                        </p:tgtEl>
                                      </p:cBhvr>
                                    </p:animEffect>
                                    <p:animEffect transition="in" filter="fade">
                                      <p:cBhvr additive="base" accumulate="none">
                                        <p:cTn id="341" dur="355" fill="hold">
                                          <p:stCondLst>
                                            <p:cond delay="0"/>
                                          </p:stCondLst>
                                        </p:cTn>
                                        <p:tgtEl>
                                          <p:spTgt spid="69"/>
                                        </p:tgtEl>
                                      </p:cBhvr>
                                    </p:animEffect>
                                    <p:set>
                                      <p:cBhvr additive="base" accumulate="none">
                                        <p:cTn id="342" dur="1" fill="hold">
                                          <p:stCondLst>
                                            <p:cond delay="2841"/>
                                          </p:stCondLst>
                                        </p:cTn>
                                        <p:tgtEl>
                                          <p:spTgt spid="69"/>
                                        </p:tgtEl>
                                        <p:attrNameLst>
                                          <p:attrName>style.visibility</p:attrName>
                                        </p:attrNameLst>
                                      </p:cBhvr>
                                      <p:to>
                                        <p:strVal val="hidden"/>
                                      </p:to>
                                    </p:set>
                                    <p:set>
                                      <p:cBhvr additive="base" accumulate="none">
                                        <p:cTn id="343" dur="3269" fill="hold">
                                          <p:stCondLst>
                                            <p:cond delay="0"/>
                                          </p:stCondLst>
                                        </p:cTn>
                                        <p:tgtEl>
                                          <p:spTgt spid="69"/>
                                        </p:tgtEl>
                                        <p:attrNameLst>
                                          <p:attrName/>
                                        </p:attrNameLst>
                                      </p:cBhvr>
                                      <p:to>
                                        <p:strVal val=""/>
                                      </p:to>
                                    </p:set>
                                  </p:childTnLst>
                                </p:cTn>
                              </p:par>
                              <p:par>
                                <p:cTn id="344" presetID="0" presetClass="path" presetSubtype="0" repeatCount="indefinite" fill="hold" grpId="1" nodeType="withEffect">
                                  <p:stCondLst>
                                    <p:cond delay="0"/>
                                  </p:stCondLst>
                                  <p:childTnLst>
                                    <p:animMotion origin="layout" path="M -1.66667E-6 -2.96296E-6 C 0.07123 -0.04398 0.06237 -0.16273 0.09011 -0.27847 " pathEditMode="relative" rAng="0" ptsTypes="AA">
                                      <p:cBhvr>
                                        <p:cTn id="345" dur="2820" fill="hold"/>
                                        <p:tgtEl>
                                          <p:spTgt spid="69"/>
                                        </p:tgtEl>
                                        <p:attrNameLst>
                                          <p:attrName>ppt_x</p:attrName>
                                          <p:attrName>ppt_y</p:attrName>
                                        </p:attrNameLst>
                                      </p:cBhvr>
                                      <p:rCtr x="4505" y="-13935"/>
                                    </p:animMotion>
                                  </p:childTnLst>
                                </p:cTn>
                              </p:par>
                              <p:par>
                                <p:cTn id="346" presetID="10" presetClass="entr" presetSubtype="0" repeatCount="indefinite" fill="hold" grpId="0" nodeType="withEffect">
                                  <p:stCondLst>
                                    <p:cond delay="0"/>
                                  </p:stCondLst>
                                  <p:childTnLst>
                                    <p:set>
                                      <p:cBhvr>
                                        <p:cTn id="347" dur="1" fill="hold">
                                          <p:stCondLst>
                                            <p:cond delay="0"/>
                                          </p:stCondLst>
                                        </p:cTn>
                                        <p:tgtEl>
                                          <p:spTgt spid="87"/>
                                        </p:tgtEl>
                                        <p:attrNameLst>
                                          <p:attrName>style.visibility</p:attrName>
                                        </p:attrNameLst>
                                      </p:cBhvr>
                                      <p:to>
                                        <p:strVal val="visible"/>
                                      </p:to>
                                    </p:set>
                                    <p:animEffect transition="out" filter="fade">
                                      <p:cBhvr additive="base" accumulate="none">
                                        <p:cTn id="348" dur="336" fill="hold">
                                          <p:stCondLst>
                                            <p:cond delay="2355"/>
                                          </p:stCondLst>
                                        </p:cTn>
                                        <p:tgtEl>
                                          <p:spTgt spid="87"/>
                                        </p:tgtEl>
                                      </p:cBhvr>
                                    </p:animEffect>
                                    <p:animEffect transition="in" filter="fade">
                                      <p:cBhvr additive="base" accumulate="none">
                                        <p:cTn id="349" dur="336" fill="hold">
                                          <p:stCondLst>
                                            <p:cond delay="0"/>
                                          </p:stCondLst>
                                        </p:cTn>
                                        <p:tgtEl>
                                          <p:spTgt spid="87"/>
                                        </p:tgtEl>
                                      </p:cBhvr>
                                    </p:animEffect>
                                    <p:set>
                                      <p:cBhvr additive="base" accumulate="none">
                                        <p:cTn id="350" dur="1" fill="hold">
                                          <p:stCondLst>
                                            <p:cond delay="2690"/>
                                          </p:stCondLst>
                                        </p:cTn>
                                        <p:tgtEl>
                                          <p:spTgt spid="87"/>
                                        </p:tgtEl>
                                        <p:attrNameLst>
                                          <p:attrName>style.visibility</p:attrName>
                                        </p:attrNameLst>
                                      </p:cBhvr>
                                      <p:to>
                                        <p:strVal val="hidden"/>
                                      </p:to>
                                    </p:set>
                                    <p:set>
                                      <p:cBhvr additive="base" accumulate="none">
                                        <p:cTn id="351" dur="3095" fill="hold">
                                          <p:stCondLst>
                                            <p:cond delay="0"/>
                                          </p:stCondLst>
                                        </p:cTn>
                                        <p:tgtEl>
                                          <p:spTgt spid="87"/>
                                        </p:tgtEl>
                                        <p:attrNameLst>
                                          <p:attrName/>
                                        </p:attrNameLst>
                                      </p:cBhvr>
                                      <p:to>
                                        <p:strVal val=""/>
                                      </p:to>
                                    </p:set>
                                  </p:childTnLst>
                                </p:cTn>
                              </p:par>
                              <p:par>
                                <p:cTn id="352" presetID="0" presetClass="path" presetSubtype="0" repeatCount="indefinite" fill="hold" grpId="1" nodeType="withEffect">
                                  <p:stCondLst>
                                    <p:cond delay="0"/>
                                  </p:stCondLst>
                                  <p:childTnLst>
                                    <p:animMotion origin="layout" path="M -0.00013 -0.00023 C 0.09909 -0.0574 0.07317 0.02848 0.16263 -0.03726 " pathEditMode="relative" rAng="0" ptsTypes="AA">
                                      <p:cBhvr>
                                        <p:cTn id="353" dur="3846" fill="hold"/>
                                        <p:tgtEl>
                                          <p:spTgt spid="87"/>
                                        </p:tgtEl>
                                        <p:attrNameLst>
                                          <p:attrName>ppt_x</p:attrName>
                                          <p:attrName>ppt_y</p:attrName>
                                        </p:attrNameLst>
                                      </p:cBhvr>
                                      <p:rCtr x="8138" y="-1852"/>
                                    </p:animMotion>
                                  </p:childTnLst>
                                </p:cTn>
                              </p:par>
                              <p:par>
                                <p:cTn id="354" presetID="10" presetClass="entr" presetSubtype="0" repeatCount="indefinite" fill="hold" grpId="0" nodeType="withEffect">
                                  <p:stCondLst>
                                    <p:cond delay="0"/>
                                  </p:stCondLst>
                                  <p:childTnLst>
                                    <p:set>
                                      <p:cBhvr>
                                        <p:cTn id="355" dur="1" fill="hold">
                                          <p:stCondLst>
                                            <p:cond delay="0"/>
                                          </p:stCondLst>
                                        </p:cTn>
                                        <p:tgtEl>
                                          <p:spTgt spid="88"/>
                                        </p:tgtEl>
                                        <p:attrNameLst>
                                          <p:attrName>style.visibility</p:attrName>
                                        </p:attrNameLst>
                                      </p:cBhvr>
                                      <p:to>
                                        <p:strVal val="visible"/>
                                      </p:to>
                                    </p:set>
                                    <p:animEffect transition="out" filter="fade">
                                      <p:cBhvr additive="base" accumulate="none">
                                        <p:cTn id="356" dur="334" fill="hold">
                                          <p:stCondLst>
                                            <p:cond delay="2341"/>
                                          </p:stCondLst>
                                        </p:cTn>
                                        <p:tgtEl>
                                          <p:spTgt spid="88"/>
                                        </p:tgtEl>
                                      </p:cBhvr>
                                    </p:animEffect>
                                    <p:animEffect transition="in" filter="fade">
                                      <p:cBhvr additive="base" accumulate="none">
                                        <p:cTn id="357" dur="334" fill="hold">
                                          <p:stCondLst>
                                            <p:cond delay="0"/>
                                          </p:stCondLst>
                                        </p:cTn>
                                        <p:tgtEl>
                                          <p:spTgt spid="88"/>
                                        </p:tgtEl>
                                      </p:cBhvr>
                                    </p:animEffect>
                                    <p:set>
                                      <p:cBhvr additive="base" accumulate="none">
                                        <p:cTn id="358" dur="1" fill="hold">
                                          <p:stCondLst>
                                            <p:cond delay="2674"/>
                                          </p:stCondLst>
                                        </p:cTn>
                                        <p:tgtEl>
                                          <p:spTgt spid="88"/>
                                        </p:tgtEl>
                                        <p:attrNameLst>
                                          <p:attrName>style.visibility</p:attrName>
                                        </p:attrNameLst>
                                      </p:cBhvr>
                                      <p:to>
                                        <p:strVal val="hidden"/>
                                      </p:to>
                                    </p:set>
                                    <p:set>
                                      <p:cBhvr additive="base" accumulate="none">
                                        <p:cTn id="359" dur="3076" fill="hold">
                                          <p:stCondLst>
                                            <p:cond delay="0"/>
                                          </p:stCondLst>
                                        </p:cTn>
                                        <p:tgtEl>
                                          <p:spTgt spid="88"/>
                                        </p:tgtEl>
                                        <p:attrNameLst>
                                          <p:attrName/>
                                        </p:attrNameLst>
                                      </p:cBhvr>
                                      <p:to>
                                        <p:strVal val=""/>
                                      </p:to>
                                    </p:set>
                                  </p:childTnLst>
                                </p:cTn>
                              </p:par>
                              <p:par>
                                <p:cTn id="360" presetID="0" presetClass="path" presetSubtype="0" repeatCount="indefinite" fill="hold" grpId="1" nodeType="withEffect">
                                  <p:stCondLst>
                                    <p:cond delay="0"/>
                                  </p:stCondLst>
                                  <p:childTnLst>
                                    <p:animMotion origin="layout" path="M -4.375E-6 -2.22222E-6 C 0.0323 -0.19768 0.04193 -0.19838 0.1336 -0.2912 " pathEditMode="relative" rAng="0" ptsTypes="AA">
                                      <p:cBhvr>
                                        <p:cTn id="361" dur="2813" fill="hold"/>
                                        <p:tgtEl>
                                          <p:spTgt spid="88"/>
                                        </p:tgtEl>
                                        <p:attrNameLst>
                                          <p:attrName>ppt_x</p:attrName>
                                          <p:attrName>ppt_y</p:attrName>
                                        </p:attrNameLst>
                                      </p:cBhvr>
                                      <p:rCtr x="6680" y="-14560"/>
                                    </p:animMotion>
                                  </p:childTnLst>
                                </p:cTn>
                              </p:par>
                              <p:par>
                                <p:cTn id="362" presetID="10" presetClass="entr" presetSubtype="0" repeatCount="indefinite" fill="hold" grpId="0" nodeType="withEffect">
                                  <p:stCondLst>
                                    <p:cond delay="0"/>
                                  </p:stCondLst>
                                  <p:childTnLst>
                                    <p:set>
                                      <p:cBhvr>
                                        <p:cTn id="363" dur="1" fill="hold">
                                          <p:stCondLst>
                                            <p:cond delay="0"/>
                                          </p:stCondLst>
                                        </p:cTn>
                                        <p:tgtEl>
                                          <p:spTgt spid="89"/>
                                        </p:tgtEl>
                                        <p:attrNameLst>
                                          <p:attrName>style.visibility</p:attrName>
                                        </p:attrNameLst>
                                      </p:cBhvr>
                                      <p:to>
                                        <p:strVal val="visible"/>
                                      </p:to>
                                    </p:set>
                                    <p:animEffect transition="out" filter="fade">
                                      <p:cBhvr additive="base" accumulate="none">
                                        <p:cTn id="364" dur="364" fill="hold">
                                          <p:stCondLst>
                                            <p:cond delay="2545"/>
                                          </p:stCondLst>
                                        </p:cTn>
                                        <p:tgtEl>
                                          <p:spTgt spid="89"/>
                                        </p:tgtEl>
                                      </p:cBhvr>
                                    </p:animEffect>
                                    <p:animEffect transition="in" filter="fade">
                                      <p:cBhvr additive="base" accumulate="none">
                                        <p:cTn id="365" dur="364" fill="hold">
                                          <p:stCondLst>
                                            <p:cond delay="0"/>
                                          </p:stCondLst>
                                        </p:cTn>
                                        <p:tgtEl>
                                          <p:spTgt spid="89"/>
                                        </p:tgtEl>
                                      </p:cBhvr>
                                    </p:animEffect>
                                    <p:set>
                                      <p:cBhvr additive="base" accumulate="none">
                                        <p:cTn id="366" dur="1" fill="hold">
                                          <p:stCondLst>
                                            <p:cond delay="2907"/>
                                          </p:stCondLst>
                                        </p:cTn>
                                        <p:tgtEl>
                                          <p:spTgt spid="89"/>
                                        </p:tgtEl>
                                        <p:attrNameLst>
                                          <p:attrName>style.visibility</p:attrName>
                                        </p:attrNameLst>
                                      </p:cBhvr>
                                      <p:to>
                                        <p:strVal val="hidden"/>
                                      </p:to>
                                    </p:set>
                                    <p:set>
                                      <p:cBhvr additive="base" accumulate="none">
                                        <p:cTn id="367" dur="3345" fill="hold">
                                          <p:stCondLst>
                                            <p:cond delay="0"/>
                                          </p:stCondLst>
                                        </p:cTn>
                                        <p:tgtEl>
                                          <p:spTgt spid="89"/>
                                        </p:tgtEl>
                                        <p:attrNameLst>
                                          <p:attrName/>
                                        </p:attrNameLst>
                                      </p:cBhvr>
                                      <p:to>
                                        <p:strVal val=""/>
                                      </p:to>
                                    </p:set>
                                  </p:childTnLst>
                                </p:cTn>
                              </p:par>
                              <p:par>
                                <p:cTn id="368" presetID="0" presetClass="path" presetSubtype="0" repeatCount="indefinite" fill="hold" grpId="1" nodeType="withEffect">
                                  <p:stCondLst>
                                    <p:cond delay="0"/>
                                  </p:stCondLst>
                                  <p:childTnLst>
                                    <p:animMotion origin="layout" path="M 3.125E-6 4.81481E-6 C 0.1069 -0.07315 0.10586 -0.1625 0.13359 -0.29121 " pathEditMode="relative" rAng="0" ptsTypes="AA">
                                      <p:cBhvr>
                                        <p:cTn id="369" dur="3444" fill="hold"/>
                                        <p:tgtEl>
                                          <p:spTgt spid="89"/>
                                        </p:tgtEl>
                                        <p:attrNameLst>
                                          <p:attrName>ppt_x</p:attrName>
                                          <p:attrName>ppt_y</p:attrName>
                                        </p:attrNameLst>
                                      </p:cBhvr>
                                      <p:rCtr x="6680" y="-14560"/>
                                    </p:animMotion>
                                  </p:childTnLst>
                                </p:cTn>
                              </p:par>
                              <p:par>
                                <p:cTn id="370" presetID="10" presetClass="entr" presetSubtype="0" repeatCount="indefinite" fill="hold" grpId="0" nodeType="withEffect">
                                  <p:stCondLst>
                                    <p:cond delay="0"/>
                                  </p:stCondLst>
                                  <p:childTnLst>
                                    <p:set>
                                      <p:cBhvr>
                                        <p:cTn id="371" dur="1" fill="hold">
                                          <p:stCondLst>
                                            <p:cond delay="0"/>
                                          </p:stCondLst>
                                        </p:cTn>
                                        <p:tgtEl>
                                          <p:spTgt spid="90"/>
                                        </p:tgtEl>
                                        <p:attrNameLst>
                                          <p:attrName>style.visibility</p:attrName>
                                        </p:attrNameLst>
                                      </p:cBhvr>
                                      <p:to>
                                        <p:strVal val="visible"/>
                                      </p:to>
                                    </p:set>
                                    <p:animEffect transition="out" filter="fade">
                                      <p:cBhvr additive="base" accumulate="none">
                                        <p:cTn id="372" dur="316" fill="hold">
                                          <p:stCondLst>
                                            <p:cond delay="2213"/>
                                          </p:stCondLst>
                                        </p:cTn>
                                        <p:tgtEl>
                                          <p:spTgt spid="90"/>
                                        </p:tgtEl>
                                      </p:cBhvr>
                                    </p:animEffect>
                                    <p:animEffect transition="in" filter="fade">
                                      <p:cBhvr additive="base" accumulate="none">
                                        <p:cTn id="373" dur="316" fill="hold">
                                          <p:stCondLst>
                                            <p:cond delay="0"/>
                                          </p:stCondLst>
                                        </p:cTn>
                                        <p:tgtEl>
                                          <p:spTgt spid="90"/>
                                        </p:tgtEl>
                                      </p:cBhvr>
                                    </p:animEffect>
                                    <p:set>
                                      <p:cBhvr additive="base" accumulate="none">
                                        <p:cTn id="374" dur="1" fill="hold">
                                          <p:stCondLst>
                                            <p:cond delay="2528"/>
                                          </p:stCondLst>
                                        </p:cTn>
                                        <p:tgtEl>
                                          <p:spTgt spid="90"/>
                                        </p:tgtEl>
                                        <p:attrNameLst>
                                          <p:attrName>style.visibility</p:attrName>
                                        </p:attrNameLst>
                                      </p:cBhvr>
                                      <p:to>
                                        <p:strVal val="hidden"/>
                                      </p:to>
                                    </p:set>
                                    <p:set>
                                      <p:cBhvr additive="base" accumulate="none">
                                        <p:cTn id="375" dur="2908" fill="hold">
                                          <p:stCondLst>
                                            <p:cond delay="0"/>
                                          </p:stCondLst>
                                        </p:cTn>
                                        <p:tgtEl>
                                          <p:spTgt spid="90"/>
                                        </p:tgtEl>
                                        <p:attrNameLst>
                                          <p:attrName/>
                                        </p:attrNameLst>
                                      </p:cBhvr>
                                      <p:to>
                                        <p:strVal val=""/>
                                      </p:to>
                                    </p:set>
                                  </p:childTnLst>
                                </p:cTn>
                              </p:par>
                              <p:par>
                                <p:cTn id="376" presetID="0" presetClass="path" presetSubtype="0" repeatCount="indefinite" fill="hold" grpId="1" nodeType="withEffect">
                                  <p:stCondLst>
                                    <p:cond delay="0"/>
                                  </p:stCondLst>
                                  <p:childTnLst>
                                    <p:animMotion origin="layout" path="M 1.04167E-6 4.81481E-6 C 0.07122 -0.04399 0.06237 -0.16274 0.0901 -0.27848 " pathEditMode="relative" rAng="0" ptsTypes="AA">
                                      <p:cBhvr>
                                        <p:cTn id="377" dur="2714" fill="hold"/>
                                        <p:tgtEl>
                                          <p:spTgt spid="90"/>
                                        </p:tgtEl>
                                        <p:attrNameLst>
                                          <p:attrName>ppt_x</p:attrName>
                                          <p:attrName>ppt_y</p:attrName>
                                        </p:attrNameLst>
                                      </p:cBhvr>
                                      <p:rCtr x="4505" y="-13935"/>
                                    </p:animMotion>
                                  </p:childTnLst>
                                </p:cTn>
                              </p:par>
                              <p:par>
                                <p:cTn id="378" presetID="10" presetClass="entr" presetSubtype="0" repeatCount="indefinite" fill="hold" grpId="0" nodeType="withEffect">
                                  <p:stCondLst>
                                    <p:cond delay="0"/>
                                  </p:stCondLst>
                                  <p:childTnLst>
                                    <p:set>
                                      <p:cBhvr>
                                        <p:cTn id="379" dur="1" fill="hold">
                                          <p:stCondLst>
                                            <p:cond delay="0"/>
                                          </p:stCondLst>
                                        </p:cTn>
                                        <p:tgtEl>
                                          <p:spTgt spid="91"/>
                                        </p:tgtEl>
                                        <p:attrNameLst>
                                          <p:attrName>style.visibility</p:attrName>
                                        </p:attrNameLst>
                                      </p:cBhvr>
                                      <p:to>
                                        <p:strVal val="visible"/>
                                      </p:to>
                                    </p:set>
                                    <p:animEffect transition="out" filter="fade">
                                      <p:cBhvr additive="base" accumulate="none">
                                        <p:cTn id="380" dur="277" fill="hold">
                                          <p:stCondLst>
                                            <p:cond delay="1937"/>
                                          </p:stCondLst>
                                        </p:cTn>
                                        <p:tgtEl>
                                          <p:spTgt spid="91"/>
                                        </p:tgtEl>
                                      </p:cBhvr>
                                    </p:animEffect>
                                    <p:animEffect transition="in" filter="fade">
                                      <p:cBhvr additive="base" accumulate="none">
                                        <p:cTn id="381" dur="277" fill="hold">
                                          <p:stCondLst>
                                            <p:cond delay="0"/>
                                          </p:stCondLst>
                                        </p:cTn>
                                        <p:tgtEl>
                                          <p:spTgt spid="91"/>
                                        </p:tgtEl>
                                      </p:cBhvr>
                                    </p:animEffect>
                                    <p:set>
                                      <p:cBhvr additive="base" accumulate="none">
                                        <p:cTn id="382" dur="1" fill="hold">
                                          <p:stCondLst>
                                            <p:cond delay="2213"/>
                                          </p:stCondLst>
                                        </p:cTn>
                                        <p:tgtEl>
                                          <p:spTgt spid="91"/>
                                        </p:tgtEl>
                                        <p:attrNameLst>
                                          <p:attrName>style.visibility</p:attrName>
                                        </p:attrNameLst>
                                      </p:cBhvr>
                                      <p:to>
                                        <p:strVal val="hidden"/>
                                      </p:to>
                                    </p:set>
                                    <p:set>
                                      <p:cBhvr additive="base" accumulate="none">
                                        <p:cTn id="383" dur="2546" fill="hold">
                                          <p:stCondLst>
                                            <p:cond delay="0"/>
                                          </p:stCondLst>
                                        </p:cTn>
                                        <p:tgtEl>
                                          <p:spTgt spid="91"/>
                                        </p:tgtEl>
                                        <p:attrNameLst>
                                          <p:attrName/>
                                        </p:attrNameLst>
                                      </p:cBhvr>
                                      <p:to>
                                        <p:strVal val=""/>
                                      </p:to>
                                    </p:set>
                                  </p:childTnLst>
                                </p:cTn>
                              </p:par>
                              <p:par>
                                <p:cTn id="384" presetID="0" presetClass="path" presetSubtype="0" repeatCount="indefinite" fill="hold" grpId="1" nodeType="withEffect">
                                  <p:stCondLst>
                                    <p:cond delay="0"/>
                                  </p:stCondLst>
                                  <p:childTnLst>
                                    <p:animMotion origin="layout" path="M -3.125E-6 -1.85185E-6 C 0.07604 -0.05301 0.06667 -0.19606 0.09636 -0.33518 " pathEditMode="relative" rAng="0" ptsTypes="AA">
                                      <p:cBhvr>
                                        <p:cTn id="385" dur="3347" fill="hold"/>
                                        <p:tgtEl>
                                          <p:spTgt spid="91"/>
                                        </p:tgtEl>
                                        <p:attrNameLst>
                                          <p:attrName>ppt_x</p:attrName>
                                          <p:attrName>ppt_y</p:attrName>
                                        </p:attrNameLst>
                                      </p:cBhvr>
                                      <p:rCtr x="4818" y="-16759"/>
                                    </p:animMotion>
                                  </p:childTnLst>
                                </p:cTn>
                              </p:par>
                              <p:par>
                                <p:cTn id="386" presetID="10" presetClass="entr" presetSubtype="0" repeatCount="indefinite" fill="hold" grpId="0" nodeType="withEffect">
                                  <p:stCondLst>
                                    <p:cond delay="0"/>
                                  </p:stCondLst>
                                  <p:childTnLst>
                                    <p:set>
                                      <p:cBhvr>
                                        <p:cTn id="387" dur="1" fill="hold">
                                          <p:stCondLst>
                                            <p:cond delay="0"/>
                                          </p:stCondLst>
                                        </p:cTn>
                                        <p:tgtEl>
                                          <p:spTgt spid="92"/>
                                        </p:tgtEl>
                                        <p:attrNameLst>
                                          <p:attrName>style.visibility</p:attrName>
                                        </p:attrNameLst>
                                      </p:cBhvr>
                                      <p:to>
                                        <p:strVal val="visible"/>
                                      </p:to>
                                    </p:set>
                                    <p:animEffect transition="out" filter="fade">
                                      <p:cBhvr additive="base" accumulate="none">
                                        <p:cTn id="388" dur="345" fill="hold">
                                          <p:stCondLst>
                                            <p:cond delay="2417"/>
                                          </p:stCondLst>
                                        </p:cTn>
                                        <p:tgtEl>
                                          <p:spTgt spid="92"/>
                                        </p:tgtEl>
                                      </p:cBhvr>
                                    </p:animEffect>
                                    <p:animEffect transition="in" filter="fade">
                                      <p:cBhvr additive="base" accumulate="none">
                                        <p:cTn id="389" dur="345" fill="hold">
                                          <p:stCondLst>
                                            <p:cond delay="0"/>
                                          </p:stCondLst>
                                        </p:cTn>
                                        <p:tgtEl>
                                          <p:spTgt spid="92"/>
                                        </p:tgtEl>
                                      </p:cBhvr>
                                    </p:animEffect>
                                    <p:set>
                                      <p:cBhvr additive="base" accumulate="none">
                                        <p:cTn id="390" dur="1" fill="hold">
                                          <p:stCondLst>
                                            <p:cond delay="2761"/>
                                          </p:stCondLst>
                                        </p:cTn>
                                        <p:tgtEl>
                                          <p:spTgt spid="92"/>
                                        </p:tgtEl>
                                        <p:attrNameLst>
                                          <p:attrName>style.visibility</p:attrName>
                                        </p:attrNameLst>
                                      </p:cBhvr>
                                      <p:to>
                                        <p:strVal val="hidden"/>
                                      </p:to>
                                    </p:set>
                                    <p:set>
                                      <p:cBhvr additive="base" accumulate="none">
                                        <p:cTn id="391" dur="3177" fill="hold">
                                          <p:stCondLst>
                                            <p:cond delay="0"/>
                                          </p:stCondLst>
                                        </p:cTn>
                                        <p:tgtEl>
                                          <p:spTgt spid="92"/>
                                        </p:tgtEl>
                                        <p:attrNameLst>
                                          <p:attrName/>
                                        </p:attrNameLst>
                                      </p:cBhvr>
                                      <p:to>
                                        <p:strVal val=""/>
                                      </p:to>
                                    </p:set>
                                  </p:childTnLst>
                                </p:cTn>
                              </p:par>
                              <p:par>
                                <p:cTn id="392" presetID="0" presetClass="path" presetSubtype="0" repeatCount="indefinite" fill="hold" grpId="1" nodeType="withEffect">
                                  <p:stCondLst>
                                    <p:cond delay="0"/>
                                  </p:stCondLst>
                                  <p:childTnLst>
                                    <p:animMotion origin="layout" path="M -1.04167E-6 2.96296E-6 C 0.0332 -0.23611 0.0431 -0.23704 0.13763 -0.34769 " pathEditMode="relative" rAng="0" ptsTypes="AA">
                                      <p:cBhvr>
                                        <p:cTn id="393" dur="3510" fill="hold"/>
                                        <p:tgtEl>
                                          <p:spTgt spid="92"/>
                                        </p:tgtEl>
                                        <p:attrNameLst>
                                          <p:attrName>ppt_x</p:attrName>
                                          <p:attrName>ppt_y</p:attrName>
                                        </p:attrNameLst>
                                      </p:cBhvr>
                                      <p:rCtr x="6875" y="-17384"/>
                                    </p:animMotion>
                                  </p:childTnLst>
                                </p:cTn>
                              </p:par>
                              <p:par>
                                <p:cTn id="394" presetID="10" presetClass="entr" presetSubtype="0" repeatCount="indefinite" fill="hold" grpId="0" nodeType="withEffect">
                                  <p:stCondLst>
                                    <p:cond delay="0"/>
                                  </p:stCondLst>
                                  <p:childTnLst>
                                    <p:set>
                                      <p:cBhvr>
                                        <p:cTn id="395" dur="1" fill="hold">
                                          <p:stCondLst>
                                            <p:cond delay="0"/>
                                          </p:stCondLst>
                                        </p:cTn>
                                        <p:tgtEl>
                                          <p:spTgt spid="93"/>
                                        </p:tgtEl>
                                        <p:attrNameLst>
                                          <p:attrName>style.visibility</p:attrName>
                                        </p:attrNameLst>
                                      </p:cBhvr>
                                      <p:to>
                                        <p:strVal val="visible"/>
                                      </p:to>
                                    </p:set>
                                    <p:animEffect transition="out" filter="fade">
                                      <p:cBhvr additive="base" accumulate="none">
                                        <p:cTn id="396" dur="419" fill="hold">
                                          <p:stCondLst>
                                            <p:cond delay="2934"/>
                                          </p:stCondLst>
                                        </p:cTn>
                                        <p:tgtEl>
                                          <p:spTgt spid="93"/>
                                        </p:tgtEl>
                                      </p:cBhvr>
                                    </p:animEffect>
                                    <p:animEffect transition="in" filter="fade">
                                      <p:cBhvr additive="base" accumulate="none">
                                        <p:cTn id="397" dur="419" fill="hold">
                                          <p:stCondLst>
                                            <p:cond delay="0"/>
                                          </p:stCondLst>
                                        </p:cTn>
                                        <p:tgtEl>
                                          <p:spTgt spid="93"/>
                                        </p:tgtEl>
                                      </p:cBhvr>
                                    </p:animEffect>
                                    <p:set>
                                      <p:cBhvr additive="base" accumulate="none">
                                        <p:cTn id="398" dur="1" fill="hold">
                                          <p:stCondLst>
                                            <p:cond delay="3351"/>
                                          </p:stCondLst>
                                        </p:cTn>
                                        <p:tgtEl>
                                          <p:spTgt spid="93"/>
                                        </p:tgtEl>
                                        <p:attrNameLst>
                                          <p:attrName>style.visibility</p:attrName>
                                        </p:attrNameLst>
                                      </p:cBhvr>
                                      <p:to>
                                        <p:strVal val="hidden"/>
                                      </p:to>
                                    </p:set>
                                    <p:set>
                                      <p:cBhvr additive="base" accumulate="none">
                                        <p:cTn id="399" dur="3856" fill="hold">
                                          <p:stCondLst>
                                            <p:cond delay="0"/>
                                          </p:stCondLst>
                                        </p:cTn>
                                        <p:tgtEl>
                                          <p:spTgt spid="93"/>
                                        </p:tgtEl>
                                        <p:attrNameLst>
                                          <p:attrName/>
                                        </p:attrNameLst>
                                      </p:cBhvr>
                                      <p:to>
                                        <p:strVal val=""/>
                                      </p:to>
                                    </p:set>
                                  </p:childTnLst>
                                </p:cTn>
                              </p:par>
                              <p:par>
                                <p:cTn id="400" presetID="0" presetClass="path" presetSubtype="0" repeatCount="indefinite" fill="hold" grpId="1" nodeType="withEffect">
                                  <p:stCondLst>
                                    <p:cond delay="0"/>
                                  </p:stCondLst>
                                  <p:childTnLst>
                                    <p:animMotion origin="layout" path="M -2.29167E-6 -1.48148E-6 C 0.00143 -0.15486 -0.16406 -0.17778 -0.12565 -0.34954 " pathEditMode="relative" rAng="0" ptsTypes="AA">
                                      <p:cBhvr>
                                        <p:cTn id="401" dur="2662" fill="hold"/>
                                        <p:tgtEl>
                                          <p:spTgt spid="93"/>
                                        </p:tgtEl>
                                        <p:attrNameLst>
                                          <p:attrName>ppt_x</p:attrName>
                                          <p:attrName>ppt_y</p:attrName>
                                        </p:attrNameLst>
                                      </p:cBhvr>
                                      <p:rCtr x="-6576" y="-17477"/>
                                    </p:animMotion>
                                  </p:childTnLst>
                                </p:cTn>
                              </p:par>
                              <p:par>
                                <p:cTn id="402" presetID="10" presetClass="entr" presetSubtype="0" repeatCount="indefinite" fill="hold" grpId="0" nodeType="withEffect">
                                  <p:stCondLst>
                                    <p:cond delay="0"/>
                                  </p:stCondLst>
                                  <p:childTnLst>
                                    <p:set>
                                      <p:cBhvr>
                                        <p:cTn id="403" dur="1" fill="hold">
                                          <p:stCondLst>
                                            <p:cond delay="0"/>
                                          </p:stCondLst>
                                        </p:cTn>
                                        <p:tgtEl>
                                          <p:spTgt spid="94"/>
                                        </p:tgtEl>
                                        <p:attrNameLst>
                                          <p:attrName>style.visibility</p:attrName>
                                        </p:attrNameLst>
                                      </p:cBhvr>
                                      <p:to>
                                        <p:strVal val="visible"/>
                                      </p:to>
                                    </p:set>
                                    <p:animEffect transition="out" filter="fade">
                                      <p:cBhvr additive="base" accumulate="none">
                                        <p:cTn id="404" dur="336" fill="hold">
                                          <p:stCondLst>
                                            <p:cond delay="2355"/>
                                          </p:stCondLst>
                                        </p:cTn>
                                        <p:tgtEl>
                                          <p:spTgt spid="94"/>
                                        </p:tgtEl>
                                      </p:cBhvr>
                                    </p:animEffect>
                                    <p:animEffect transition="in" filter="fade">
                                      <p:cBhvr additive="base" accumulate="none">
                                        <p:cTn id="405" dur="336" fill="hold">
                                          <p:stCondLst>
                                            <p:cond delay="0"/>
                                          </p:stCondLst>
                                        </p:cTn>
                                        <p:tgtEl>
                                          <p:spTgt spid="94"/>
                                        </p:tgtEl>
                                      </p:cBhvr>
                                    </p:animEffect>
                                    <p:set>
                                      <p:cBhvr additive="base" accumulate="none">
                                        <p:cTn id="406" dur="1" fill="hold">
                                          <p:stCondLst>
                                            <p:cond delay="2690"/>
                                          </p:stCondLst>
                                        </p:cTn>
                                        <p:tgtEl>
                                          <p:spTgt spid="94"/>
                                        </p:tgtEl>
                                        <p:attrNameLst>
                                          <p:attrName>style.visibility</p:attrName>
                                        </p:attrNameLst>
                                      </p:cBhvr>
                                      <p:to>
                                        <p:strVal val="hidden"/>
                                      </p:to>
                                    </p:set>
                                    <p:set>
                                      <p:cBhvr additive="base" accumulate="none">
                                        <p:cTn id="407" dur="3095" fill="hold">
                                          <p:stCondLst>
                                            <p:cond delay="0"/>
                                          </p:stCondLst>
                                        </p:cTn>
                                        <p:tgtEl>
                                          <p:spTgt spid="94"/>
                                        </p:tgtEl>
                                        <p:attrNameLst>
                                          <p:attrName/>
                                        </p:attrNameLst>
                                      </p:cBhvr>
                                      <p:to>
                                        <p:strVal val=""/>
                                      </p:to>
                                    </p:set>
                                  </p:childTnLst>
                                </p:cTn>
                              </p:par>
                              <p:par>
                                <p:cTn id="408" presetID="0" presetClass="path" presetSubtype="0" repeatCount="indefinite" fill="hold" grpId="1" nodeType="withEffect">
                                  <p:stCondLst>
                                    <p:cond delay="0"/>
                                  </p:stCondLst>
                                  <p:childTnLst>
                                    <p:animMotion origin="layout" path="M -0.00013 -0.00024 C 0.09909 -0.05741 0.07317 0.02847 0.16263 -0.03727 " pathEditMode="relative" rAng="0" ptsTypes="AA">
                                      <p:cBhvr>
                                        <p:cTn id="409" dur="3846" fill="hold"/>
                                        <p:tgtEl>
                                          <p:spTgt spid="94"/>
                                        </p:tgtEl>
                                        <p:attrNameLst>
                                          <p:attrName>ppt_x</p:attrName>
                                          <p:attrName>ppt_y</p:attrName>
                                        </p:attrNameLst>
                                      </p:cBhvr>
                                      <p:rCtr x="8138" y="-1852"/>
                                    </p:animMotion>
                                  </p:childTnLst>
                                </p:cTn>
                              </p:par>
                              <p:par>
                                <p:cTn id="410" presetID="10" presetClass="entr" presetSubtype="0" repeatCount="indefinite" fill="hold" grpId="0" nodeType="withEffect">
                                  <p:stCondLst>
                                    <p:cond delay="0"/>
                                  </p:stCondLst>
                                  <p:childTnLst>
                                    <p:set>
                                      <p:cBhvr>
                                        <p:cTn id="411" dur="1" fill="hold">
                                          <p:stCondLst>
                                            <p:cond delay="0"/>
                                          </p:stCondLst>
                                        </p:cTn>
                                        <p:tgtEl>
                                          <p:spTgt spid="95"/>
                                        </p:tgtEl>
                                        <p:attrNameLst>
                                          <p:attrName>style.visibility</p:attrName>
                                        </p:attrNameLst>
                                      </p:cBhvr>
                                      <p:to>
                                        <p:strVal val="visible"/>
                                      </p:to>
                                    </p:set>
                                    <p:animEffect transition="out" filter="fade">
                                      <p:cBhvr additive="base" accumulate="none">
                                        <p:cTn id="412" dur="364" fill="hold">
                                          <p:stCondLst>
                                            <p:cond delay="2545"/>
                                          </p:stCondLst>
                                        </p:cTn>
                                        <p:tgtEl>
                                          <p:spTgt spid="95"/>
                                        </p:tgtEl>
                                      </p:cBhvr>
                                    </p:animEffect>
                                    <p:animEffect transition="in" filter="fade">
                                      <p:cBhvr additive="base" accumulate="none">
                                        <p:cTn id="413" dur="364" fill="hold">
                                          <p:stCondLst>
                                            <p:cond delay="0"/>
                                          </p:stCondLst>
                                        </p:cTn>
                                        <p:tgtEl>
                                          <p:spTgt spid="95"/>
                                        </p:tgtEl>
                                      </p:cBhvr>
                                    </p:animEffect>
                                    <p:set>
                                      <p:cBhvr additive="base" accumulate="none">
                                        <p:cTn id="414" dur="1" fill="hold">
                                          <p:stCondLst>
                                            <p:cond delay="2907"/>
                                          </p:stCondLst>
                                        </p:cTn>
                                        <p:tgtEl>
                                          <p:spTgt spid="95"/>
                                        </p:tgtEl>
                                        <p:attrNameLst>
                                          <p:attrName>style.visibility</p:attrName>
                                        </p:attrNameLst>
                                      </p:cBhvr>
                                      <p:to>
                                        <p:strVal val="hidden"/>
                                      </p:to>
                                    </p:set>
                                    <p:set>
                                      <p:cBhvr additive="base" accumulate="none">
                                        <p:cTn id="415" dur="3345" fill="hold">
                                          <p:stCondLst>
                                            <p:cond delay="0"/>
                                          </p:stCondLst>
                                        </p:cTn>
                                        <p:tgtEl>
                                          <p:spTgt spid="95"/>
                                        </p:tgtEl>
                                        <p:attrNameLst>
                                          <p:attrName/>
                                        </p:attrNameLst>
                                      </p:cBhvr>
                                      <p:to>
                                        <p:strVal val=""/>
                                      </p:to>
                                    </p:set>
                                  </p:childTnLst>
                                </p:cTn>
                              </p:par>
                              <p:par>
                                <p:cTn id="416" presetID="0" presetClass="path" presetSubtype="0" repeatCount="indefinite" fill="hold" grpId="1" nodeType="withEffect">
                                  <p:stCondLst>
                                    <p:cond delay="0"/>
                                  </p:stCondLst>
                                  <p:childTnLst>
                                    <p:animMotion origin="layout" path="M 2.08333E-6 1.48148E-6 C 0.1069 -0.07315 0.10586 -0.1625 0.13359 -0.29121 " pathEditMode="relative" rAng="0" ptsTypes="AA">
                                      <p:cBhvr>
                                        <p:cTn id="417" dur="3444" fill="hold"/>
                                        <p:tgtEl>
                                          <p:spTgt spid="95"/>
                                        </p:tgtEl>
                                        <p:attrNameLst>
                                          <p:attrName>ppt_x</p:attrName>
                                          <p:attrName>ppt_y</p:attrName>
                                        </p:attrNameLst>
                                      </p:cBhvr>
                                      <p:rCtr x="6680" y="-14560"/>
                                    </p:animMotion>
                                  </p:childTnLst>
                                </p:cTn>
                              </p:par>
                              <p:par>
                                <p:cTn id="418" presetID="10" presetClass="entr" presetSubtype="0" repeatCount="indefinite" fill="hold" grpId="0" nodeType="withEffect">
                                  <p:stCondLst>
                                    <p:cond delay="0"/>
                                  </p:stCondLst>
                                  <p:childTnLst>
                                    <p:set>
                                      <p:cBhvr>
                                        <p:cTn id="419" dur="1" fill="hold">
                                          <p:stCondLst>
                                            <p:cond delay="0"/>
                                          </p:stCondLst>
                                        </p:cTn>
                                        <p:tgtEl>
                                          <p:spTgt spid="96"/>
                                        </p:tgtEl>
                                        <p:attrNameLst>
                                          <p:attrName>style.visibility</p:attrName>
                                        </p:attrNameLst>
                                      </p:cBhvr>
                                      <p:to>
                                        <p:strVal val="visible"/>
                                      </p:to>
                                    </p:set>
                                    <p:animEffect transition="out" filter="fade">
                                      <p:cBhvr additive="base" accumulate="none">
                                        <p:cTn id="420" dur="250" fill="hold">
                                          <p:stCondLst>
                                            <p:cond delay="1750"/>
                                          </p:stCondLst>
                                        </p:cTn>
                                        <p:tgtEl>
                                          <p:spTgt spid="96"/>
                                        </p:tgtEl>
                                      </p:cBhvr>
                                    </p:animEffect>
                                    <p:animEffect transition="in" filter="fade">
                                      <p:cBhvr additive="base" accumulate="none">
                                        <p:cTn id="421" dur="250" fill="hold">
                                          <p:stCondLst>
                                            <p:cond delay="0"/>
                                          </p:stCondLst>
                                        </p:cTn>
                                        <p:tgtEl>
                                          <p:spTgt spid="96"/>
                                        </p:tgtEl>
                                      </p:cBhvr>
                                    </p:animEffect>
                                    <p:set>
                                      <p:cBhvr additive="base" accumulate="none">
                                        <p:cTn id="422" dur="1" fill="hold">
                                          <p:stCondLst>
                                            <p:cond delay="1999"/>
                                          </p:stCondLst>
                                        </p:cTn>
                                        <p:tgtEl>
                                          <p:spTgt spid="96"/>
                                        </p:tgtEl>
                                        <p:attrNameLst>
                                          <p:attrName>style.visibility</p:attrName>
                                        </p:attrNameLst>
                                      </p:cBhvr>
                                      <p:to>
                                        <p:strVal val="hidden"/>
                                      </p:to>
                                    </p:set>
                                    <p:set>
                                      <p:cBhvr additive="base" accumulate="none">
                                        <p:cTn id="423" dur="2300" fill="hold">
                                          <p:stCondLst>
                                            <p:cond delay="0"/>
                                          </p:stCondLst>
                                        </p:cTn>
                                        <p:tgtEl>
                                          <p:spTgt spid="96"/>
                                        </p:tgtEl>
                                        <p:attrNameLst>
                                          <p:attrName/>
                                        </p:attrNameLst>
                                      </p:cBhvr>
                                      <p:to>
                                        <p:strVal val=""/>
                                      </p:to>
                                    </p:set>
                                  </p:childTnLst>
                                </p:cTn>
                              </p:par>
                              <p:par>
                                <p:cTn id="424" presetID="0" presetClass="path" presetSubtype="0" repeatCount="indefinite" fill="hold" grpId="1" nodeType="withEffect">
                                  <p:stCondLst>
                                    <p:cond delay="0"/>
                                  </p:stCondLst>
                                  <p:childTnLst>
                                    <p:animMotion origin="layout" path="M 8.33333E-7 2.22222E-6 C -0.01133 -0.10579 -0.06198 -0.18449 -0.00768 -0.31459 " pathEditMode="relative" rAng="0" ptsTypes="AA">
                                      <p:cBhvr>
                                        <p:cTn id="425" dur="2300" fill="hold"/>
                                        <p:tgtEl>
                                          <p:spTgt spid="96"/>
                                        </p:tgtEl>
                                        <p:attrNameLst>
                                          <p:attrName>ppt_x</p:attrName>
                                          <p:attrName>ppt_y</p:attrName>
                                        </p:attrNameLst>
                                      </p:cBhvr>
                                      <p:rCtr x="-1628" y="-15741"/>
                                    </p:animMotion>
                                  </p:childTnLst>
                                </p:cTn>
                              </p:par>
                              <p:par>
                                <p:cTn id="426" presetID="10" presetClass="entr" presetSubtype="0" repeatCount="indefinite" fill="hold" grpId="0" nodeType="withEffect">
                                  <p:stCondLst>
                                    <p:cond delay="0"/>
                                  </p:stCondLst>
                                  <p:childTnLst>
                                    <p:set>
                                      <p:cBhvr>
                                        <p:cTn id="427" dur="1" fill="hold">
                                          <p:stCondLst>
                                            <p:cond delay="0"/>
                                          </p:stCondLst>
                                        </p:cTn>
                                        <p:tgtEl>
                                          <p:spTgt spid="97"/>
                                        </p:tgtEl>
                                        <p:attrNameLst>
                                          <p:attrName>style.visibility</p:attrName>
                                        </p:attrNameLst>
                                      </p:cBhvr>
                                      <p:to>
                                        <p:strVal val="visible"/>
                                      </p:to>
                                    </p:set>
                                    <p:animEffect transition="out" filter="fade">
                                      <p:cBhvr additive="base" accumulate="none">
                                        <p:cTn id="428" dur="250" fill="hold">
                                          <p:stCondLst>
                                            <p:cond delay="1750"/>
                                          </p:stCondLst>
                                        </p:cTn>
                                        <p:tgtEl>
                                          <p:spTgt spid="97"/>
                                        </p:tgtEl>
                                      </p:cBhvr>
                                    </p:animEffect>
                                    <p:animEffect transition="in" filter="fade">
                                      <p:cBhvr additive="base" accumulate="none">
                                        <p:cTn id="429" dur="250" fill="hold">
                                          <p:stCondLst>
                                            <p:cond delay="0"/>
                                          </p:stCondLst>
                                        </p:cTn>
                                        <p:tgtEl>
                                          <p:spTgt spid="97"/>
                                        </p:tgtEl>
                                      </p:cBhvr>
                                    </p:animEffect>
                                    <p:set>
                                      <p:cBhvr additive="base" accumulate="none">
                                        <p:cTn id="430" dur="1" fill="hold">
                                          <p:stCondLst>
                                            <p:cond delay="1999"/>
                                          </p:stCondLst>
                                        </p:cTn>
                                        <p:tgtEl>
                                          <p:spTgt spid="97"/>
                                        </p:tgtEl>
                                        <p:attrNameLst>
                                          <p:attrName>style.visibility</p:attrName>
                                        </p:attrNameLst>
                                      </p:cBhvr>
                                      <p:to>
                                        <p:strVal val="hidden"/>
                                      </p:to>
                                    </p:set>
                                    <p:set>
                                      <p:cBhvr additive="base" accumulate="none">
                                        <p:cTn id="431" dur="2300" fill="hold">
                                          <p:stCondLst>
                                            <p:cond delay="0"/>
                                          </p:stCondLst>
                                        </p:cTn>
                                        <p:tgtEl>
                                          <p:spTgt spid="97"/>
                                        </p:tgtEl>
                                        <p:attrNameLst>
                                          <p:attrName/>
                                        </p:attrNameLst>
                                      </p:cBhvr>
                                      <p:to>
                                        <p:strVal val=""/>
                                      </p:to>
                                    </p:set>
                                  </p:childTnLst>
                                </p:cTn>
                              </p:par>
                              <p:par>
                                <p:cTn id="432" presetID="0" presetClass="path" presetSubtype="0" repeatCount="indefinite" fill="hold" grpId="1" nodeType="withEffect">
                                  <p:stCondLst>
                                    <p:cond delay="0"/>
                                  </p:stCondLst>
                                  <p:childTnLst>
                                    <p:animMotion origin="layout" path="M -0.00013 -2.96296E-6 C 0.06471 -0.13541 0.07708 -0.05139 0.13151 -0.18125 " pathEditMode="relative" rAng="0" ptsTypes="AA">
                                      <p:cBhvr>
                                        <p:cTn id="433" dur="2300" fill="hold"/>
                                        <p:tgtEl>
                                          <p:spTgt spid="97"/>
                                        </p:tgtEl>
                                        <p:attrNameLst>
                                          <p:attrName>ppt_x</p:attrName>
                                          <p:attrName>ppt_y</p:attrName>
                                        </p:attrNameLst>
                                      </p:cBhvr>
                                      <p:rCtr x="6576" y="-9074"/>
                                    </p:animMotion>
                                  </p:childTnLst>
                                </p:cTn>
                              </p:par>
                              <p:par>
                                <p:cTn id="434" presetID="10" presetClass="entr" presetSubtype="0" repeatCount="indefinite" fill="hold" grpId="0" nodeType="withEffect">
                                  <p:stCondLst>
                                    <p:cond delay="0"/>
                                  </p:stCondLst>
                                  <p:childTnLst>
                                    <p:set>
                                      <p:cBhvr>
                                        <p:cTn id="435" dur="1" fill="hold">
                                          <p:stCondLst>
                                            <p:cond delay="0"/>
                                          </p:stCondLst>
                                        </p:cTn>
                                        <p:tgtEl>
                                          <p:spTgt spid="98"/>
                                        </p:tgtEl>
                                        <p:attrNameLst>
                                          <p:attrName>style.visibility</p:attrName>
                                        </p:attrNameLst>
                                      </p:cBhvr>
                                      <p:to>
                                        <p:strVal val="visible"/>
                                      </p:to>
                                    </p:set>
                                    <p:animEffect transition="out" filter="fade">
                                      <p:cBhvr additive="base" accumulate="none">
                                        <p:cTn id="436" dur="250" fill="hold">
                                          <p:stCondLst>
                                            <p:cond delay="1750"/>
                                          </p:stCondLst>
                                        </p:cTn>
                                        <p:tgtEl>
                                          <p:spTgt spid="98"/>
                                        </p:tgtEl>
                                      </p:cBhvr>
                                    </p:animEffect>
                                    <p:animEffect transition="in" filter="fade">
                                      <p:cBhvr additive="base" accumulate="none">
                                        <p:cTn id="437" dur="250" fill="hold">
                                          <p:stCondLst>
                                            <p:cond delay="0"/>
                                          </p:stCondLst>
                                        </p:cTn>
                                        <p:tgtEl>
                                          <p:spTgt spid="98"/>
                                        </p:tgtEl>
                                      </p:cBhvr>
                                    </p:animEffect>
                                    <p:set>
                                      <p:cBhvr additive="base" accumulate="none">
                                        <p:cTn id="438" dur="1" fill="hold">
                                          <p:stCondLst>
                                            <p:cond delay="1999"/>
                                          </p:stCondLst>
                                        </p:cTn>
                                        <p:tgtEl>
                                          <p:spTgt spid="98"/>
                                        </p:tgtEl>
                                        <p:attrNameLst>
                                          <p:attrName>style.visibility</p:attrName>
                                        </p:attrNameLst>
                                      </p:cBhvr>
                                      <p:to>
                                        <p:strVal val="hidden"/>
                                      </p:to>
                                    </p:set>
                                    <p:set>
                                      <p:cBhvr additive="base" accumulate="none">
                                        <p:cTn id="439" dur="2300" fill="hold">
                                          <p:stCondLst>
                                            <p:cond delay="0"/>
                                          </p:stCondLst>
                                        </p:cTn>
                                        <p:tgtEl>
                                          <p:spTgt spid="98"/>
                                        </p:tgtEl>
                                        <p:attrNameLst>
                                          <p:attrName/>
                                        </p:attrNameLst>
                                      </p:cBhvr>
                                      <p:to>
                                        <p:strVal val=""/>
                                      </p:to>
                                    </p:set>
                                  </p:childTnLst>
                                </p:cTn>
                              </p:par>
                              <p:par>
                                <p:cTn id="440" presetID="0" presetClass="path" presetSubtype="0" repeatCount="indefinite" fill="hold" grpId="1" nodeType="withEffect">
                                  <p:stCondLst>
                                    <p:cond delay="0"/>
                                  </p:stCondLst>
                                  <p:childTnLst>
                                    <p:animMotion origin="layout" path="M -0.00013 -2.22222E-6 C 0.08373 -0.1206 0.14375 -0.01111 0.19831 -0.14097 " pathEditMode="relative" rAng="0" ptsTypes="AA">
                                      <p:cBhvr>
                                        <p:cTn id="441" dur="2300" fill="hold"/>
                                        <p:tgtEl>
                                          <p:spTgt spid="98"/>
                                        </p:tgtEl>
                                        <p:attrNameLst>
                                          <p:attrName>ppt_x</p:attrName>
                                          <p:attrName>ppt_y</p:attrName>
                                        </p:attrNameLst>
                                      </p:cBhvr>
                                      <p:rCtr x="9922" y="-7060"/>
                                    </p:animMotion>
                                  </p:childTnLst>
                                </p:cTn>
                              </p:par>
                              <p:par>
                                <p:cTn id="442" presetID="10" presetClass="entr" presetSubtype="0" repeatCount="indefinite" fill="hold" grpId="0" nodeType="withEffect">
                                  <p:stCondLst>
                                    <p:cond delay="0"/>
                                  </p:stCondLst>
                                  <p:childTnLst>
                                    <p:set>
                                      <p:cBhvr>
                                        <p:cTn id="443" dur="1" fill="hold">
                                          <p:stCondLst>
                                            <p:cond delay="0"/>
                                          </p:stCondLst>
                                        </p:cTn>
                                        <p:tgtEl>
                                          <p:spTgt spid="99"/>
                                        </p:tgtEl>
                                        <p:attrNameLst>
                                          <p:attrName>style.visibility</p:attrName>
                                        </p:attrNameLst>
                                      </p:cBhvr>
                                      <p:to>
                                        <p:strVal val="visible"/>
                                      </p:to>
                                    </p:set>
                                    <p:animEffect transition="out" filter="fade">
                                      <p:cBhvr additive="base" accumulate="none">
                                        <p:cTn id="444" dur="250" fill="hold">
                                          <p:stCondLst>
                                            <p:cond delay="1750"/>
                                          </p:stCondLst>
                                        </p:cTn>
                                        <p:tgtEl>
                                          <p:spTgt spid="99"/>
                                        </p:tgtEl>
                                      </p:cBhvr>
                                    </p:animEffect>
                                    <p:animEffect transition="in" filter="fade">
                                      <p:cBhvr additive="base" accumulate="none">
                                        <p:cTn id="445" dur="250" fill="hold">
                                          <p:stCondLst>
                                            <p:cond delay="0"/>
                                          </p:stCondLst>
                                        </p:cTn>
                                        <p:tgtEl>
                                          <p:spTgt spid="99"/>
                                        </p:tgtEl>
                                      </p:cBhvr>
                                    </p:animEffect>
                                    <p:set>
                                      <p:cBhvr additive="base" accumulate="none">
                                        <p:cTn id="446" dur="1" fill="hold">
                                          <p:stCondLst>
                                            <p:cond delay="1999"/>
                                          </p:stCondLst>
                                        </p:cTn>
                                        <p:tgtEl>
                                          <p:spTgt spid="99"/>
                                        </p:tgtEl>
                                        <p:attrNameLst>
                                          <p:attrName>style.visibility</p:attrName>
                                        </p:attrNameLst>
                                      </p:cBhvr>
                                      <p:to>
                                        <p:strVal val="hidden"/>
                                      </p:to>
                                    </p:set>
                                    <p:set>
                                      <p:cBhvr additive="base" accumulate="none">
                                        <p:cTn id="447" dur="2300" fill="hold">
                                          <p:stCondLst>
                                            <p:cond delay="0"/>
                                          </p:stCondLst>
                                        </p:cTn>
                                        <p:tgtEl>
                                          <p:spTgt spid="99"/>
                                        </p:tgtEl>
                                        <p:attrNameLst>
                                          <p:attrName/>
                                        </p:attrNameLst>
                                      </p:cBhvr>
                                      <p:to>
                                        <p:strVal val=""/>
                                      </p:to>
                                    </p:set>
                                  </p:childTnLst>
                                </p:cTn>
                              </p:par>
                              <p:par>
                                <p:cTn id="448" presetID="0" presetClass="path" presetSubtype="0" repeatCount="indefinite" fill="hold" grpId="1" nodeType="withEffect">
                                  <p:stCondLst>
                                    <p:cond delay="0"/>
                                  </p:stCondLst>
                                  <p:childTnLst>
                                    <p:animMotion origin="layout" path="M 3.54167E-6 -2.22222E-6 C 0.00377 -0.22477 0.1539 -0.14305 0.13372 -0.2912 " pathEditMode="relative" rAng="0" ptsTypes="AA">
                                      <p:cBhvr>
                                        <p:cTn id="449" dur="2300" fill="hold"/>
                                        <p:tgtEl>
                                          <p:spTgt spid="99"/>
                                        </p:tgtEl>
                                        <p:attrNameLst>
                                          <p:attrName>ppt_x</p:attrName>
                                          <p:attrName>ppt_y</p:attrName>
                                        </p:attrNameLst>
                                      </p:cBhvr>
                                      <p:rCtr x="6771" y="-14560"/>
                                    </p:animMotion>
                                  </p:childTnLst>
                                </p:cTn>
                              </p:par>
                              <p:par>
                                <p:cTn id="450" presetID="10" presetClass="entr" presetSubtype="0" repeatCount="indefinite" fill="hold" grpId="0" nodeType="withEffect">
                                  <p:stCondLst>
                                    <p:cond delay="0"/>
                                  </p:stCondLst>
                                  <p:childTnLst>
                                    <p:set>
                                      <p:cBhvr>
                                        <p:cTn id="451" dur="1" fill="hold">
                                          <p:stCondLst>
                                            <p:cond delay="0"/>
                                          </p:stCondLst>
                                        </p:cTn>
                                        <p:tgtEl>
                                          <p:spTgt spid="100"/>
                                        </p:tgtEl>
                                        <p:attrNameLst>
                                          <p:attrName>style.visibility</p:attrName>
                                        </p:attrNameLst>
                                      </p:cBhvr>
                                      <p:to>
                                        <p:strVal val="visible"/>
                                      </p:to>
                                    </p:set>
                                    <p:animEffect transition="out" filter="fade">
                                      <p:cBhvr additive="base" accumulate="none">
                                        <p:cTn id="452" dur="250" fill="hold">
                                          <p:stCondLst>
                                            <p:cond delay="1750"/>
                                          </p:stCondLst>
                                        </p:cTn>
                                        <p:tgtEl>
                                          <p:spTgt spid="100"/>
                                        </p:tgtEl>
                                      </p:cBhvr>
                                    </p:animEffect>
                                    <p:animEffect transition="in" filter="fade">
                                      <p:cBhvr additive="base" accumulate="none">
                                        <p:cTn id="453" dur="250" fill="hold">
                                          <p:stCondLst>
                                            <p:cond delay="0"/>
                                          </p:stCondLst>
                                        </p:cTn>
                                        <p:tgtEl>
                                          <p:spTgt spid="100"/>
                                        </p:tgtEl>
                                      </p:cBhvr>
                                    </p:animEffect>
                                    <p:set>
                                      <p:cBhvr additive="base" accumulate="none">
                                        <p:cTn id="454" dur="1" fill="hold">
                                          <p:stCondLst>
                                            <p:cond delay="1999"/>
                                          </p:stCondLst>
                                        </p:cTn>
                                        <p:tgtEl>
                                          <p:spTgt spid="100"/>
                                        </p:tgtEl>
                                        <p:attrNameLst>
                                          <p:attrName>style.visibility</p:attrName>
                                        </p:attrNameLst>
                                      </p:cBhvr>
                                      <p:to>
                                        <p:strVal val="hidden"/>
                                      </p:to>
                                    </p:set>
                                    <p:set>
                                      <p:cBhvr additive="base" accumulate="none">
                                        <p:cTn id="455" dur="2300" fill="hold">
                                          <p:stCondLst>
                                            <p:cond delay="0"/>
                                          </p:stCondLst>
                                        </p:cTn>
                                        <p:tgtEl>
                                          <p:spTgt spid="100"/>
                                        </p:tgtEl>
                                        <p:attrNameLst>
                                          <p:attrName/>
                                        </p:attrNameLst>
                                      </p:cBhvr>
                                      <p:to>
                                        <p:strVal val=""/>
                                      </p:to>
                                    </p:set>
                                  </p:childTnLst>
                                </p:cTn>
                              </p:par>
                              <p:par>
                                <p:cTn id="456" presetID="0" presetClass="path" presetSubtype="0" repeatCount="indefinite" fill="hold" grpId="1" nodeType="withEffect">
                                  <p:stCondLst>
                                    <p:cond delay="0"/>
                                  </p:stCondLst>
                                  <p:childTnLst>
                                    <p:animMotion origin="layout" path="M 1.11022E-16 -1.48148E-6 C 0.10703 -0.07315 0.10599 -0.1625 0.13359 -0.2912 " pathEditMode="relative" rAng="0" ptsTypes="AA">
                                      <p:cBhvr>
                                        <p:cTn id="457" dur="2300" fill="hold"/>
                                        <p:tgtEl>
                                          <p:spTgt spid="100"/>
                                        </p:tgtEl>
                                        <p:attrNameLst>
                                          <p:attrName>ppt_x</p:attrName>
                                          <p:attrName>ppt_y</p:attrName>
                                        </p:attrNameLst>
                                      </p:cBhvr>
                                      <p:rCtr x="6680" y="-14560"/>
                                    </p:animMotion>
                                  </p:childTnLst>
                                </p:cTn>
                              </p:par>
                              <p:par>
                                <p:cTn id="458" presetID="10" presetClass="entr" presetSubtype="0" repeatCount="indefinite" fill="hold" grpId="0" nodeType="withEffect">
                                  <p:stCondLst>
                                    <p:cond delay="0"/>
                                  </p:stCondLst>
                                  <p:childTnLst>
                                    <p:set>
                                      <p:cBhvr>
                                        <p:cTn id="459" dur="1" fill="hold">
                                          <p:stCondLst>
                                            <p:cond delay="0"/>
                                          </p:stCondLst>
                                        </p:cTn>
                                        <p:tgtEl>
                                          <p:spTgt spid="101"/>
                                        </p:tgtEl>
                                        <p:attrNameLst>
                                          <p:attrName>style.visibility</p:attrName>
                                        </p:attrNameLst>
                                      </p:cBhvr>
                                      <p:to>
                                        <p:strVal val="visible"/>
                                      </p:to>
                                    </p:set>
                                    <p:animEffect transition="out" filter="fade">
                                      <p:cBhvr additive="base" accumulate="none">
                                        <p:cTn id="460" dur="250" fill="hold">
                                          <p:stCondLst>
                                            <p:cond delay="1750"/>
                                          </p:stCondLst>
                                        </p:cTn>
                                        <p:tgtEl>
                                          <p:spTgt spid="101"/>
                                        </p:tgtEl>
                                      </p:cBhvr>
                                    </p:animEffect>
                                    <p:animEffect transition="in" filter="fade">
                                      <p:cBhvr additive="base" accumulate="none">
                                        <p:cTn id="461" dur="250" fill="hold">
                                          <p:stCondLst>
                                            <p:cond delay="0"/>
                                          </p:stCondLst>
                                        </p:cTn>
                                        <p:tgtEl>
                                          <p:spTgt spid="101"/>
                                        </p:tgtEl>
                                      </p:cBhvr>
                                    </p:animEffect>
                                    <p:set>
                                      <p:cBhvr additive="base" accumulate="none">
                                        <p:cTn id="462" dur="1" fill="hold">
                                          <p:stCondLst>
                                            <p:cond delay="1999"/>
                                          </p:stCondLst>
                                        </p:cTn>
                                        <p:tgtEl>
                                          <p:spTgt spid="101"/>
                                        </p:tgtEl>
                                        <p:attrNameLst>
                                          <p:attrName>style.visibility</p:attrName>
                                        </p:attrNameLst>
                                      </p:cBhvr>
                                      <p:to>
                                        <p:strVal val="hidden"/>
                                      </p:to>
                                    </p:set>
                                    <p:set>
                                      <p:cBhvr additive="base" accumulate="none">
                                        <p:cTn id="463" dur="2300" fill="hold">
                                          <p:stCondLst>
                                            <p:cond delay="0"/>
                                          </p:stCondLst>
                                        </p:cTn>
                                        <p:tgtEl>
                                          <p:spTgt spid="101"/>
                                        </p:tgtEl>
                                        <p:attrNameLst>
                                          <p:attrName/>
                                        </p:attrNameLst>
                                      </p:cBhvr>
                                      <p:to>
                                        <p:strVal val=""/>
                                      </p:to>
                                    </p:set>
                                  </p:childTnLst>
                                </p:cTn>
                              </p:par>
                              <p:par>
                                <p:cTn id="464" presetID="0" presetClass="path" presetSubtype="0" repeatCount="indefinite" fill="hold" grpId="1" nodeType="withEffect">
                                  <p:stCondLst>
                                    <p:cond delay="0"/>
                                  </p:stCondLst>
                                  <p:childTnLst>
                                    <p:animMotion origin="layout" path="M 1.04167E-6 -2.22222E-6 C 0.00104 -0.11574 -0.11797 -0.13287 -0.09037 -0.26157 " pathEditMode="relative" rAng="0" ptsTypes="AA">
                                      <p:cBhvr>
                                        <p:cTn id="465" dur="2300" fill="hold"/>
                                        <p:tgtEl>
                                          <p:spTgt spid="101"/>
                                        </p:tgtEl>
                                        <p:attrNameLst>
                                          <p:attrName>ppt_x</p:attrName>
                                          <p:attrName>ppt_y</p:attrName>
                                        </p:attrNameLst>
                                      </p:cBhvr>
                                      <p:rCtr x="-4727" y="-13079"/>
                                    </p:animMotion>
                                  </p:childTnLst>
                                </p:cTn>
                              </p:par>
                              <p:par>
                                <p:cTn id="466" presetID="10" presetClass="entr" presetSubtype="0" repeatCount="indefinite" fill="hold" grpId="0" nodeType="withEffect">
                                  <p:stCondLst>
                                    <p:cond delay="0"/>
                                  </p:stCondLst>
                                  <p:childTnLst>
                                    <p:set>
                                      <p:cBhvr>
                                        <p:cTn id="467" dur="1" fill="hold">
                                          <p:stCondLst>
                                            <p:cond delay="0"/>
                                          </p:stCondLst>
                                        </p:cTn>
                                        <p:tgtEl>
                                          <p:spTgt spid="103"/>
                                        </p:tgtEl>
                                        <p:attrNameLst>
                                          <p:attrName>style.visibility</p:attrName>
                                        </p:attrNameLst>
                                      </p:cBhvr>
                                      <p:to>
                                        <p:strVal val="visible"/>
                                      </p:to>
                                    </p:set>
                                    <p:animEffect transition="out" filter="fade">
                                      <p:cBhvr additive="base" accumulate="none">
                                        <p:cTn id="468" dur="316" fill="hold">
                                          <p:stCondLst>
                                            <p:cond delay="2213"/>
                                          </p:stCondLst>
                                        </p:cTn>
                                        <p:tgtEl>
                                          <p:spTgt spid="103"/>
                                        </p:tgtEl>
                                      </p:cBhvr>
                                    </p:animEffect>
                                    <p:animEffect transition="in" filter="fade">
                                      <p:cBhvr additive="base" accumulate="none">
                                        <p:cTn id="469" dur="316" fill="hold">
                                          <p:stCondLst>
                                            <p:cond delay="0"/>
                                          </p:stCondLst>
                                        </p:cTn>
                                        <p:tgtEl>
                                          <p:spTgt spid="103"/>
                                        </p:tgtEl>
                                      </p:cBhvr>
                                    </p:animEffect>
                                    <p:set>
                                      <p:cBhvr additive="base" accumulate="none">
                                        <p:cTn id="470" dur="1" fill="hold">
                                          <p:stCondLst>
                                            <p:cond delay="2528"/>
                                          </p:stCondLst>
                                        </p:cTn>
                                        <p:tgtEl>
                                          <p:spTgt spid="103"/>
                                        </p:tgtEl>
                                        <p:attrNameLst>
                                          <p:attrName>style.visibility</p:attrName>
                                        </p:attrNameLst>
                                      </p:cBhvr>
                                      <p:to>
                                        <p:strVal val="hidden"/>
                                      </p:to>
                                    </p:set>
                                    <p:set>
                                      <p:cBhvr additive="base" accumulate="none">
                                        <p:cTn id="471" dur="2908" fill="hold">
                                          <p:stCondLst>
                                            <p:cond delay="0"/>
                                          </p:stCondLst>
                                        </p:cTn>
                                        <p:tgtEl>
                                          <p:spTgt spid="103"/>
                                        </p:tgtEl>
                                        <p:attrNameLst>
                                          <p:attrName/>
                                        </p:attrNameLst>
                                      </p:cBhvr>
                                      <p:to>
                                        <p:strVal val=""/>
                                      </p:to>
                                    </p:set>
                                  </p:childTnLst>
                                </p:cTn>
                              </p:par>
                              <p:par>
                                <p:cTn id="472" presetID="0" presetClass="path" presetSubtype="0" repeatCount="indefinite" fill="hold" grpId="1" nodeType="withEffect">
                                  <p:stCondLst>
                                    <p:cond delay="0"/>
                                  </p:stCondLst>
                                  <p:childTnLst>
                                    <p:animMotion origin="layout" path="M -1.45833E-6 1.85185E-6 C 0.07123 -0.04398 0.06237 -0.16273 0.09011 -0.27847 " pathEditMode="relative" rAng="0" ptsTypes="AA">
                                      <p:cBhvr>
                                        <p:cTn id="473" dur="2714" fill="hold"/>
                                        <p:tgtEl>
                                          <p:spTgt spid="103"/>
                                        </p:tgtEl>
                                        <p:attrNameLst>
                                          <p:attrName>ppt_x</p:attrName>
                                          <p:attrName>ppt_y</p:attrName>
                                        </p:attrNameLst>
                                      </p:cBhvr>
                                      <p:rCtr x="4505" y="-13935"/>
                                    </p:animMotion>
                                  </p:childTnLst>
                                </p:cTn>
                              </p:par>
                              <p:par>
                                <p:cTn id="474" presetID="10" presetClass="entr" presetSubtype="0" repeatCount="indefinite" fill="hold" grpId="0" nodeType="withEffect">
                                  <p:stCondLst>
                                    <p:cond delay="0"/>
                                  </p:stCondLst>
                                  <p:childTnLst>
                                    <p:set>
                                      <p:cBhvr>
                                        <p:cTn id="475" dur="1" fill="hold">
                                          <p:stCondLst>
                                            <p:cond delay="0"/>
                                          </p:stCondLst>
                                        </p:cTn>
                                        <p:tgtEl>
                                          <p:spTgt spid="105"/>
                                        </p:tgtEl>
                                        <p:attrNameLst>
                                          <p:attrName>style.visibility</p:attrName>
                                        </p:attrNameLst>
                                      </p:cBhvr>
                                      <p:to>
                                        <p:strVal val="visible"/>
                                      </p:to>
                                    </p:set>
                                    <p:animEffect transition="out" filter="fade">
                                      <p:cBhvr additive="base" accumulate="none">
                                        <p:cTn id="476" dur="250" fill="hold">
                                          <p:stCondLst>
                                            <p:cond delay="1750"/>
                                          </p:stCondLst>
                                        </p:cTn>
                                        <p:tgtEl>
                                          <p:spTgt spid="105"/>
                                        </p:tgtEl>
                                      </p:cBhvr>
                                    </p:animEffect>
                                    <p:animEffect transition="in" filter="fade">
                                      <p:cBhvr additive="base" accumulate="none">
                                        <p:cTn id="477" dur="250" fill="hold">
                                          <p:stCondLst>
                                            <p:cond delay="0"/>
                                          </p:stCondLst>
                                        </p:cTn>
                                        <p:tgtEl>
                                          <p:spTgt spid="105"/>
                                        </p:tgtEl>
                                      </p:cBhvr>
                                    </p:animEffect>
                                    <p:set>
                                      <p:cBhvr additive="base" accumulate="none">
                                        <p:cTn id="478" dur="1" fill="hold">
                                          <p:stCondLst>
                                            <p:cond delay="1999"/>
                                          </p:stCondLst>
                                        </p:cTn>
                                        <p:tgtEl>
                                          <p:spTgt spid="105"/>
                                        </p:tgtEl>
                                        <p:attrNameLst>
                                          <p:attrName>style.visibility</p:attrName>
                                        </p:attrNameLst>
                                      </p:cBhvr>
                                      <p:to>
                                        <p:strVal val="hidden"/>
                                      </p:to>
                                    </p:set>
                                    <p:set>
                                      <p:cBhvr additive="base" accumulate="none">
                                        <p:cTn id="479" dur="2300" fill="hold">
                                          <p:stCondLst>
                                            <p:cond delay="0"/>
                                          </p:stCondLst>
                                        </p:cTn>
                                        <p:tgtEl>
                                          <p:spTgt spid="105"/>
                                        </p:tgtEl>
                                        <p:attrNameLst>
                                          <p:attrName/>
                                        </p:attrNameLst>
                                      </p:cBhvr>
                                      <p:to>
                                        <p:strVal val=""/>
                                      </p:to>
                                    </p:set>
                                  </p:childTnLst>
                                </p:cTn>
                              </p:par>
                              <p:par>
                                <p:cTn id="480" presetID="0" presetClass="path" presetSubtype="0" repeatCount="indefinite" fill="hold" grpId="1" nodeType="withEffect">
                                  <p:stCondLst>
                                    <p:cond delay="0"/>
                                  </p:stCondLst>
                                  <p:childTnLst>
                                    <p:animMotion origin="layout" path="M 1.04167E-6 -3.33333E-6 C -0.01133 -0.10555 -0.06198 -0.18449 -0.00768 -0.31458 " pathEditMode="relative" rAng="0" ptsTypes="AA">
                                      <p:cBhvr>
                                        <p:cTn id="481" dur="3409" fill="hold"/>
                                        <p:tgtEl>
                                          <p:spTgt spid="105"/>
                                        </p:tgtEl>
                                        <p:attrNameLst>
                                          <p:attrName>ppt_x</p:attrName>
                                          <p:attrName>ppt_y</p:attrName>
                                        </p:attrNameLst>
                                      </p:cBhvr>
                                      <p:rCtr x="-1628" y="-15741"/>
                                    </p:animMotion>
                                  </p:childTnLst>
                                </p:cTn>
                              </p:par>
                              <p:par>
                                <p:cTn id="482" presetID="10" presetClass="entr" presetSubtype="0" repeatCount="indefinite" fill="hold" grpId="0" nodeType="withEffect">
                                  <p:stCondLst>
                                    <p:cond delay="0"/>
                                  </p:stCondLst>
                                  <p:childTnLst>
                                    <p:set>
                                      <p:cBhvr>
                                        <p:cTn id="483" dur="1" fill="hold">
                                          <p:stCondLst>
                                            <p:cond delay="0"/>
                                          </p:stCondLst>
                                        </p:cTn>
                                        <p:tgtEl>
                                          <p:spTgt spid="106"/>
                                        </p:tgtEl>
                                        <p:attrNameLst>
                                          <p:attrName>style.visibility</p:attrName>
                                        </p:attrNameLst>
                                      </p:cBhvr>
                                      <p:to>
                                        <p:strVal val="visible"/>
                                      </p:to>
                                    </p:set>
                                    <p:animEffect transition="out" filter="fade">
                                      <p:cBhvr additive="base" accumulate="none">
                                        <p:cTn id="484" dur="419" fill="hold">
                                          <p:stCondLst>
                                            <p:cond delay="2935"/>
                                          </p:stCondLst>
                                        </p:cTn>
                                        <p:tgtEl>
                                          <p:spTgt spid="106"/>
                                        </p:tgtEl>
                                      </p:cBhvr>
                                    </p:animEffect>
                                    <p:animEffect transition="in" filter="fade">
                                      <p:cBhvr additive="base" accumulate="none">
                                        <p:cTn id="485" dur="419" fill="hold">
                                          <p:stCondLst>
                                            <p:cond delay="0"/>
                                          </p:stCondLst>
                                        </p:cTn>
                                        <p:tgtEl>
                                          <p:spTgt spid="106"/>
                                        </p:tgtEl>
                                      </p:cBhvr>
                                    </p:animEffect>
                                    <p:set>
                                      <p:cBhvr additive="base" accumulate="none">
                                        <p:cTn id="486" dur="1" fill="hold">
                                          <p:stCondLst>
                                            <p:cond delay="3353"/>
                                          </p:stCondLst>
                                        </p:cTn>
                                        <p:tgtEl>
                                          <p:spTgt spid="106"/>
                                        </p:tgtEl>
                                        <p:attrNameLst>
                                          <p:attrName>style.visibility</p:attrName>
                                        </p:attrNameLst>
                                      </p:cBhvr>
                                      <p:to>
                                        <p:strVal val="hidden"/>
                                      </p:to>
                                    </p:set>
                                    <p:set>
                                      <p:cBhvr additive="base" accumulate="none">
                                        <p:cTn id="487" dur="3858" fill="hold">
                                          <p:stCondLst>
                                            <p:cond delay="0"/>
                                          </p:stCondLst>
                                        </p:cTn>
                                        <p:tgtEl>
                                          <p:spTgt spid="106"/>
                                        </p:tgtEl>
                                        <p:attrNameLst>
                                          <p:attrName/>
                                        </p:attrNameLst>
                                      </p:cBhvr>
                                      <p:to>
                                        <p:strVal val=""/>
                                      </p:to>
                                    </p:set>
                                  </p:childTnLst>
                                </p:cTn>
                              </p:par>
                              <p:par>
                                <p:cTn id="488" presetID="0" presetClass="path" presetSubtype="0" repeatCount="indefinite" fill="hold" grpId="1" nodeType="withEffect">
                                  <p:stCondLst>
                                    <p:cond delay="0"/>
                                  </p:stCondLst>
                                  <p:childTnLst>
                                    <p:animMotion origin="layout" path="M -0.00013 1.48148E-6 C 0.06471 -0.13542 0.07721 -0.05139 0.13164 -0.18125 " pathEditMode="relative" rAng="0" ptsTypes="AA">
                                      <p:cBhvr>
                                        <p:cTn id="489" dur="3060" fill="hold"/>
                                        <p:tgtEl>
                                          <p:spTgt spid="106"/>
                                        </p:tgtEl>
                                        <p:attrNameLst>
                                          <p:attrName>ppt_x</p:attrName>
                                          <p:attrName>ppt_y</p:attrName>
                                        </p:attrNameLst>
                                      </p:cBhvr>
                                      <p:rCtr x="6589" y="-9074"/>
                                    </p:animMotion>
                                  </p:childTnLst>
                                </p:cTn>
                              </p:par>
                              <p:par>
                                <p:cTn id="490" presetID="10" presetClass="entr" presetSubtype="0" repeatCount="indefinite" fill="hold" grpId="0" nodeType="withEffect">
                                  <p:stCondLst>
                                    <p:cond delay="0"/>
                                  </p:stCondLst>
                                  <p:childTnLst>
                                    <p:set>
                                      <p:cBhvr>
                                        <p:cTn id="491" dur="1" fill="hold">
                                          <p:stCondLst>
                                            <p:cond delay="0"/>
                                          </p:stCondLst>
                                        </p:cTn>
                                        <p:tgtEl>
                                          <p:spTgt spid="107"/>
                                        </p:tgtEl>
                                        <p:attrNameLst>
                                          <p:attrName>style.visibility</p:attrName>
                                        </p:attrNameLst>
                                      </p:cBhvr>
                                      <p:to>
                                        <p:strVal val="visible"/>
                                      </p:to>
                                    </p:set>
                                    <p:animEffect transition="out" filter="fade">
                                      <p:cBhvr additive="base" accumulate="none">
                                        <p:cTn id="492" dur="237" fill="hold">
                                          <p:stCondLst>
                                            <p:cond delay="1658"/>
                                          </p:stCondLst>
                                        </p:cTn>
                                        <p:tgtEl>
                                          <p:spTgt spid="107"/>
                                        </p:tgtEl>
                                      </p:cBhvr>
                                    </p:animEffect>
                                    <p:animEffect transition="in" filter="fade">
                                      <p:cBhvr additive="base" accumulate="none">
                                        <p:cTn id="493" dur="237" fill="hold">
                                          <p:stCondLst>
                                            <p:cond delay="0"/>
                                          </p:stCondLst>
                                        </p:cTn>
                                        <p:tgtEl>
                                          <p:spTgt spid="107"/>
                                        </p:tgtEl>
                                      </p:cBhvr>
                                    </p:animEffect>
                                    <p:set>
                                      <p:cBhvr additive="base" accumulate="none">
                                        <p:cTn id="494" dur="1" fill="hold">
                                          <p:stCondLst>
                                            <p:cond delay="1894"/>
                                          </p:stCondLst>
                                        </p:cTn>
                                        <p:tgtEl>
                                          <p:spTgt spid="107"/>
                                        </p:tgtEl>
                                        <p:attrNameLst>
                                          <p:attrName>style.visibility</p:attrName>
                                        </p:attrNameLst>
                                      </p:cBhvr>
                                      <p:to>
                                        <p:strVal val="hidden"/>
                                      </p:to>
                                    </p:set>
                                    <p:set>
                                      <p:cBhvr additive="base" accumulate="none">
                                        <p:cTn id="495" dur="2179" fill="hold">
                                          <p:stCondLst>
                                            <p:cond delay="0"/>
                                          </p:stCondLst>
                                        </p:cTn>
                                        <p:tgtEl>
                                          <p:spTgt spid="107"/>
                                        </p:tgtEl>
                                        <p:attrNameLst>
                                          <p:attrName/>
                                        </p:attrNameLst>
                                      </p:cBhvr>
                                      <p:to>
                                        <p:strVal val=""/>
                                      </p:to>
                                    </p:set>
                                  </p:childTnLst>
                                </p:cTn>
                              </p:par>
                              <p:par>
                                <p:cTn id="496" presetID="0" presetClass="path" presetSubtype="0" repeatCount="indefinite" fill="hold" grpId="1" nodeType="withEffect">
                                  <p:stCondLst>
                                    <p:cond delay="0"/>
                                  </p:stCondLst>
                                  <p:childTnLst>
                                    <p:animMotion origin="layout" path="M 2.29167E-6 -3.7037E-7 C -0.04011 -0.14375 -0.07305 -0.07477 -0.10899 -0.21713 " pathEditMode="relative" rAng="0" ptsTypes="AA">
                                      <p:cBhvr>
                                        <p:cTn id="497" dur="3515" fill="hold"/>
                                        <p:tgtEl>
                                          <p:spTgt spid="107"/>
                                        </p:tgtEl>
                                        <p:attrNameLst>
                                          <p:attrName>ppt_x</p:attrName>
                                          <p:attrName>ppt_y</p:attrName>
                                        </p:attrNameLst>
                                      </p:cBhvr>
                                      <p:rCtr x="-5456" y="-10856"/>
                                    </p:animMotion>
                                  </p:childTnLst>
                                </p:cTn>
                              </p:par>
                              <p:par>
                                <p:cTn id="498" presetID="10" presetClass="entr" presetSubtype="0" repeatCount="indefinite" fill="hold" grpId="0" nodeType="withEffect">
                                  <p:stCondLst>
                                    <p:cond delay="0"/>
                                  </p:stCondLst>
                                  <p:childTnLst>
                                    <p:set>
                                      <p:cBhvr>
                                        <p:cTn id="499" dur="1" fill="hold">
                                          <p:stCondLst>
                                            <p:cond delay="0"/>
                                          </p:stCondLst>
                                        </p:cTn>
                                        <p:tgtEl>
                                          <p:spTgt spid="108"/>
                                        </p:tgtEl>
                                        <p:attrNameLst>
                                          <p:attrName>style.visibility</p:attrName>
                                        </p:attrNameLst>
                                      </p:cBhvr>
                                      <p:to>
                                        <p:strVal val="visible"/>
                                      </p:to>
                                    </p:set>
                                    <p:animEffect transition="out" filter="fade">
                                      <p:cBhvr additive="base" accumulate="none">
                                        <p:cTn id="500" dur="305" fill="hold">
                                          <p:stCondLst>
                                            <p:cond delay="2133"/>
                                          </p:stCondLst>
                                        </p:cTn>
                                        <p:tgtEl>
                                          <p:spTgt spid="108"/>
                                        </p:tgtEl>
                                      </p:cBhvr>
                                    </p:animEffect>
                                    <p:animEffect transition="in" filter="fade">
                                      <p:cBhvr additive="base" accumulate="none">
                                        <p:cTn id="501" dur="305" fill="hold">
                                          <p:stCondLst>
                                            <p:cond delay="0"/>
                                          </p:stCondLst>
                                        </p:cTn>
                                        <p:tgtEl>
                                          <p:spTgt spid="108"/>
                                        </p:tgtEl>
                                      </p:cBhvr>
                                    </p:animEffect>
                                    <p:set>
                                      <p:cBhvr additive="base" accumulate="none">
                                        <p:cTn id="502" dur="1" fill="hold">
                                          <p:stCondLst>
                                            <p:cond delay="2437"/>
                                          </p:stCondLst>
                                        </p:cTn>
                                        <p:tgtEl>
                                          <p:spTgt spid="108"/>
                                        </p:tgtEl>
                                        <p:attrNameLst>
                                          <p:attrName>style.visibility</p:attrName>
                                        </p:attrNameLst>
                                      </p:cBhvr>
                                      <p:to>
                                        <p:strVal val="hidden"/>
                                      </p:to>
                                    </p:set>
                                    <p:set>
                                      <p:cBhvr additive="base" accumulate="none">
                                        <p:cTn id="503" dur="2804" fill="hold">
                                          <p:stCondLst>
                                            <p:cond delay="0"/>
                                          </p:stCondLst>
                                        </p:cTn>
                                        <p:tgtEl>
                                          <p:spTgt spid="108"/>
                                        </p:tgtEl>
                                        <p:attrNameLst>
                                          <p:attrName/>
                                        </p:attrNameLst>
                                      </p:cBhvr>
                                      <p:to>
                                        <p:strVal val=""/>
                                      </p:to>
                                    </p:set>
                                  </p:childTnLst>
                                </p:cTn>
                              </p:par>
                              <p:par>
                                <p:cTn id="504" presetID="0" presetClass="path" presetSubtype="0" repeatCount="indefinite" fill="hold" grpId="1" nodeType="withEffect">
                                  <p:stCondLst>
                                    <p:cond delay="0"/>
                                  </p:stCondLst>
                                  <p:childTnLst>
                                    <p:animMotion origin="layout" path="M -0.00013 -1.48148E-6 C 0.08372 -0.1206 0.14375 -0.01111 0.19831 -0.14097 " pathEditMode="relative" rAng="0" ptsTypes="AA">
                                      <p:cBhvr>
                                        <p:cTn id="505" dur="2924" fill="hold"/>
                                        <p:tgtEl>
                                          <p:spTgt spid="108"/>
                                        </p:tgtEl>
                                        <p:attrNameLst>
                                          <p:attrName>ppt_x</p:attrName>
                                          <p:attrName>ppt_y</p:attrName>
                                        </p:attrNameLst>
                                      </p:cBhvr>
                                      <p:rCtr x="9922" y="-7060"/>
                                    </p:animMotion>
                                  </p:childTnLst>
                                </p:cTn>
                              </p:par>
                              <p:par>
                                <p:cTn id="506" presetID="10" presetClass="entr" presetSubtype="0" repeatCount="indefinite" fill="hold" grpId="0" nodeType="withEffect">
                                  <p:stCondLst>
                                    <p:cond delay="0"/>
                                  </p:stCondLst>
                                  <p:childTnLst>
                                    <p:set>
                                      <p:cBhvr>
                                        <p:cTn id="507" dur="1" fill="hold">
                                          <p:stCondLst>
                                            <p:cond delay="0"/>
                                          </p:stCondLst>
                                        </p:cTn>
                                        <p:tgtEl>
                                          <p:spTgt spid="109"/>
                                        </p:tgtEl>
                                        <p:attrNameLst>
                                          <p:attrName>style.visibility</p:attrName>
                                        </p:attrNameLst>
                                      </p:cBhvr>
                                      <p:to>
                                        <p:strVal val="visible"/>
                                      </p:to>
                                    </p:set>
                                    <p:animEffect transition="out" filter="fade">
                                      <p:cBhvr additive="base" accumulate="none">
                                        <p:cTn id="508" dur="289" fill="hold">
                                          <p:stCondLst>
                                            <p:cond delay="2024"/>
                                          </p:stCondLst>
                                        </p:cTn>
                                        <p:tgtEl>
                                          <p:spTgt spid="109"/>
                                        </p:tgtEl>
                                      </p:cBhvr>
                                    </p:animEffect>
                                    <p:animEffect transition="in" filter="fade">
                                      <p:cBhvr additive="base" accumulate="none">
                                        <p:cTn id="509" dur="289" fill="hold">
                                          <p:stCondLst>
                                            <p:cond delay="0"/>
                                          </p:stCondLst>
                                        </p:cTn>
                                        <p:tgtEl>
                                          <p:spTgt spid="109"/>
                                        </p:tgtEl>
                                      </p:cBhvr>
                                    </p:animEffect>
                                    <p:set>
                                      <p:cBhvr additive="base" accumulate="none">
                                        <p:cTn id="510" dur="1" fill="hold">
                                          <p:stCondLst>
                                            <p:cond delay="2311"/>
                                          </p:stCondLst>
                                        </p:cTn>
                                        <p:tgtEl>
                                          <p:spTgt spid="109"/>
                                        </p:tgtEl>
                                        <p:attrNameLst>
                                          <p:attrName>style.visibility</p:attrName>
                                        </p:attrNameLst>
                                      </p:cBhvr>
                                      <p:to>
                                        <p:strVal val="hidden"/>
                                      </p:to>
                                    </p:set>
                                    <p:set>
                                      <p:cBhvr additive="base" accumulate="none">
                                        <p:cTn id="511" dur="2659" fill="hold">
                                          <p:stCondLst>
                                            <p:cond delay="0"/>
                                          </p:stCondLst>
                                        </p:cTn>
                                        <p:tgtEl>
                                          <p:spTgt spid="109"/>
                                        </p:tgtEl>
                                        <p:attrNameLst>
                                          <p:attrName/>
                                        </p:attrNameLst>
                                      </p:cBhvr>
                                      <p:to>
                                        <p:strVal val=""/>
                                      </p:to>
                                    </p:set>
                                  </p:childTnLst>
                                </p:cTn>
                              </p:par>
                              <p:par>
                                <p:cTn id="512" presetID="0" presetClass="path" presetSubtype="0" repeatCount="indefinite" fill="hold" grpId="1" nodeType="withEffect">
                                  <p:stCondLst>
                                    <p:cond delay="0"/>
                                  </p:stCondLst>
                                  <p:childTnLst>
                                    <p:animMotion origin="layout" path="M 1.66667E-6 7.40741E-7 C -0.04024 -0.14421 0.01732 -0.1956 -0.003 -0.34421 " pathEditMode="relative" rAng="0" ptsTypes="AA">
                                      <p:cBhvr>
                                        <p:cTn id="513" dur="2191" fill="hold"/>
                                        <p:tgtEl>
                                          <p:spTgt spid="109"/>
                                        </p:tgtEl>
                                        <p:attrNameLst>
                                          <p:attrName>ppt_x</p:attrName>
                                          <p:attrName>ppt_y</p:attrName>
                                        </p:attrNameLst>
                                      </p:cBhvr>
                                      <p:rCtr x="-664" y="-17222"/>
                                    </p:animMotion>
                                  </p:childTnLst>
                                </p:cTn>
                              </p:par>
                              <p:par>
                                <p:cTn id="514" presetID="10" presetClass="entr" presetSubtype="0" repeatCount="indefinite" fill="hold" grpId="0" nodeType="withEffect">
                                  <p:stCondLst>
                                    <p:cond delay="0"/>
                                  </p:stCondLst>
                                  <p:childTnLst>
                                    <p:set>
                                      <p:cBhvr>
                                        <p:cTn id="515" dur="1" fill="hold">
                                          <p:stCondLst>
                                            <p:cond delay="0"/>
                                          </p:stCondLst>
                                        </p:cTn>
                                        <p:tgtEl>
                                          <p:spTgt spid="110"/>
                                        </p:tgtEl>
                                        <p:attrNameLst>
                                          <p:attrName>style.visibility</p:attrName>
                                        </p:attrNameLst>
                                      </p:cBhvr>
                                      <p:to>
                                        <p:strVal val="visible"/>
                                      </p:to>
                                    </p:set>
                                    <p:animEffect transition="out" filter="fade">
                                      <p:cBhvr additive="base" accumulate="none">
                                        <p:cTn id="516" dur="346" fill="hold">
                                          <p:stCondLst>
                                            <p:cond delay="2419"/>
                                          </p:stCondLst>
                                        </p:cTn>
                                        <p:tgtEl>
                                          <p:spTgt spid="110"/>
                                        </p:tgtEl>
                                      </p:cBhvr>
                                    </p:animEffect>
                                    <p:animEffect transition="in" filter="fade">
                                      <p:cBhvr additive="base" accumulate="none">
                                        <p:cTn id="517" dur="346" fill="hold">
                                          <p:stCondLst>
                                            <p:cond delay="0"/>
                                          </p:stCondLst>
                                        </p:cTn>
                                        <p:tgtEl>
                                          <p:spTgt spid="110"/>
                                        </p:tgtEl>
                                      </p:cBhvr>
                                    </p:animEffect>
                                    <p:set>
                                      <p:cBhvr additive="base" accumulate="none">
                                        <p:cTn id="518" dur="1" fill="hold">
                                          <p:stCondLst>
                                            <p:cond delay="2763"/>
                                          </p:stCondLst>
                                        </p:cTn>
                                        <p:tgtEl>
                                          <p:spTgt spid="110"/>
                                        </p:tgtEl>
                                        <p:attrNameLst>
                                          <p:attrName>style.visibility</p:attrName>
                                        </p:attrNameLst>
                                      </p:cBhvr>
                                      <p:to>
                                        <p:strVal val="hidden"/>
                                      </p:to>
                                    </p:set>
                                    <p:set>
                                      <p:cBhvr additive="base" accumulate="none">
                                        <p:cTn id="519" dur="3180" fill="hold">
                                          <p:stCondLst>
                                            <p:cond delay="0"/>
                                          </p:stCondLst>
                                        </p:cTn>
                                        <p:tgtEl>
                                          <p:spTgt spid="110"/>
                                        </p:tgtEl>
                                        <p:attrNameLst>
                                          <p:attrName/>
                                        </p:attrNameLst>
                                      </p:cBhvr>
                                      <p:to>
                                        <p:strVal val=""/>
                                      </p:to>
                                    </p:set>
                                  </p:childTnLst>
                                </p:cTn>
                              </p:par>
                              <p:par>
                                <p:cTn id="520" presetID="0" presetClass="path" presetSubtype="0" repeatCount="indefinite" fill="hold" grpId="1" nodeType="withEffect">
                                  <p:stCondLst>
                                    <p:cond delay="0"/>
                                  </p:stCondLst>
                                  <p:childTnLst>
                                    <p:animMotion origin="layout" path="M -2.08333E-6 -4.81481E-6 C 0.00378 -0.22476 0.15404 -0.14305 0.13373 -0.2912 " pathEditMode="relative" rAng="0" ptsTypes="AA">
                                      <p:cBhvr>
                                        <p:cTn id="521" dur="2340" fill="hold"/>
                                        <p:tgtEl>
                                          <p:spTgt spid="110"/>
                                        </p:tgtEl>
                                        <p:attrNameLst>
                                          <p:attrName>ppt_x</p:attrName>
                                          <p:attrName>ppt_y</p:attrName>
                                        </p:attrNameLst>
                                      </p:cBhvr>
                                      <p:rCtr x="6771" y="-14560"/>
                                    </p:animMotion>
                                  </p:childTnLst>
                                </p:cTn>
                              </p:par>
                              <p:par>
                                <p:cTn id="522" presetID="10" presetClass="entr" presetSubtype="0" repeatCount="indefinite" fill="hold" grpId="0" nodeType="withEffect">
                                  <p:stCondLst>
                                    <p:cond delay="0"/>
                                  </p:stCondLst>
                                  <p:childTnLst>
                                    <p:set>
                                      <p:cBhvr>
                                        <p:cTn id="523" dur="1" fill="hold">
                                          <p:stCondLst>
                                            <p:cond delay="0"/>
                                          </p:stCondLst>
                                        </p:cTn>
                                        <p:tgtEl>
                                          <p:spTgt spid="104"/>
                                        </p:tgtEl>
                                        <p:attrNameLst>
                                          <p:attrName>style.visibility</p:attrName>
                                        </p:attrNameLst>
                                      </p:cBhvr>
                                      <p:to>
                                        <p:strVal val="visible"/>
                                      </p:to>
                                    </p:set>
                                    <p:animEffect transition="out" filter="fade">
                                      <p:cBhvr additive="base" accumulate="none">
                                        <p:cTn id="524" dur="277" fill="hold">
                                          <p:stCondLst>
                                            <p:cond delay="1937"/>
                                          </p:stCondLst>
                                        </p:cTn>
                                        <p:tgtEl>
                                          <p:spTgt spid="104"/>
                                        </p:tgtEl>
                                      </p:cBhvr>
                                    </p:animEffect>
                                    <p:animEffect transition="in" filter="fade">
                                      <p:cBhvr additive="base" accumulate="none">
                                        <p:cTn id="525" dur="277" fill="hold">
                                          <p:stCondLst>
                                            <p:cond delay="0"/>
                                          </p:stCondLst>
                                        </p:cTn>
                                        <p:tgtEl>
                                          <p:spTgt spid="104"/>
                                        </p:tgtEl>
                                      </p:cBhvr>
                                    </p:animEffect>
                                    <p:set>
                                      <p:cBhvr additive="base" accumulate="none">
                                        <p:cTn id="526" dur="1" fill="hold">
                                          <p:stCondLst>
                                            <p:cond delay="2213"/>
                                          </p:stCondLst>
                                        </p:cTn>
                                        <p:tgtEl>
                                          <p:spTgt spid="104"/>
                                        </p:tgtEl>
                                        <p:attrNameLst>
                                          <p:attrName>style.visibility</p:attrName>
                                        </p:attrNameLst>
                                      </p:cBhvr>
                                      <p:to>
                                        <p:strVal val="hidden"/>
                                      </p:to>
                                    </p:set>
                                    <p:set>
                                      <p:cBhvr additive="base" accumulate="none">
                                        <p:cTn id="527" dur="2546" fill="hold">
                                          <p:stCondLst>
                                            <p:cond delay="0"/>
                                          </p:stCondLst>
                                        </p:cTn>
                                        <p:tgtEl>
                                          <p:spTgt spid="104"/>
                                        </p:tgtEl>
                                        <p:attrNameLst>
                                          <p:attrName/>
                                        </p:attrNameLst>
                                      </p:cBhvr>
                                      <p:to>
                                        <p:strVal val=""/>
                                      </p:to>
                                    </p:set>
                                  </p:childTnLst>
                                </p:cTn>
                              </p:par>
                              <p:par>
                                <p:cTn id="528" presetID="0" presetClass="path" presetSubtype="0" repeatCount="indefinite" fill="hold" grpId="1" nodeType="withEffect">
                                  <p:stCondLst>
                                    <p:cond delay="0"/>
                                  </p:stCondLst>
                                  <p:childTnLst>
                                    <p:animMotion origin="layout" path="M 3.75E-6 3.7037E-7 C 0.07604 -0.05301 0.06666 -0.19607 0.09635 -0.33519 " pathEditMode="relative" rAng="0" ptsTypes="AA">
                                      <p:cBhvr>
                                        <p:cTn id="529" dur="3347" fill="hold"/>
                                        <p:tgtEl>
                                          <p:spTgt spid="104"/>
                                        </p:tgtEl>
                                        <p:attrNameLst>
                                          <p:attrName>ppt_x</p:attrName>
                                          <p:attrName>ppt_y</p:attrName>
                                        </p:attrNameLst>
                                      </p:cBhvr>
                                      <p:rCtr x="4818" y="-16759"/>
                                    </p:animMotion>
                                  </p:childTnLst>
                                </p:cTn>
                              </p:par>
                              <p:par>
                                <p:cTn id="530" presetID="10" presetClass="entr" presetSubtype="0" repeatCount="indefinite" fill="hold" grpId="0" nodeType="withEffect">
                                  <p:stCondLst>
                                    <p:cond delay="0"/>
                                  </p:stCondLst>
                                  <p:childTnLst>
                                    <p:set>
                                      <p:cBhvr>
                                        <p:cTn id="531" dur="1" fill="hold">
                                          <p:stCondLst>
                                            <p:cond delay="0"/>
                                          </p:stCondLst>
                                        </p:cTn>
                                        <p:tgtEl>
                                          <p:spTgt spid="111"/>
                                        </p:tgtEl>
                                        <p:attrNameLst>
                                          <p:attrName>style.visibility</p:attrName>
                                        </p:attrNameLst>
                                      </p:cBhvr>
                                      <p:to>
                                        <p:strVal val="visible"/>
                                      </p:to>
                                    </p:set>
                                    <p:animEffect transition="out" filter="fade">
                                      <p:cBhvr additive="base" accumulate="none">
                                        <p:cTn id="532" dur="273" fill="hold">
                                          <p:stCondLst>
                                            <p:cond delay="1912"/>
                                          </p:stCondLst>
                                        </p:cTn>
                                        <p:tgtEl>
                                          <p:spTgt spid="111"/>
                                        </p:tgtEl>
                                      </p:cBhvr>
                                    </p:animEffect>
                                    <p:animEffect transition="in" filter="fade">
                                      <p:cBhvr additive="base" accumulate="none">
                                        <p:cTn id="533" dur="273" fill="hold">
                                          <p:stCondLst>
                                            <p:cond delay="0"/>
                                          </p:stCondLst>
                                        </p:cTn>
                                        <p:tgtEl>
                                          <p:spTgt spid="111"/>
                                        </p:tgtEl>
                                      </p:cBhvr>
                                    </p:animEffect>
                                    <p:set>
                                      <p:cBhvr additive="base" accumulate="none">
                                        <p:cTn id="534" dur="1" fill="hold">
                                          <p:stCondLst>
                                            <p:cond delay="2184"/>
                                          </p:stCondLst>
                                        </p:cTn>
                                        <p:tgtEl>
                                          <p:spTgt spid="111"/>
                                        </p:tgtEl>
                                        <p:attrNameLst>
                                          <p:attrName>style.visibility</p:attrName>
                                        </p:attrNameLst>
                                      </p:cBhvr>
                                      <p:to>
                                        <p:strVal val="hidden"/>
                                      </p:to>
                                    </p:set>
                                    <p:set>
                                      <p:cBhvr additive="base" accumulate="none">
                                        <p:cTn id="535" dur="2513" fill="hold">
                                          <p:stCondLst>
                                            <p:cond delay="0"/>
                                          </p:stCondLst>
                                        </p:cTn>
                                        <p:tgtEl>
                                          <p:spTgt spid="111"/>
                                        </p:tgtEl>
                                        <p:attrNameLst>
                                          <p:attrName/>
                                        </p:attrNameLst>
                                      </p:cBhvr>
                                      <p:to>
                                        <p:strVal val=""/>
                                      </p:to>
                                    </p:set>
                                  </p:childTnLst>
                                </p:cTn>
                              </p:par>
                              <p:par>
                                <p:cTn id="536" presetID="0" presetClass="path" presetSubtype="0" repeatCount="indefinite" fill="hold" grpId="1" nodeType="withEffect">
                                  <p:stCondLst>
                                    <p:cond delay="0"/>
                                  </p:stCondLst>
                                  <p:childTnLst>
                                    <p:animMotion origin="layout" path="M 1.11022E-16 -2.59259E-6 C 0.06432 -0.17315 0.07669 -0.06574 0.13086 -0.23171 " pathEditMode="relative" rAng="0" ptsTypes="AA">
                                      <p:cBhvr>
                                        <p:cTn id="537" dur="2180" fill="hold"/>
                                        <p:tgtEl>
                                          <p:spTgt spid="111"/>
                                        </p:tgtEl>
                                        <p:attrNameLst>
                                          <p:attrName>ppt_x</p:attrName>
                                          <p:attrName>ppt_y</p:attrName>
                                        </p:attrNameLst>
                                      </p:cBhvr>
                                      <p:rCtr x="6536" y="-11597"/>
                                    </p:animMotion>
                                  </p:childTnLst>
                                </p:cTn>
                              </p:par>
                              <p:par>
                                <p:cTn id="538" presetID="10" presetClass="entr" presetSubtype="0" repeatCount="indefinite" fill="hold" grpId="0" nodeType="withEffect">
                                  <p:stCondLst>
                                    <p:cond delay="0"/>
                                  </p:stCondLst>
                                  <p:childTnLst>
                                    <p:set>
                                      <p:cBhvr>
                                        <p:cTn id="539" dur="1" fill="hold">
                                          <p:stCondLst>
                                            <p:cond delay="0"/>
                                          </p:stCondLst>
                                        </p:cTn>
                                        <p:tgtEl>
                                          <p:spTgt spid="112"/>
                                        </p:tgtEl>
                                        <p:attrNameLst>
                                          <p:attrName>style.visibility</p:attrName>
                                        </p:attrNameLst>
                                      </p:cBhvr>
                                      <p:to>
                                        <p:strVal val="visible"/>
                                      </p:to>
                                    </p:set>
                                    <p:animEffect transition="out" filter="fade">
                                      <p:cBhvr additive="base" accumulate="none">
                                        <p:cTn id="540" dur="224" fill="hold">
                                          <p:stCondLst>
                                            <p:cond delay="1569"/>
                                          </p:stCondLst>
                                        </p:cTn>
                                        <p:tgtEl>
                                          <p:spTgt spid="112"/>
                                        </p:tgtEl>
                                      </p:cBhvr>
                                    </p:animEffect>
                                    <p:animEffect transition="in" filter="fade">
                                      <p:cBhvr additive="base" accumulate="none">
                                        <p:cTn id="541" dur="224" fill="hold">
                                          <p:stCondLst>
                                            <p:cond delay="0"/>
                                          </p:stCondLst>
                                        </p:cTn>
                                        <p:tgtEl>
                                          <p:spTgt spid="112"/>
                                        </p:tgtEl>
                                      </p:cBhvr>
                                    </p:animEffect>
                                    <p:set>
                                      <p:cBhvr additive="base" accumulate="none">
                                        <p:cTn id="542" dur="1" fill="hold">
                                          <p:stCondLst>
                                            <p:cond delay="1792"/>
                                          </p:stCondLst>
                                        </p:cTn>
                                        <p:tgtEl>
                                          <p:spTgt spid="112"/>
                                        </p:tgtEl>
                                        <p:attrNameLst>
                                          <p:attrName>style.visibility</p:attrName>
                                        </p:attrNameLst>
                                      </p:cBhvr>
                                      <p:to>
                                        <p:strVal val="hidden"/>
                                      </p:to>
                                    </p:set>
                                    <p:set>
                                      <p:cBhvr additive="base" accumulate="none">
                                        <p:cTn id="543" dur="2062" fill="hold">
                                          <p:stCondLst>
                                            <p:cond delay="0"/>
                                          </p:stCondLst>
                                        </p:cTn>
                                        <p:tgtEl>
                                          <p:spTgt spid="112"/>
                                        </p:tgtEl>
                                        <p:attrNameLst>
                                          <p:attrName/>
                                        </p:attrNameLst>
                                      </p:cBhvr>
                                      <p:to>
                                        <p:strVal val=""/>
                                      </p:to>
                                    </p:set>
                                  </p:childTnLst>
                                </p:cTn>
                              </p:par>
                              <p:par>
                                <p:cTn id="544" presetID="0" presetClass="path" presetSubtype="0" repeatCount="indefinite" fill="hold" grpId="1" nodeType="withEffect">
                                  <p:stCondLst>
                                    <p:cond delay="0"/>
                                  </p:stCondLst>
                                  <p:childTnLst>
                                    <p:animMotion origin="layout" path="M 0 4.81481E-6 C -0.01471 -0.12338 -0.08021 -0.21551 -0.01003 -0.36713 " pathEditMode="relative" rAng="0" ptsTypes="AA">
                                      <p:cBhvr>
                                        <p:cTn id="545" dur="2645" fill="hold"/>
                                        <p:tgtEl>
                                          <p:spTgt spid="112"/>
                                        </p:tgtEl>
                                        <p:attrNameLst>
                                          <p:attrName>ppt_x</p:attrName>
                                          <p:attrName>ppt_y</p:attrName>
                                        </p:attrNameLst>
                                      </p:cBhvr>
                                      <p:rCtr x="-2096" y="-18356"/>
                                    </p:animMotion>
                                  </p:childTnLst>
                                </p:cTn>
                              </p:par>
                              <p:par>
                                <p:cTn id="546" presetID="10" presetClass="entr" presetSubtype="0" repeatCount="indefinite" fill="hold" grpId="0" nodeType="withEffect">
                                  <p:stCondLst>
                                    <p:cond delay="0"/>
                                  </p:stCondLst>
                                  <p:childTnLst>
                                    <p:set>
                                      <p:cBhvr>
                                        <p:cTn id="547" dur="1" fill="hold">
                                          <p:stCondLst>
                                            <p:cond delay="0"/>
                                          </p:stCondLst>
                                        </p:cTn>
                                        <p:tgtEl>
                                          <p:spTgt spid="113"/>
                                        </p:tgtEl>
                                        <p:attrNameLst>
                                          <p:attrName>style.visibility</p:attrName>
                                        </p:attrNameLst>
                                      </p:cBhvr>
                                      <p:to>
                                        <p:strVal val="visible"/>
                                      </p:to>
                                    </p:set>
                                    <p:animEffect transition="out" filter="fade">
                                      <p:cBhvr additive="base" accumulate="none">
                                        <p:cTn id="548" dur="389" fill="hold">
                                          <p:stCondLst>
                                            <p:cond delay="2724"/>
                                          </p:stCondLst>
                                        </p:cTn>
                                        <p:tgtEl>
                                          <p:spTgt spid="113"/>
                                        </p:tgtEl>
                                      </p:cBhvr>
                                    </p:animEffect>
                                    <p:animEffect transition="in" filter="fade">
                                      <p:cBhvr additive="base" accumulate="none">
                                        <p:cTn id="549" dur="389" fill="hold">
                                          <p:stCondLst>
                                            <p:cond delay="0"/>
                                          </p:stCondLst>
                                        </p:cTn>
                                        <p:tgtEl>
                                          <p:spTgt spid="113"/>
                                        </p:tgtEl>
                                      </p:cBhvr>
                                    </p:animEffect>
                                    <p:set>
                                      <p:cBhvr additive="base" accumulate="none">
                                        <p:cTn id="550" dur="1" fill="hold">
                                          <p:stCondLst>
                                            <p:cond delay="3112"/>
                                          </p:stCondLst>
                                        </p:cTn>
                                        <p:tgtEl>
                                          <p:spTgt spid="113"/>
                                        </p:tgtEl>
                                        <p:attrNameLst>
                                          <p:attrName>style.visibility</p:attrName>
                                        </p:attrNameLst>
                                      </p:cBhvr>
                                      <p:to>
                                        <p:strVal val="hidden"/>
                                      </p:to>
                                    </p:set>
                                    <p:set>
                                      <p:cBhvr additive="base" accumulate="none">
                                        <p:cTn id="551" dur="3580" fill="hold">
                                          <p:stCondLst>
                                            <p:cond delay="0"/>
                                          </p:stCondLst>
                                        </p:cTn>
                                        <p:tgtEl>
                                          <p:spTgt spid="113"/>
                                        </p:tgtEl>
                                        <p:attrNameLst>
                                          <p:attrName/>
                                        </p:attrNameLst>
                                      </p:cBhvr>
                                      <p:to>
                                        <p:strVal val=""/>
                                      </p:to>
                                    </p:set>
                                  </p:childTnLst>
                                </p:cTn>
                              </p:par>
                              <p:par>
                                <p:cTn id="552" presetID="0" presetClass="path" presetSubtype="0" repeatCount="indefinite" fill="hold" grpId="1" nodeType="withEffect">
                                  <p:stCondLst>
                                    <p:cond delay="0"/>
                                  </p:stCondLst>
                                  <p:childTnLst>
                                    <p:animMotion origin="layout" path="M -2.5E-6 0 C 0.00287 -0.24884 0.12018 -0.15833 0.10443 -0.32222 " pathEditMode="relative" rAng="0" ptsTypes="AA">
                                      <p:cBhvr>
                                        <p:cTn id="553" dur="2595" fill="hold"/>
                                        <p:tgtEl>
                                          <p:spTgt spid="113"/>
                                        </p:tgtEl>
                                        <p:attrNameLst>
                                          <p:attrName>ppt_x</p:attrName>
                                          <p:attrName>ppt_y</p:attrName>
                                        </p:attrNameLst>
                                      </p:cBhvr>
                                      <p:rCtr x="5286" y="-16111"/>
                                    </p:animMotion>
                                  </p:childTnLst>
                                </p:cTn>
                              </p:par>
                              <p:par>
                                <p:cTn id="554" presetID="10" presetClass="entr" presetSubtype="0" repeatCount="indefinite" fill="hold" grpId="0" nodeType="withEffect">
                                  <p:stCondLst>
                                    <p:cond delay="0"/>
                                  </p:stCondLst>
                                  <p:childTnLst>
                                    <p:set>
                                      <p:cBhvr>
                                        <p:cTn id="555" dur="1" fill="hold">
                                          <p:stCondLst>
                                            <p:cond delay="0"/>
                                          </p:stCondLst>
                                        </p:cTn>
                                        <p:tgtEl>
                                          <p:spTgt spid="114"/>
                                        </p:tgtEl>
                                        <p:attrNameLst>
                                          <p:attrName>style.visibility</p:attrName>
                                        </p:attrNameLst>
                                      </p:cBhvr>
                                      <p:to>
                                        <p:strVal val="visible"/>
                                      </p:to>
                                    </p:set>
                                    <p:animEffect transition="out" filter="fade">
                                      <p:cBhvr additive="base" accumulate="none">
                                        <p:cTn id="556" dur="269" fill="hold">
                                          <p:stCondLst>
                                            <p:cond delay="1880"/>
                                          </p:stCondLst>
                                        </p:cTn>
                                        <p:tgtEl>
                                          <p:spTgt spid="114"/>
                                        </p:tgtEl>
                                      </p:cBhvr>
                                    </p:animEffect>
                                    <p:animEffect transition="in" filter="fade">
                                      <p:cBhvr additive="base" accumulate="none">
                                        <p:cTn id="557" dur="269" fill="hold">
                                          <p:stCondLst>
                                            <p:cond delay="0"/>
                                          </p:stCondLst>
                                        </p:cTn>
                                        <p:tgtEl>
                                          <p:spTgt spid="114"/>
                                        </p:tgtEl>
                                      </p:cBhvr>
                                    </p:animEffect>
                                    <p:set>
                                      <p:cBhvr additive="base" accumulate="none">
                                        <p:cTn id="558" dur="1" fill="hold">
                                          <p:stCondLst>
                                            <p:cond delay="2147"/>
                                          </p:stCondLst>
                                        </p:cTn>
                                        <p:tgtEl>
                                          <p:spTgt spid="114"/>
                                        </p:tgtEl>
                                        <p:attrNameLst>
                                          <p:attrName>style.visibility</p:attrName>
                                        </p:attrNameLst>
                                      </p:cBhvr>
                                      <p:to>
                                        <p:strVal val="hidden"/>
                                      </p:to>
                                    </p:set>
                                    <p:set>
                                      <p:cBhvr additive="base" accumulate="none">
                                        <p:cTn id="559" dur="2471" fill="hold">
                                          <p:stCondLst>
                                            <p:cond delay="0"/>
                                          </p:stCondLst>
                                        </p:cTn>
                                        <p:tgtEl>
                                          <p:spTgt spid="114"/>
                                        </p:tgtEl>
                                        <p:attrNameLst>
                                          <p:attrName/>
                                        </p:attrNameLst>
                                      </p:cBhvr>
                                      <p:to>
                                        <p:strVal val=""/>
                                      </p:to>
                                    </p:set>
                                  </p:childTnLst>
                                </p:cTn>
                              </p:par>
                              <p:par>
                                <p:cTn id="560" presetID="0" presetClass="path" presetSubtype="0" repeatCount="indefinite" fill="hold" grpId="1" nodeType="withEffect">
                                  <p:stCondLst>
                                    <p:cond delay="0"/>
                                  </p:stCondLst>
                                  <p:childTnLst>
                                    <p:animMotion origin="layout" path="M -1.66667E-6 -3.7037E-6 C -0.04479 -0.16551 -0.08151 -0.08634 -0.12148 -0.25023 " pathEditMode="relative" rAng="0" ptsTypes="AA">
                                      <p:cBhvr>
                                        <p:cTn id="561" dur="2961" fill="hold"/>
                                        <p:tgtEl>
                                          <p:spTgt spid="114"/>
                                        </p:tgtEl>
                                        <p:attrNameLst>
                                          <p:attrName>ppt_x</p:attrName>
                                          <p:attrName>ppt_y</p:attrName>
                                        </p:attrNameLst>
                                      </p:cBhvr>
                                      <p:rCtr x="-6081" y="-12523"/>
                                    </p:animMotion>
                                  </p:childTnLst>
                                </p:cTn>
                              </p:par>
                              <p:par>
                                <p:cTn id="562" presetID="10" presetClass="entr" presetSubtype="0" repeatCount="indefinite" fill="hold" grpId="0" nodeType="withEffect">
                                  <p:stCondLst>
                                    <p:cond delay="0"/>
                                  </p:stCondLst>
                                  <p:childTnLst>
                                    <p:set>
                                      <p:cBhvr>
                                        <p:cTn id="563" dur="1" fill="hold">
                                          <p:stCondLst>
                                            <p:cond delay="0"/>
                                          </p:stCondLst>
                                        </p:cTn>
                                        <p:tgtEl>
                                          <p:spTgt spid="115"/>
                                        </p:tgtEl>
                                        <p:attrNameLst>
                                          <p:attrName>style.visibility</p:attrName>
                                        </p:attrNameLst>
                                      </p:cBhvr>
                                      <p:to>
                                        <p:strVal val="visible"/>
                                      </p:to>
                                    </p:set>
                                    <p:animEffect transition="out" filter="fade">
                                      <p:cBhvr additive="base" accumulate="none">
                                        <p:cTn id="564" dur="227" fill="hold">
                                          <p:stCondLst>
                                            <p:cond delay="1590"/>
                                          </p:stCondLst>
                                        </p:cTn>
                                        <p:tgtEl>
                                          <p:spTgt spid="115"/>
                                        </p:tgtEl>
                                      </p:cBhvr>
                                    </p:animEffect>
                                    <p:animEffect transition="in" filter="fade">
                                      <p:cBhvr additive="base" accumulate="none">
                                        <p:cTn id="565" dur="227" fill="hold">
                                          <p:stCondLst>
                                            <p:cond delay="0"/>
                                          </p:stCondLst>
                                        </p:cTn>
                                        <p:tgtEl>
                                          <p:spTgt spid="115"/>
                                        </p:tgtEl>
                                      </p:cBhvr>
                                    </p:animEffect>
                                    <p:set>
                                      <p:cBhvr additive="base" accumulate="none">
                                        <p:cTn id="566" dur="1" fill="hold">
                                          <p:stCondLst>
                                            <p:cond delay="1816"/>
                                          </p:stCondLst>
                                        </p:cTn>
                                        <p:tgtEl>
                                          <p:spTgt spid="115"/>
                                        </p:tgtEl>
                                        <p:attrNameLst>
                                          <p:attrName>style.visibility</p:attrName>
                                        </p:attrNameLst>
                                      </p:cBhvr>
                                      <p:to>
                                        <p:strVal val="hidden"/>
                                      </p:to>
                                    </p:set>
                                    <p:set>
                                      <p:cBhvr additive="base" accumulate="none">
                                        <p:cTn id="567" dur="2090" fill="hold">
                                          <p:stCondLst>
                                            <p:cond delay="0"/>
                                          </p:stCondLst>
                                        </p:cTn>
                                        <p:tgtEl>
                                          <p:spTgt spid="115"/>
                                        </p:tgtEl>
                                        <p:attrNameLst>
                                          <p:attrName/>
                                        </p:attrNameLst>
                                      </p:cBhvr>
                                      <p:to>
                                        <p:strVal val=""/>
                                      </p:to>
                                    </p:set>
                                  </p:childTnLst>
                                </p:cTn>
                              </p:par>
                              <p:par>
                                <p:cTn id="568" presetID="0" presetClass="path" presetSubtype="0" repeatCount="indefinite" fill="hold" grpId="1" nodeType="withEffect">
                                  <p:stCondLst>
                                    <p:cond delay="0"/>
                                  </p:stCondLst>
                                  <p:childTnLst>
                                    <p:animMotion origin="layout" path="M -0.00013 3.33333E-6 C 0.10482 -0.20695 0.17995 -0.01922 0.24831 -0.2419 " pathEditMode="relative" rAng="0" ptsTypes="AA">
                                      <p:cBhvr>
                                        <p:cTn id="569" dur="2965" fill="hold"/>
                                        <p:tgtEl>
                                          <p:spTgt spid="115"/>
                                        </p:tgtEl>
                                        <p:attrNameLst>
                                          <p:attrName>ppt_x</p:attrName>
                                          <p:attrName>ppt_y</p:attrName>
                                        </p:attrNameLst>
                                      </p:cBhvr>
                                      <p:rCtr x="12422" y="-12106"/>
                                    </p:animMotion>
                                  </p:childTnLst>
                                </p:cTn>
                              </p:par>
                              <p:par>
                                <p:cTn id="570" presetID="10" presetClass="entr" presetSubtype="0" repeatCount="indefinite" fill="hold" grpId="0" nodeType="withEffect">
                                  <p:stCondLst>
                                    <p:cond delay="0"/>
                                  </p:stCondLst>
                                  <p:childTnLst>
                                    <p:set>
                                      <p:cBhvr>
                                        <p:cTn id="571" dur="1" fill="hold">
                                          <p:stCondLst>
                                            <p:cond delay="0"/>
                                          </p:stCondLst>
                                        </p:cTn>
                                        <p:tgtEl>
                                          <p:spTgt spid="116"/>
                                        </p:tgtEl>
                                        <p:attrNameLst>
                                          <p:attrName>style.visibility</p:attrName>
                                        </p:attrNameLst>
                                      </p:cBhvr>
                                      <p:to>
                                        <p:strVal val="visible"/>
                                      </p:to>
                                    </p:set>
                                    <p:animEffect transition="out" filter="fade">
                                      <p:cBhvr additive="base" accumulate="none">
                                        <p:cTn id="572" dur="345" fill="hold">
                                          <p:stCondLst>
                                            <p:cond delay="2417"/>
                                          </p:stCondLst>
                                        </p:cTn>
                                        <p:tgtEl>
                                          <p:spTgt spid="116"/>
                                        </p:tgtEl>
                                      </p:cBhvr>
                                    </p:animEffect>
                                    <p:animEffect transition="in" filter="fade">
                                      <p:cBhvr additive="base" accumulate="none">
                                        <p:cTn id="573" dur="345" fill="hold">
                                          <p:stCondLst>
                                            <p:cond delay="0"/>
                                          </p:stCondLst>
                                        </p:cTn>
                                        <p:tgtEl>
                                          <p:spTgt spid="116"/>
                                        </p:tgtEl>
                                      </p:cBhvr>
                                    </p:animEffect>
                                    <p:set>
                                      <p:cBhvr additive="base" accumulate="none">
                                        <p:cTn id="574" dur="1" fill="hold">
                                          <p:stCondLst>
                                            <p:cond delay="2761"/>
                                          </p:stCondLst>
                                        </p:cTn>
                                        <p:tgtEl>
                                          <p:spTgt spid="116"/>
                                        </p:tgtEl>
                                        <p:attrNameLst>
                                          <p:attrName>style.visibility</p:attrName>
                                        </p:attrNameLst>
                                      </p:cBhvr>
                                      <p:to>
                                        <p:strVal val="hidden"/>
                                      </p:to>
                                    </p:set>
                                    <p:set>
                                      <p:cBhvr additive="base" accumulate="none">
                                        <p:cTn id="575" dur="3177" fill="hold">
                                          <p:stCondLst>
                                            <p:cond delay="0"/>
                                          </p:stCondLst>
                                        </p:cTn>
                                        <p:tgtEl>
                                          <p:spTgt spid="116"/>
                                        </p:tgtEl>
                                        <p:attrNameLst>
                                          <p:attrName/>
                                        </p:attrNameLst>
                                      </p:cBhvr>
                                      <p:to>
                                        <p:strVal val=""/>
                                      </p:to>
                                    </p:set>
                                  </p:childTnLst>
                                </p:cTn>
                              </p:par>
                              <p:par>
                                <p:cTn id="576" presetID="0" presetClass="path" presetSubtype="0" repeatCount="indefinite" fill="hold" grpId="1" nodeType="withEffect">
                                  <p:stCondLst>
                                    <p:cond delay="0"/>
                                  </p:stCondLst>
                                  <p:childTnLst>
                                    <p:animMotion origin="layout" path="M -4.79167E-6 1.85185E-6 C 0.03321 -0.23611 0.0431 -0.23704 0.13764 -0.34769 " pathEditMode="relative" rAng="0" ptsTypes="AA">
                                      <p:cBhvr>
                                        <p:cTn id="577" dur="3510" fill="hold"/>
                                        <p:tgtEl>
                                          <p:spTgt spid="116"/>
                                        </p:tgtEl>
                                        <p:attrNameLst>
                                          <p:attrName>ppt_x</p:attrName>
                                          <p:attrName>ppt_y</p:attrName>
                                        </p:attrNameLst>
                                      </p:cBhvr>
                                      <p:rCtr x="6875" y="-17384"/>
                                    </p:animMotion>
                                  </p:childTnLst>
                                </p:cTn>
                              </p:par>
                              <p:par>
                                <p:cTn id="578" presetID="10" presetClass="entr" presetSubtype="0" repeatCount="indefinite" fill="hold" grpId="0" nodeType="withEffect">
                                  <p:stCondLst>
                                    <p:cond delay="0"/>
                                  </p:stCondLst>
                                  <p:childTnLst>
                                    <p:set>
                                      <p:cBhvr>
                                        <p:cTn id="579" dur="1" fill="hold">
                                          <p:stCondLst>
                                            <p:cond delay="0"/>
                                          </p:stCondLst>
                                        </p:cTn>
                                        <p:tgtEl>
                                          <p:spTgt spid="117"/>
                                        </p:tgtEl>
                                        <p:attrNameLst>
                                          <p:attrName>style.visibility</p:attrName>
                                        </p:attrNameLst>
                                      </p:cBhvr>
                                      <p:to>
                                        <p:strVal val="visible"/>
                                      </p:to>
                                    </p:set>
                                    <p:animEffect transition="out" filter="fade">
                                      <p:cBhvr additive="base" accumulate="none">
                                        <p:cTn id="580" dur="419" fill="hold">
                                          <p:stCondLst>
                                            <p:cond delay="2934"/>
                                          </p:stCondLst>
                                        </p:cTn>
                                        <p:tgtEl>
                                          <p:spTgt spid="117"/>
                                        </p:tgtEl>
                                      </p:cBhvr>
                                    </p:animEffect>
                                    <p:animEffect transition="in" filter="fade">
                                      <p:cBhvr additive="base" accumulate="none">
                                        <p:cTn id="581" dur="419" fill="hold">
                                          <p:stCondLst>
                                            <p:cond delay="0"/>
                                          </p:stCondLst>
                                        </p:cTn>
                                        <p:tgtEl>
                                          <p:spTgt spid="117"/>
                                        </p:tgtEl>
                                      </p:cBhvr>
                                    </p:animEffect>
                                    <p:set>
                                      <p:cBhvr additive="base" accumulate="none">
                                        <p:cTn id="582" dur="1" fill="hold">
                                          <p:stCondLst>
                                            <p:cond delay="3351"/>
                                          </p:stCondLst>
                                        </p:cTn>
                                        <p:tgtEl>
                                          <p:spTgt spid="117"/>
                                        </p:tgtEl>
                                        <p:attrNameLst>
                                          <p:attrName>style.visibility</p:attrName>
                                        </p:attrNameLst>
                                      </p:cBhvr>
                                      <p:to>
                                        <p:strVal val="hidden"/>
                                      </p:to>
                                    </p:set>
                                    <p:set>
                                      <p:cBhvr additive="base" accumulate="none">
                                        <p:cTn id="583" dur="3856" fill="hold">
                                          <p:stCondLst>
                                            <p:cond delay="0"/>
                                          </p:stCondLst>
                                        </p:cTn>
                                        <p:tgtEl>
                                          <p:spTgt spid="117"/>
                                        </p:tgtEl>
                                        <p:attrNameLst>
                                          <p:attrName/>
                                        </p:attrNameLst>
                                      </p:cBhvr>
                                      <p:to>
                                        <p:strVal val=""/>
                                      </p:to>
                                    </p:set>
                                  </p:childTnLst>
                                </p:cTn>
                              </p:par>
                              <p:par>
                                <p:cTn id="584" presetID="0" presetClass="path" presetSubtype="0" repeatCount="indefinite" fill="hold" grpId="1" nodeType="withEffect">
                                  <p:stCondLst>
                                    <p:cond delay="0"/>
                                  </p:stCondLst>
                                  <p:childTnLst>
                                    <p:animMotion origin="layout" path="M 0.00013 4.44444E-6 C 0.00156 -0.15487 -0.16419 -0.17778 -0.12565 -0.34954 " pathEditMode="relative" rAng="0" ptsTypes="AA">
                                      <p:cBhvr>
                                        <p:cTn id="585" dur="2662" fill="hold"/>
                                        <p:tgtEl>
                                          <p:spTgt spid="117"/>
                                        </p:tgtEl>
                                        <p:attrNameLst>
                                          <p:attrName>ppt_x</p:attrName>
                                          <p:attrName>ppt_y</p:attrName>
                                        </p:attrNameLst>
                                      </p:cBhvr>
                                      <p:rCtr x="-6576" y="-17477"/>
                                    </p:animMotion>
                                  </p:childTnLst>
                                </p:cTn>
                              </p:par>
                              <p:par>
                                <p:cTn id="586" presetID="10" presetClass="entr" presetSubtype="0" repeatCount="indefinite" fill="hold" grpId="0" nodeType="withEffect">
                                  <p:stCondLst>
                                    <p:cond delay="0"/>
                                  </p:stCondLst>
                                  <p:childTnLst>
                                    <p:set>
                                      <p:cBhvr>
                                        <p:cTn id="587" dur="1" fill="hold">
                                          <p:stCondLst>
                                            <p:cond delay="0"/>
                                          </p:stCondLst>
                                        </p:cTn>
                                        <p:tgtEl>
                                          <p:spTgt spid="102"/>
                                        </p:tgtEl>
                                        <p:attrNameLst>
                                          <p:attrName>style.visibility</p:attrName>
                                        </p:attrNameLst>
                                      </p:cBhvr>
                                      <p:to>
                                        <p:strVal val="visible"/>
                                      </p:to>
                                    </p:set>
                                    <p:animEffect transition="out" filter="fade">
                                      <p:cBhvr additive="base" accumulate="none">
                                        <p:cTn id="588" dur="355" fill="hold">
                                          <p:stCondLst>
                                            <p:cond delay="2487"/>
                                          </p:stCondLst>
                                        </p:cTn>
                                        <p:tgtEl>
                                          <p:spTgt spid="102"/>
                                        </p:tgtEl>
                                      </p:cBhvr>
                                    </p:animEffect>
                                    <p:animEffect transition="in" filter="fade">
                                      <p:cBhvr additive="base" accumulate="none">
                                        <p:cTn id="589" dur="355" fill="hold">
                                          <p:stCondLst>
                                            <p:cond delay="0"/>
                                          </p:stCondLst>
                                        </p:cTn>
                                        <p:tgtEl>
                                          <p:spTgt spid="102"/>
                                        </p:tgtEl>
                                      </p:cBhvr>
                                    </p:animEffect>
                                    <p:set>
                                      <p:cBhvr additive="base" accumulate="none">
                                        <p:cTn id="590" dur="1" fill="hold">
                                          <p:stCondLst>
                                            <p:cond delay="2841"/>
                                          </p:stCondLst>
                                        </p:cTn>
                                        <p:tgtEl>
                                          <p:spTgt spid="102"/>
                                        </p:tgtEl>
                                        <p:attrNameLst>
                                          <p:attrName>style.visibility</p:attrName>
                                        </p:attrNameLst>
                                      </p:cBhvr>
                                      <p:to>
                                        <p:strVal val="hidden"/>
                                      </p:to>
                                    </p:set>
                                    <p:set>
                                      <p:cBhvr additive="base" accumulate="none">
                                        <p:cTn id="591" dur="3269" fill="hold">
                                          <p:stCondLst>
                                            <p:cond delay="0"/>
                                          </p:stCondLst>
                                        </p:cTn>
                                        <p:tgtEl>
                                          <p:spTgt spid="102"/>
                                        </p:tgtEl>
                                        <p:attrNameLst>
                                          <p:attrName/>
                                        </p:attrNameLst>
                                      </p:cBhvr>
                                      <p:to>
                                        <p:strVal val=""/>
                                      </p:to>
                                    </p:set>
                                  </p:childTnLst>
                                </p:cTn>
                              </p:par>
                              <p:par>
                                <p:cTn id="592" presetID="0" presetClass="path" presetSubtype="0" repeatCount="indefinite" fill="hold" grpId="1" nodeType="withEffect">
                                  <p:stCondLst>
                                    <p:cond delay="0"/>
                                  </p:stCondLst>
                                  <p:childTnLst>
                                    <p:animMotion origin="layout" path="M -1.25E-6 3.7037E-6 C 0.07123 -0.04399 0.06237 -0.16274 0.09011 -0.27848 " pathEditMode="relative" rAng="0" ptsTypes="AA">
                                      <p:cBhvr>
                                        <p:cTn id="593" dur="2820" fill="hold"/>
                                        <p:tgtEl>
                                          <p:spTgt spid="102"/>
                                        </p:tgtEl>
                                        <p:attrNameLst>
                                          <p:attrName>ppt_x</p:attrName>
                                          <p:attrName>ppt_y</p:attrName>
                                        </p:attrNameLst>
                                      </p:cBhvr>
                                      <p:rCtr x="4505" y="-13935"/>
                                    </p:animMotion>
                                  </p:childTnLst>
                                </p:cTn>
                              </p:par>
                              <p:par>
                                <p:cTn id="594" presetID="10" presetClass="entr" presetSubtype="0" repeatCount="indefinite" fill="hold" grpId="0" nodeType="withEffect">
                                  <p:stCondLst>
                                    <p:cond delay="0"/>
                                  </p:stCondLst>
                                  <p:childTnLst>
                                    <p:set>
                                      <p:cBhvr>
                                        <p:cTn id="595" dur="1" fill="hold">
                                          <p:stCondLst>
                                            <p:cond delay="0"/>
                                          </p:stCondLst>
                                        </p:cTn>
                                        <p:tgtEl>
                                          <p:spTgt spid="118"/>
                                        </p:tgtEl>
                                        <p:attrNameLst>
                                          <p:attrName>style.visibility</p:attrName>
                                        </p:attrNameLst>
                                      </p:cBhvr>
                                      <p:to>
                                        <p:strVal val="visible"/>
                                      </p:to>
                                    </p:set>
                                    <p:animEffect transition="out" filter="fade">
                                      <p:cBhvr additive="base" accumulate="none">
                                        <p:cTn id="596" dur="293" fill="hold">
                                          <p:stCondLst>
                                            <p:cond delay="2051"/>
                                          </p:stCondLst>
                                        </p:cTn>
                                        <p:tgtEl>
                                          <p:spTgt spid="118"/>
                                        </p:tgtEl>
                                      </p:cBhvr>
                                    </p:animEffect>
                                    <p:animEffect transition="in" filter="fade">
                                      <p:cBhvr additive="base" accumulate="none">
                                        <p:cTn id="597" dur="293" fill="hold">
                                          <p:stCondLst>
                                            <p:cond delay="0"/>
                                          </p:stCondLst>
                                        </p:cTn>
                                        <p:tgtEl>
                                          <p:spTgt spid="118"/>
                                        </p:tgtEl>
                                      </p:cBhvr>
                                    </p:animEffect>
                                    <p:set>
                                      <p:cBhvr additive="base" accumulate="none">
                                        <p:cTn id="598" dur="1" fill="hold">
                                          <p:stCondLst>
                                            <p:cond delay="2343"/>
                                          </p:stCondLst>
                                        </p:cTn>
                                        <p:tgtEl>
                                          <p:spTgt spid="118"/>
                                        </p:tgtEl>
                                        <p:attrNameLst>
                                          <p:attrName>style.visibility</p:attrName>
                                        </p:attrNameLst>
                                      </p:cBhvr>
                                      <p:to>
                                        <p:strVal val="hidden"/>
                                      </p:to>
                                    </p:set>
                                    <p:set>
                                      <p:cBhvr additive="base" accumulate="none">
                                        <p:cTn id="599" dur="2695" fill="hold">
                                          <p:stCondLst>
                                            <p:cond delay="0"/>
                                          </p:stCondLst>
                                        </p:cTn>
                                        <p:tgtEl>
                                          <p:spTgt spid="118"/>
                                        </p:tgtEl>
                                        <p:attrNameLst>
                                          <p:attrName/>
                                        </p:attrNameLst>
                                      </p:cBhvr>
                                      <p:to>
                                        <p:strVal val=""/>
                                      </p:to>
                                    </p:set>
                                  </p:childTnLst>
                                </p:cTn>
                              </p:par>
                              <p:par>
                                <p:cTn id="600" presetID="0" presetClass="path" presetSubtype="0" repeatCount="indefinite" fill="hold" grpId="1" nodeType="withEffect">
                                  <p:stCondLst>
                                    <p:cond delay="0"/>
                                  </p:stCondLst>
                                  <p:childTnLst>
                                    <p:animMotion origin="layout" path="M -3.125E-6 2.59259E-6 C 0.00378 -0.22477 0.15404 -0.14283 0.13373 -0.29121 " pathEditMode="relative" rAng="0" ptsTypes="AA">
                                      <p:cBhvr>
                                        <p:cTn id="601" dur="2298" fill="hold"/>
                                        <p:tgtEl>
                                          <p:spTgt spid="118"/>
                                        </p:tgtEl>
                                        <p:attrNameLst>
                                          <p:attrName>ppt_x</p:attrName>
                                          <p:attrName>ppt_y</p:attrName>
                                        </p:attrNameLst>
                                      </p:cBhvr>
                                      <p:rCtr x="6771" y="-14560"/>
                                    </p:animMotion>
                                  </p:childTnLst>
                                </p:cTn>
                              </p:par>
                              <p:par>
                                <p:cTn id="602" presetID="10" presetClass="entr" presetSubtype="0" repeatCount="indefinite" fill="hold" grpId="0" nodeType="withEffect">
                                  <p:stCondLst>
                                    <p:cond delay="0"/>
                                  </p:stCondLst>
                                  <p:childTnLst>
                                    <p:set>
                                      <p:cBhvr>
                                        <p:cTn id="603" dur="1" fill="hold">
                                          <p:stCondLst>
                                            <p:cond delay="0"/>
                                          </p:stCondLst>
                                        </p:cTn>
                                        <p:tgtEl>
                                          <p:spTgt spid="119"/>
                                        </p:tgtEl>
                                        <p:attrNameLst>
                                          <p:attrName>style.visibility</p:attrName>
                                        </p:attrNameLst>
                                      </p:cBhvr>
                                      <p:to>
                                        <p:strVal val="visible"/>
                                      </p:to>
                                    </p:set>
                                    <p:animEffect transition="out" filter="fade">
                                      <p:cBhvr additive="base" accumulate="none">
                                        <p:cTn id="604" dur="336" fill="hold">
                                          <p:stCondLst>
                                            <p:cond delay="2355"/>
                                          </p:stCondLst>
                                        </p:cTn>
                                        <p:tgtEl>
                                          <p:spTgt spid="119"/>
                                        </p:tgtEl>
                                      </p:cBhvr>
                                    </p:animEffect>
                                    <p:animEffect transition="in" filter="fade">
                                      <p:cBhvr additive="base" accumulate="none">
                                        <p:cTn id="605" dur="336" fill="hold">
                                          <p:stCondLst>
                                            <p:cond delay="0"/>
                                          </p:stCondLst>
                                        </p:cTn>
                                        <p:tgtEl>
                                          <p:spTgt spid="119"/>
                                        </p:tgtEl>
                                      </p:cBhvr>
                                    </p:animEffect>
                                    <p:set>
                                      <p:cBhvr additive="base" accumulate="none">
                                        <p:cTn id="606" dur="1" fill="hold">
                                          <p:stCondLst>
                                            <p:cond delay="2690"/>
                                          </p:stCondLst>
                                        </p:cTn>
                                        <p:tgtEl>
                                          <p:spTgt spid="119"/>
                                        </p:tgtEl>
                                        <p:attrNameLst>
                                          <p:attrName>style.visibility</p:attrName>
                                        </p:attrNameLst>
                                      </p:cBhvr>
                                      <p:to>
                                        <p:strVal val="hidden"/>
                                      </p:to>
                                    </p:set>
                                    <p:set>
                                      <p:cBhvr additive="base" accumulate="none">
                                        <p:cTn id="607" dur="3095" fill="hold">
                                          <p:stCondLst>
                                            <p:cond delay="0"/>
                                          </p:stCondLst>
                                        </p:cTn>
                                        <p:tgtEl>
                                          <p:spTgt spid="119"/>
                                        </p:tgtEl>
                                        <p:attrNameLst>
                                          <p:attrName/>
                                        </p:attrNameLst>
                                      </p:cBhvr>
                                      <p:to>
                                        <p:strVal val=""/>
                                      </p:to>
                                    </p:set>
                                  </p:childTnLst>
                                </p:cTn>
                              </p:par>
                              <p:par>
                                <p:cTn id="608" presetID="0" presetClass="path" presetSubtype="0" repeatCount="indefinite" fill="hold" grpId="1" nodeType="withEffect">
                                  <p:stCondLst>
                                    <p:cond delay="0"/>
                                  </p:stCondLst>
                                  <p:childTnLst>
                                    <p:animMotion origin="layout" path="M -0.00013 -0.00023 C 0.09909 -0.05741 0.07318 0.02847 0.16263 -0.03727 " pathEditMode="relative" rAng="0" ptsTypes="AA">
                                      <p:cBhvr>
                                        <p:cTn id="609" dur="3846" fill="hold"/>
                                        <p:tgtEl>
                                          <p:spTgt spid="119"/>
                                        </p:tgtEl>
                                        <p:attrNameLst>
                                          <p:attrName>ppt_x</p:attrName>
                                          <p:attrName>ppt_y</p:attrName>
                                        </p:attrNameLst>
                                      </p:cBhvr>
                                      <p:rCtr x="8138" y="-1852"/>
                                    </p:animMotion>
                                  </p:childTnLst>
                                </p:cTn>
                              </p:par>
                              <p:par>
                                <p:cTn id="610" presetID="10" presetClass="entr" presetSubtype="0" repeatCount="indefinite" fill="hold" grpId="0" nodeType="withEffect">
                                  <p:stCondLst>
                                    <p:cond delay="0"/>
                                  </p:stCondLst>
                                  <p:childTnLst>
                                    <p:set>
                                      <p:cBhvr>
                                        <p:cTn id="611" dur="1" fill="hold">
                                          <p:stCondLst>
                                            <p:cond delay="0"/>
                                          </p:stCondLst>
                                        </p:cTn>
                                        <p:tgtEl>
                                          <p:spTgt spid="120"/>
                                        </p:tgtEl>
                                        <p:attrNameLst>
                                          <p:attrName>style.visibility</p:attrName>
                                        </p:attrNameLst>
                                      </p:cBhvr>
                                      <p:to>
                                        <p:strVal val="visible"/>
                                      </p:to>
                                    </p:set>
                                    <p:animEffect transition="out" filter="fade">
                                      <p:cBhvr additive="base" accumulate="none">
                                        <p:cTn id="612" dur="402" fill="hold">
                                          <p:stCondLst>
                                            <p:cond delay="2811"/>
                                          </p:stCondLst>
                                        </p:cTn>
                                        <p:tgtEl>
                                          <p:spTgt spid="120"/>
                                        </p:tgtEl>
                                      </p:cBhvr>
                                    </p:animEffect>
                                    <p:animEffect transition="in" filter="fade">
                                      <p:cBhvr additive="base" accumulate="none">
                                        <p:cTn id="613" dur="402" fill="hold">
                                          <p:stCondLst>
                                            <p:cond delay="0"/>
                                          </p:stCondLst>
                                        </p:cTn>
                                        <p:tgtEl>
                                          <p:spTgt spid="120"/>
                                        </p:tgtEl>
                                      </p:cBhvr>
                                    </p:animEffect>
                                    <p:set>
                                      <p:cBhvr additive="base" accumulate="none">
                                        <p:cTn id="614" dur="1" fill="hold">
                                          <p:stCondLst>
                                            <p:cond delay="3211"/>
                                          </p:stCondLst>
                                        </p:cTn>
                                        <p:tgtEl>
                                          <p:spTgt spid="120"/>
                                        </p:tgtEl>
                                        <p:attrNameLst>
                                          <p:attrName>style.visibility</p:attrName>
                                        </p:attrNameLst>
                                      </p:cBhvr>
                                      <p:to>
                                        <p:strVal val="hidden"/>
                                      </p:to>
                                    </p:set>
                                    <p:set>
                                      <p:cBhvr additive="base" accumulate="none">
                                        <p:cTn id="615" dur="3694" fill="hold">
                                          <p:stCondLst>
                                            <p:cond delay="0"/>
                                          </p:stCondLst>
                                        </p:cTn>
                                        <p:tgtEl>
                                          <p:spTgt spid="120"/>
                                        </p:tgtEl>
                                        <p:attrNameLst>
                                          <p:attrName/>
                                        </p:attrNameLst>
                                      </p:cBhvr>
                                      <p:to>
                                        <p:strVal val=""/>
                                      </p:to>
                                    </p:set>
                                  </p:childTnLst>
                                </p:cTn>
                              </p:par>
                              <p:par>
                                <p:cTn id="616" presetID="0" presetClass="path" presetSubtype="0" repeatCount="indefinite" fill="hold" grpId="1" nodeType="withEffect">
                                  <p:stCondLst>
                                    <p:cond delay="0"/>
                                  </p:stCondLst>
                                  <p:childTnLst>
                                    <p:animMotion origin="layout" path="M -3.95833E-6 -1.11111E-6 C 0.00105 -0.11574 -0.11796 -0.13287 -0.09036 -0.26157 " pathEditMode="relative" rAng="0" ptsTypes="AA">
                                      <p:cBhvr>
                                        <p:cTn id="617" dur="3652" fill="hold"/>
                                        <p:tgtEl>
                                          <p:spTgt spid="120"/>
                                        </p:tgtEl>
                                        <p:attrNameLst>
                                          <p:attrName>ppt_x</p:attrName>
                                          <p:attrName>ppt_y</p:attrName>
                                        </p:attrNameLst>
                                      </p:cBhvr>
                                      <p:rCtr x="-4727" y="-13079"/>
                                    </p:animMotion>
                                  </p:childTnLst>
                                </p:cTn>
                              </p:par>
                              <p:par>
                                <p:cTn id="618" presetID="10" presetClass="entr" presetSubtype="0" repeatCount="indefinite" fill="hold" grpId="0" nodeType="withEffect">
                                  <p:stCondLst>
                                    <p:cond delay="0"/>
                                  </p:stCondLst>
                                  <p:childTnLst>
                                    <p:set>
                                      <p:cBhvr>
                                        <p:cTn id="619" dur="1" fill="hold">
                                          <p:stCondLst>
                                            <p:cond delay="0"/>
                                          </p:stCondLst>
                                        </p:cTn>
                                        <p:tgtEl>
                                          <p:spTgt spid="121"/>
                                        </p:tgtEl>
                                        <p:attrNameLst>
                                          <p:attrName>style.visibility</p:attrName>
                                        </p:attrNameLst>
                                      </p:cBhvr>
                                      <p:to>
                                        <p:strVal val="visible"/>
                                      </p:to>
                                    </p:set>
                                    <p:animEffect transition="out" filter="fade">
                                      <p:cBhvr additive="base" accumulate="none">
                                        <p:cTn id="620" dur="364" fill="hold">
                                          <p:stCondLst>
                                            <p:cond delay="2545"/>
                                          </p:stCondLst>
                                        </p:cTn>
                                        <p:tgtEl>
                                          <p:spTgt spid="121"/>
                                        </p:tgtEl>
                                      </p:cBhvr>
                                    </p:animEffect>
                                    <p:animEffect transition="in" filter="fade">
                                      <p:cBhvr additive="base" accumulate="none">
                                        <p:cTn id="621" dur="364" fill="hold">
                                          <p:stCondLst>
                                            <p:cond delay="0"/>
                                          </p:stCondLst>
                                        </p:cTn>
                                        <p:tgtEl>
                                          <p:spTgt spid="121"/>
                                        </p:tgtEl>
                                      </p:cBhvr>
                                    </p:animEffect>
                                    <p:set>
                                      <p:cBhvr additive="base" accumulate="none">
                                        <p:cTn id="622" dur="1" fill="hold">
                                          <p:stCondLst>
                                            <p:cond delay="2907"/>
                                          </p:stCondLst>
                                        </p:cTn>
                                        <p:tgtEl>
                                          <p:spTgt spid="121"/>
                                        </p:tgtEl>
                                        <p:attrNameLst>
                                          <p:attrName>style.visibility</p:attrName>
                                        </p:attrNameLst>
                                      </p:cBhvr>
                                      <p:to>
                                        <p:strVal val="hidden"/>
                                      </p:to>
                                    </p:set>
                                    <p:set>
                                      <p:cBhvr additive="base" accumulate="none">
                                        <p:cTn id="623" dur="3345" fill="hold">
                                          <p:stCondLst>
                                            <p:cond delay="0"/>
                                          </p:stCondLst>
                                        </p:cTn>
                                        <p:tgtEl>
                                          <p:spTgt spid="121"/>
                                        </p:tgtEl>
                                        <p:attrNameLst>
                                          <p:attrName/>
                                        </p:attrNameLst>
                                      </p:cBhvr>
                                      <p:to>
                                        <p:strVal val=""/>
                                      </p:to>
                                    </p:set>
                                  </p:childTnLst>
                                </p:cTn>
                              </p:par>
                              <p:par>
                                <p:cTn id="624" presetID="0" presetClass="path" presetSubtype="0" repeatCount="indefinite" fill="hold" grpId="1" nodeType="withEffect">
                                  <p:stCondLst>
                                    <p:cond delay="0"/>
                                  </p:stCondLst>
                                  <p:childTnLst>
                                    <p:animMotion origin="layout" path="M -2.91667E-6 4.07407E-6 C 0.1069 -0.07315 0.10586 -0.1625 0.1336 -0.29121 " pathEditMode="relative" rAng="0" ptsTypes="AA">
                                      <p:cBhvr>
                                        <p:cTn id="625" dur="3444" fill="hold"/>
                                        <p:tgtEl>
                                          <p:spTgt spid="121"/>
                                        </p:tgtEl>
                                        <p:attrNameLst>
                                          <p:attrName>ppt_x</p:attrName>
                                          <p:attrName>ppt_y</p:attrName>
                                        </p:attrNameLst>
                                      </p:cBhvr>
                                      <p:rCtr x="6680" y="-14560"/>
                                    </p:animMotion>
                                  </p:childTnLst>
                                </p:cTn>
                              </p:par>
                              <p:par>
                                <p:cTn id="626" presetID="10" presetClass="entr" presetSubtype="0" repeatCount="indefinite" fill="hold" grpId="0" nodeType="withEffect">
                                  <p:stCondLst>
                                    <p:cond delay="0"/>
                                  </p:stCondLst>
                                  <p:childTnLst>
                                    <p:set>
                                      <p:cBhvr>
                                        <p:cTn id="627" dur="1" fill="hold">
                                          <p:stCondLst>
                                            <p:cond delay="0"/>
                                          </p:stCondLst>
                                        </p:cTn>
                                        <p:tgtEl>
                                          <p:spTgt spid="122"/>
                                        </p:tgtEl>
                                        <p:attrNameLst>
                                          <p:attrName>style.visibility</p:attrName>
                                        </p:attrNameLst>
                                      </p:cBhvr>
                                      <p:to>
                                        <p:strVal val="visible"/>
                                      </p:to>
                                    </p:set>
                                    <p:animEffect transition="out" filter="fade">
                                      <p:cBhvr additive="base" accumulate="none">
                                        <p:cTn id="628" dur="277" fill="hold">
                                          <p:stCondLst>
                                            <p:cond delay="1937"/>
                                          </p:stCondLst>
                                        </p:cTn>
                                        <p:tgtEl>
                                          <p:spTgt spid="122"/>
                                        </p:tgtEl>
                                      </p:cBhvr>
                                    </p:animEffect>
                                    <p:animEffect transition="in" filter="fade">
                                      <p:cBhvr additive="base" accumulate="none">
                                        <p:cTn id="629" dur="277" fill="hold">
                                          <p:stCondLst>
                                            <p:cond delay="0"/>
                                          </p:stCondLst>
                                        </p:cTn>
                                        <p:tgtEl>
                                          <p:spTgt spid="122"/>
                                        </p:tgtEl>
                                      </p:cBhvr>
                                    </p:animEffect>
                                    <p:set>
                                      <p:cBhvr additive="base" accumulate="none">
                                        <p:cTn id="630" dur="1" fill="hold">
                                          <p:stCondLst>
                                            <p:cond delay="2213"/>
                                          </p:stCondLst>
                                        </p:cTn>
                                        <p:tgtEl>
                                          <p:spTgt spid="122"/>
                                        </p:tgtEl>
                                        <p:attrNameLst>
                                          <p:attrName>style.visibility</p:attrName>
                                        </p:attrNameLst>
                                      </p:cBhvr>
                                      <p:to>
                                        <p:strVal val="hidden"/>
                                      </p:to>
                                    </p:set>
                                    <p:set>
                                      <p:cBhvr additive="base" accumulate="none">
                                        <p:cTn id="631" dur="2546" fill="hold">
                                          <p:stCondLst>
                                            <p:cond delay="0"/>
                                          </p:stCondLst>
                                        </p:cTn>
                                        <p:tgtEl>
                                          <p:spTgt spid="122"/>
                                        </p:tgtEl>
                                        <p:attrNameLst>
                                          <p:attrName/>
                                        </p:attrNameLst>
                                      </p:cBhvr>
                                      <p:to>
                                        <p:strVal val=""/>
                                      </p:to>
                                    </p:set>
                                  </p:childTnLst>
                                </p:cTn>
                              </p:par>
                              <p:par>
                                <p:cTn id="632" presetID="0" presetClass="path" presetSubtype="0" repeatCount="indefinite" fill="hold" grpId="1" nodeType="withEffect">
                                  <p:stCondLst>
                                    <p:cond delay="0"/>
                                  </p:stCondLst>
                                  <p:childTnLst>
                                    <p:animMotion origin="layout" path="M 1.875E-6 4.07407E-6 C 0.07604 -0.05301 0.06666 -0.19607 0.09635 -0.33519 " pathEditMode="relative" rAng="0" ptsTypes="AA">
                                      <p:cBhvr>
                                        <p:cTn id="633" dur="3347" fill="hold"/>
                                        <p:tgtEl>
                                          <p:spTgt spid="122"/>
                                        </p:tgtEl>
                                        <p:attrNameLst>
                                          <p:attrName>ppt_x</p:attrName>
                                          <p:attrName>ppt_y</p:attrName>
                                        </p:attrNameLst>
                                      </p:cBhvr>
                                      <p:rCtr x="4818" y="-16759"/>
                                    </p:animMotion>
                                  </p:childTnLst>
                                </p:cTn>
                              </p:par>
                              <p:par>
                                <p:cTn id="634" presetID="10" presetClass="entr" presetSubtype="0" repeatCount="indefinite" fill="hold" grpId="0" nodeType="withEffect">
                                  <p:stCondLst>
                                    <p:cond delay="0"/>
                                  </p:stCondLst>
                                  <p:childTnLst>
                                    <p:set>
                                      <p:cBhvr>
                                        <p:cTn id="635" dur="1" fill="hold">
                                          <p:stCondLst>
                                            <p:cond delay="0"/>
                                          </p:stCondLst>
                                        </p:cTn>
                                        <p:tgtEl>
                                          <p:spTgt spid="123"/>
                                        </p:tgtEl>
                                        <p:attrNameLst>
                                          <p:attrName>style.visibility</p:attrName>
                                        </p:attrNameLst>
                                      </p:cBhvr>
                                      <p:to>
                                        <p:strVal val="visible"/>
                                      </p:to>
                                    </p:set>
                                    <p:animEffect transition="out" filter="fade">
                                      <p:cBhvr additive="base" accumulate="none">
                                        <p:cTn id="636" dur="345" fill="hold">
                                          <p:stCondLst>
                                            <p:cond delay="2417"/>
                                          </p:stCondLst>
                                        </p:cTn>
                                        <p:tgtEl>
                                          <p:spTgt spid="123"/>
                                        </p:tgtEl>
                                      </p:cBhvr>
                                    </p:animEffect>
                                    <p:animEffect transition="in" filter="fade">
                                      <p:cBhvr additive="base" accumulate="none">
                                        <p:cTn id="637" dur="345" fill="hold">
                                          <p:stCondLst>
                                            <p:cond delay="0"/>
                                          </p:stCondLst>
                                        </p:cTn>
                                        <p:tgtEl>
                                          <p:spTgt spid="123"/>
                                        </p:tgtEl>
                                      </p:cBhvr>
                                    </p:animEffect>
                                    <p:set>
                                      <p:cBhvr additive="base" accumulate="none">
                                        <p:cTn id="638" dur="1" fill="hold">
                                          <p:stCondLst>
                                            <p:cond delay="2761"/>
                                          </p:stCondLst>
                                        </p:cTn>
                                        <p:tgtEl>
                                          <p:spTgt spid="123"/>
                                        </p:tgtEl>
                                        <p:attrNameLst>
                                          <p:attrName>style.visibility</p:attrName>
                                        </p:attrNameLst>
                                      </p:cBhvr>
                                      <p:to>
                                        <p:strVal val="hidden"/>
                                      </p:to>
                                    </p:set>
                                    <p:set>
                                      <p:cBhvr additive="base" accumulate="none">
                                        <p:cTn id="639" dur="3177" fill="hold">
                                          <p:stCondLst>
                                            <p:cond delay="0"/>
                                          </p:stCondLst>
                                        </p:cTn>
                                        <p:tgtEl>
                                          <p:spTgt spid="123"/>
                                        </p:tgtEl>
                                        <p:attrNameLst>
                                          <p:attrName/>
                                        </p:attrNameLst>
                                      </p:cBhvr>
                                      <p:to>
                                        <p:strVal val=""/>
                                      </p:to>
                                    </p:set>
                                  </p:childTnLst>
                                </p:cTn>
                              </p:par>
                              <p:par>
                                <p:cTn id="640" presetID="0" presetClass="path" presetSubtype="0" repeatCount="indefinite" fill="hold" grpId="1" nodeType="withEffect">
                                  <p:stCondLst>
                                    <p:cond delay="0"/>
                                  </p:stCondLst>
                                  <p:childTnLst>
                                    <p:animMotion origin="layout" path="M 2.91667E-6 2.22222E-6 C 0.0332 -0.23611 0.0431 -0.23704 0.13763 -0.34769 " pathEditMode="relative" rAng="0" ptsTypes="AA">
                                      <p:cBhvr>
                                        <p:cTn id="641" dur="3510" fill="hold"/>
                                        <p:tgtEl>
                                          <p:spTgt spid="123"/>
                                        </p:tgtEl>
                                        <p:attrNameLst>
                                          <p:attrName>ppt_x</p:attrName>
                                          <p:attrName>ppt_y</p:attrName>
                                        </p:attrNameLst>
                                      </p:cBhvr>
                                      <p:rCtr x="6875" y="-17384"/>
                                    </p:animMotion>
                                  </p:childTnLst>
                                </p:cTn>
                              </p:par>
                              <p:par>
                                <p:cTn id="642" presetID="10" presetClass="entr" presetSubtype="0" repeatCount="indefinite" fill="hold" grpId="0" nodeType="withEffect">
                                  <p:stCondLst>
                                    <p:cond delay="0"/>
                                  </p:stCondLst>
                                  <p:childTnLst>
                                    <p:set>
                                      <p:cBhvr>
                                        <p:cTn id="643" dur="1" fill="hold">
                                          <p:stCondLst>
                                            <p:cond delay="0"/>
                                          </p:stCondLst>
                                        </p:cTn>
                                        <p:tgtEl>
                                          <p:spTgt spid="124"/>
                                        </p:tgtEl>
                                        <p:attrNameLst>
                                          <p:attrName>style.visibility</p:attrName>
                                        </p:attrNameLst>
                                      </p:cBhvr>
                                      <p:to>
                                        <p:strVal val="visible"/>
                                      </p:to>
                                    </p:set>
                                    <p:animEffect transition="out" filter="fade">
                                      <p:cBhvr additive="base" accumulate="none">
                                        <p:cTn id="644" dur="419" fill="hold">
                                          <p:stCondLst>
                                            <p:cond delay="2934"/>
                                          </p:stCondLst>
                                        </p:cTn>
                                        <p:tgtEl>
                                          <p:spTgt spid="124"/>
                                        </p:tgtEl>
                                      </p:cBhvr>
                                    </p:animEffect>
                                    <p:animEffect transition="in" filter="fade">
                                      <p:cBhvr additive="base" accumulate="none">
                                        <p:cTn id="645" dur="419" fill="hold">
                                          <p:stCondLst>
                                            <p:cond delay="0"/>
                                          </p:stCondLst>
                                        </p:cTn>
                                        <p:tgtEl>
                                          <p:spTgt spid="124"/>
                                        </p:tgtEl>
                                      </p:cBhvr>
                                    </p:animEffect>
                                    <p:set>
                                      <p:cBhvr additive="base" accumulate="none">
                                        <p:cTn id="646" dur="1" fill="hold">
                                          <p:stCondLst>
                                            <p:cond delay="3351"/>
                                          </p:stCondLst>
                                        </p:cTn>
                                        <p:tgtEl>
                                          <p:spTgt spid="124"/>
                                        </p:tgtEl>
                                        <p:attrNameLst>
                                          <p:attrName>style.visibility</p:attrName>
                                        </p:attrNameLst>
                                      </p:cBhvr>
                                      <p:to>
                                        <p:strVal val="hidden"/>
                                      </p:to>
                                    </p:set>
                                    <p:set>
                                      <p:cBhvr additive="base" accumulate="none">
                                        <p:cTn id="647" dur="3856" fill="hold">
                                          <p:stCondLst>
                                            <p:cond delay="0"/>
                                          </p:stCondLst>
                                        </p:cTn>
                                        <p:tgtEl>
                                          <p:spTgt spid="124"/>
                                        </p:tgtEl>
                                        <p:attrNameLst>
                                          <p:attrName/>
                                        </p:attrNameLst>
                                      </p:cBhvr>
                                      <p:to>
                                        <p:strVal val=""/>
                                      </p:to>
                                    </p:set>
                                  </p:childTnLst>
                                </p:cTn>
                              </p:par>
                              <p:par>
                                <p:cTn id="648" presetID="0" presetClass="path" presetSubtype="0" repeatCount="indefinite" fill="hold" grpId="1" nodeType="withEffect">
                                  <p:stCondLst>
                                    <p:cond delay="0"/>
                                  </p:stCondLst>
                                  <p:childTnLst>
                                    <p:animMotion origin="layout" path="M 3.125E-6 1.11111E-6 C 0.00143 -0.15486 -0.16407 -0.17778 -0.12565 -0.34954 " pathEditMode="relative" rAng="0" ptsTypes="AA">
                                      <p:cBhvr>
                                        <p:cTn id="649" dur="2662" fill="hold"/>
                                        <p:tgtEl>
                                          <p:spTgt spid="124"/>
                                        </p:tgtEl>
                                        <p:attrNameLst>
                                          <p:attrName>ppt_x</p:attrName>
                                          <p:attrName>ppt_y</p:attrName>
                                        </p:attrNameLst>
                                      </p:cBhvr>
                                      <p:rCtr x="-6576" y="-17477"/>
                                    </p:animMotion>
                                  </p:childTnLst>
                                </p:cTn>
                              </p:par>
                              <p:par>
                                <p:cTn id="650" presetID="10" presetClass="entr" presetSubtype="0" repeatCount="indefinite" fill="hold" grpId="0" nodeType="withEffect">
                                  <p:stCondLst>
                                    <p:cond delay="0"/>
                                  </p:stCondLst>
                                  <p:childTnLst>
                                    <p:set>
                                      <p:cBhvr>
                                        <p:cTn id="651" dur="1" fill="hold">
                                          <p:stCondLst>
                                            <p:cond delay="0"/>
                                          </p:stCondLst>
                                        </p:cTn>
                                        <p:tgtEl>
                                          <p:spTgt spid="125"/>
                                        </p:tgtEl>
                                        <p:attrNameLst>
                                          <p:attrName>style.visibility</p:attrName>
                                        </p:attrNameLst>
                                      </p:cBhvr>
                                      <p:to>
                                        <p:strVal val="visible"/>
                                      </p:to>
                                    </p:set>
                                    <p:animEffect transition="out" filter="fade">
                                      <p:cBhvr additive="base" accumulate="none">
                                        <p:cTn id="652" dur="426" fill="hold">
                                          <p:stCondLst>
                                            <p:cond delay="2983"/>
                                          </p:stCondLst>
                                        </p:cTn>
                                        <p:tgtEl>
                                          <p:spTgt spid="125"/>
                                        </p:tgtEl>
                                      </p:cBhvr>
                                    </p:animEffect>
                                    <p:animEffect transition="in" filter="fade">
                                      <p:cBhvr additive="base" accumulate="none">
                                        <p:cTn id="653" dur="426" fill="hold">
                                          <p:stCondLst>
                                            <p:cond delay="0"/>
                                          </p:stCondLst>
                                        </p:cTn>
                                        <p:tgtEl>
                                          <p:spTgt spid="125"/>
                                        </p:tgtEl>
                                      </p:cBhvr>
                                    </p:animEffect>
                                    <p:set>
                                      <p:cBhvr additive="base" accumulate="none">
                                        <p:cTn id="654" dur="1" fill="hold">
                                          <p:stCondLst>
                                            <p:cond delay="3408"/>
                                          </p:stCondLst>
                                        </p:cTn>
                                        <p:tgtEl>
                                          <p:spTgt spid="125"/>
                                        </p:tgtEl>
                                        <p:attrNameLst>
                                          <p:attrName>style.visibility</p:attrName>
                                        </p:attrNameLst>
                                      </p:cBhvr>
                                      <p:to>
                                        <p:strVal val="hidden"/>
                                      </p:to>
                                    </p:set>
                                    <p:set>
                                      <p:cBhvr additive="base" accumulate="none">
                                        <p:cTn id="655" dur="3921" fill="hold">
                                          <p:stCondLst>
                                            <p:cond delay="0"/>
                                          </p:stCondLst>
                                        </p:cTn>
                                        <p:tgtEl>
                                          <p:spTgt spid="125"/>
                                        </p:tgtEl>
                                        <p:attrNameLst>
                                          <p:attrName/>
                                        </p:attrNameLst>
                                      </p:cBhvr>
                                      <p:to>
                                        <p:strVal val=""/>
                                      </p:to>
                                    </p:set>
                                  </p:childTnLst>
                                </p:cTn>
                              </p:par>
                              <p:par>
                                <p:cTn id="656" presetID="0" presetClass="path" presetSubtype="0" repeatCount="indefinite" fill="hold" grpId="1" nodeType="withEffect">
                                  <p:stCondLst>
                                    <p:cond delay="0"/>
                                  </p:stCondLst>
                                  <p:childTnLst>
                                    <p:animMotion origin="layout" path="M -0.00013 1.48148E-6 C 0.06471 -0.13542 0.07708 -0.05139 0.13151 -0.18125 " pathEditMode="relative" rAng="0" ptsTypes="AA">
                                      <p:cBhvr>
                                        <p:cTn id="657" dur="2229" fill="hold"/>
                                        <p:tgtEl>
                                          <p:spTgt spid="125"/>
                                        </p:tgtEl>
                                        <p:attrNameLst>
                                          <p:attrName>ppt_x</p:attrName>
                                          <p:attrName>ppt_y</p:attrName>
                                        </p:attrNameLst>
                                      </p:cBhvr>
                                      <p:rCtr x="6576" y="-9074"/>
                                    </p:animMotion>
                                  </p:childTnLst>
                                </p:cTn>
                              </p:par>
                              <p:par>
                                <p:cTn id="658" presetID="10" presetClass="entr" presetSubtype="0" repeatCount="indefinite" fill="hold" grpId="0" nodeType="withEffect">
                                  <p:stCondLst>
                                    <p:cond delay="0"/>
                                  </p:stCondLst>
                                  <p:childTnLst>
                                    <p:set>
                                      <p:cBhvr>
                                        <p:cTn id="659" dur="1" fill="hold">
                                          <p:stCondLst>
                                            <p:cond delay="0"/>
                                          </p:stCondLst>
                                        </p:cTn>
                                        <p:tgtEl>
                                          <p:spTgt spid="126"/>
                                        </p:tgtEl>
                                        <p:attrNameLst>
                                          <p:attrName>style.visibility</p:attrName>
                                        </p:attrNameLst>
                                      </p:cBhvr>
                                      <p:to>
                                        <p:strVal val="visible"/>
                                      </p:to>
                                    </p:set>
                                    <p:animEffect transition="out" filter="fade">
                                      <p:cBhvr additive="base" accumulate="none">
                                        <p:cTn id="660" dur="336" fill="hold">
                                          <p:stCondLst>
                                            <p:cond delay="2355"/>
                                          </p:stCondLst>
                                        </p:cTn>
                                        <p:tgtEl>
                                          <p:spTgt spid="126"/>
                                        </p:tgtEl>
                                      </p:cBhvr>
                                    </p:animEffect>
                                    <p:animEffect transition="in" filter="fade">
                                      <p:cBhvr additive="base" accumulate="none">
                                        <p:cTn id="661" dur="336" fill="hold">
                                          <p:stCondLst>
                                            <p:cond delay="0"/>
                                          </p:stCondLst>
                                        </p:cTn>
                                        <p:tgtEl>
                                          <p:spTgt spid="126"/>
                                        </p:tgtEl>
                                      </p:cBhvr>
                                    </p:animEffect>
                                    <p:set>
                                      <p:cBhvr additive="base" accumulate="none">
                                        <p:cTn id="662" dur="1" fill="hold">
                                          <p:stCondLst>
                                            <p:cond delay="2690"/>
                                          </p:stCondLst>
                                        </p:cTn>
                                        <p:tgtEl>
                                          <p:spTgt spid="126"/>
                                        </p:tgtEl>
                                        <p:attrNameLst>
                                          <p:attrName>style.visibility</p:attrName>
                                        </p:attrNameLst>
                                      </p:cBhvr>
                                      <p:to>
                                        <p:strVal val="hidden"/>
                                      </p:to>
                                    </p:set>
                                    <p:set>
                                      <p:cBhvr additive="base" accumulate="none">
                                        <p:cTn id="663" dur="3095" fill="hold">
                                          <p:stCondLst>
                                            <p:cond delay="0"/>
                                          </p:stCondLst>
                                        </p:cTn>
                                        <p:tgtEl>
                                          <p:spTgt spid="126"/>
                                        </p:tgtEl>
                                        <p:attrNameLst>
                                          <p:attrName/>
                                        </p:attrNameLst>
                                      </p:cBhvr>
                                      <p:to>
                                        <p:strVal val=""/>
                                      </p:to>
                                    </p:set>
                                  </p:childTnLst>
                                </p:cTn>
                              </p:par>
                              <p:par>
                                <p:cTn id="664" presetID="0" presetClass="path" presetSubtype="0" repeatCount="indefinite" fill="hold" grpId="1" nodeType="withEffect">
                                  <p:stCondLst>
                                    <p:cond delay="0"/>
                                  </p:stCondLst>
                                  <p:childTnLst>
                                    <p:animMotion origin="layout" path="M -0.00013 -0.00023 C 0.09909 -0.05741 0.07318 0.02847 0.16263 -0.03727 " pathEditMode="relative" rAng="0" ptsTypes="AA">
                                      <p:cBhvr>
                                        <p:cTn id="665" dur="3846" fill="hold"/>
                                        <p:tgtEl>
                                          <p:spTgt spid="126"/>
                                        </p:tgtEl>
                                        <p:attrNameLst>
                                          <p:attrName>ppt_x</p:attrName>
                                          <p:attrName>ppt_y</p:attrName>
                                        </p:attrNameLst>
                                      </p:cBhvr>
                                      <p:rCtr x="8138" y="-1852"/>
                                    </p:animMotion>
                                  </p:childTnLst>
                                </p:cTn>
                              </p:par>
                              <p:par>
                                <p:cTn id="666" presetID="10" presetClass="entr" presetSubtype="0" repeatCount="indefinite" fill="hold" grpId="0" nodeType="withEffect">
                                  <p:stCondLst>
                                    <p:cond delay="0"/>
                                  </p:stCondLst>
                                  <p:childTnLst>
                                    <p:set>
                                      <p:cBhvr>
                                        <p:cTn id="667" dur="1" fill="hold">
                                          <p:stCondLst>
                                            <p:cond delay="0"/>
                                          </p:stCondLst>
                                        </p:cTn>
                                        <p:tgtEl>
                                          <p:spTgt spid="127"/>
                                        </p:tgtEl>
                                        <p:attrNameLst>
                                          <p:attrName>style.visibility</p:attrName>
                                        </p:attrNameLst>
                                      </p:cBhvr>
                                      <p:to>
                                        <p:strVal val="visible"/>
                                      </p:to>
                                    </p:set>
                                    <p:animEffect transition="out" filter="fade">
                                      <p:cBhvr additive="base" accumulate="none">
                                        <p:cTn id="668" dur="250" fill="hold">
                                          <p:stCondLst>
                                            <p:cond delay="1750"/>
                                          </p:stCondLst>
                                        </p:cTn>
                                        <p:tgtEl>
                                          <p:spTgt spid="127"/>
                                        </p:tgtEl>
                                      </p:cBhvr>
                                    </p:animEffect>
                                    <p:animEffect transition="in" filter="fade">
                                      <p:cBhvr additive="base" accumulate="none">
                                        <p:cTn id="669" dur="250" fill="hold">
                                          <p:stCondLst>
                                            <p:cond delay="0"/>
                                          </p:stCondLst>
                                        </p:cTn>
                                        <p:tgtEl>
                                          <p:spTgt spid="127"/>
                                        </p:tgtEl>
                                      </p:cBhvr>
                                    </p:animEffect>
                                    <p:set>
                                      <p:cBhvr additive="base" accumulate="none">
                                        <p:cTn id="670" dur="1" fill="hold">
                                          <p:stCondLst>
                                            <p:cond delay="1999"/>
                                          </p:stCondLst>
                                        </p:cTn>
                                        <p:tgtEl>
                                          <p:spTgt spid="127"/>
                                        </p:tgtEl>
                                        <p:attrNameLst>
                                          <p:attrName>style.visibility</p:attrName>
                                        </p:attrNameLst>
                                      </p:cBhvr>
                                      <p:to>
                                        <p:strVal val="hidden"/>
                                      </p:to>
                                    </p:set>
                                    <p:set>
                                      <p:cBhvr additive="base" accumulate="none">
                                        <p:cTn id="671" dur="2300" fill="hold">
                                          <p:stCondLst>
                                            <p:cond delay="0"/>
                                          </p:stCondLst>
                                        </p:cTn>
                                        <p:tgtEl>
                                          <p:spTgt spid="127"/>
                                        </p:tgtEl>
                                        <p:attrNameLst>
                                          <p:attrName/>
                                        </p:attrNameLst>
                                      </p:cBhvr>
                                      <p:to>
                                        <p:strVal val=""/>
                                      </p:to>
                                    </p:set>
                                  </p:childTnLst>
                                </p:cTn>
                              </p:par>
                              <p:par>
                                <p:cTn id="672" presetID="0" presetClass="path" presetSubtype="0" repeatCount="indefinite" fill="hold" grpId="1" nodeType="withEffect">
                                  <p:stCondLst>
                                    <p:cond delay="0"/>
                                  </p:stCondLst>
                                  <p:childTnLst>
                                    <p:animMotion origin="layout" path="M -1.66667E-6 -2.59259E-6 C 0.07123 -0.04398 0.06237 -0.16273 0.09011 -0.27847 " pathEditMode="relative" rAng="0" ptsTypes="AA">
                                      <p:cBhvr>
                                        <p:cTn id="673" dur="2300" fill="hold"/>
                                        <p:tgtEl>
                                          <p:spTgt spid="127"/>
                                        </p:tgtEl>
                                        <p:attrNameLst>
                                          <p:attrName>ppt_x</p:attrName>
                                          <p:attrName>ppt_y</p:attrName>
                                        </p:attrNameLst>
                                      </p:cBhvr>
                                      <p:rCtr x="4505" y="-13935"/>
                                    </p:animMotion>
                                  </p:childTnLst>
                                </p:cTn>
                              </p:par>
                              <p:par>
                                <p:cTn id="674" presetID="10" presetClass="entr" presetSubtype="0" repeatCount="indefinite" fill="hold" grpId="0" nodeType="withEffect">
                                  <p:stCondLst>
                                    <p:cond delay="0"/>
                                  </p:stCondLst>
                                  <p:childTnLst>
                                    <p:set>
                                      <p:cBhvr>
                                        <p:cTn id="675" dur="1" fill="hold">
                                          <p:stCondLst>
                                            <p:cond delay="0"/>
                                          </p:stCondLst>
                                        </p:cTn>
                                        <p:tgtEl>
                                          <p:spTgt spid="128"/>
                                        </p:tgtEl>
                                        <p:attrNameLst>
                                          <p:attrName>style.visibility</p:attrName>
                                        </p:attrNameLst>
                                      </p:cBhvr>
                                      <p:to>
                                        <p:strVal val="visible"/>
                                      </p:to>
                                    </p:set>
                                    <p:animEffect transition="out" filter="fade">
                                      <p:cBhvr additive="base" accumulate="none">
                                        <p:cTn id="676" dur="250" fill="hold">
                                          <p:stCondLst>
                                            <p:cond delay="1750"/>
                                          </p:stCondLst>
                                        </p:cTn>
                                        <p:tgtEl>
                                          <p:spTgt spid="128"/>
                                        </p:tgtEl>
                                      </p:cBhvr>
                                    </p:animEffect>
                                    <p:animEffect transition="in" filter="fade">
                                      <p:cBhvr additive="base" accumulate="none">
                                        <p:cTn id="677" dur="250" fill="hold">
                                          <p:stCondLst>
                                            <p:cond delay="0"/>
                                          </p:stCondLst>
                                        </p:cTn>
                                        <p:tgtEl>
                                          <p:spTgt spid="128"/>
                                        </p:tgtEl>
                                      </p:cBhvr>
                                    </p:animEffect>
                                    <p:set>
                                      <p:cBhvr additive="base" accumulate="none">
                                        <p:cTn id="678" dur="1" fill="hold">
                                          <p:stCondLst>
                                            <p:cond delay="1999"/>
                                          </p:stCondLst>
                                        </p:cTn>
                                        <p:tgtEl>
                                          <p:spTgt spid="128"/>
                                        </p:tgtEl>
                                        <p:attrNameLst>
                                          <p:attrName>style.visibility</p:attrName>
                                        </p:attrNameLst>
                                      </p:cBhvr>
                                      <p:to>
                                        <p:strVal val="hidden"/>
                                      </p:to>
                                    </p:set>
                                    <p:set>
                                      <p:cBhvr additive="base" accumulate="none">
                                        <p:cTn id="679" dur="2300" fill="hold">
                                          <p:stCondLst>
                                            <p:cond delay="0"/>
                                          </p:stCondLst>
                                        </p:cTn>
                                        <p:tgtEl>
                                          <p:spTgt spid="128"/>
                                        </p:tgtEl>
                                        <p:attrNameLst>
                                          <p:attrName/>
                                        </p:attrNameLst>
                                      </p:cBhvr>
                                      <p:to>
                                        <p:strVal val=""/>
                                      </p:to>
                                    </p:set>
                                  </p:childTnLst>
                                </p:cTn>
                              </p:par>
                              <p:par>
                                <p:cTn id="680" presetID="0" presetClass="path" presetSubtype="0" repeatCount="indefinite" fill="hold" grpId="1" nodeType="withEffect">
                                  <p:stCondLst>
                                    <p:cond delay="0"/>
                                  </p:stCondLst>
                                  <p:childTnLst>
                                    <p:animMotion origin="layout" path="M -0.00013 2.22222E-6 C 0.06471 -0.13542 0.07708 -0.05139 0.13151 -0.18125 " pathEditMode="relative" rAng="0" ptsTypes="AA">
                                      <p:cBhvr>
                                        <p:cTn id="681" dur="2300" fill="hold"/>
                                        <p:tgtEl>
                                          <p:spTgt spid="128"/>
                                        </p:tgtEl>
                                        <p:attrNameLst>
                                          <p:attrName>ppt_x</p:attrName>
                                          <p:attrName>ppt_y</p:attrName>
                                        </p:attrNameLst>
                                      </p:cBhvr>
                                      <p:rCtr x="6576" y="-9074"/>
                                    </p:animMotion>
                                  </p:childTnLst>
                                </p:cTn>
                              </p:par>
                              <p:par>
                                <p:cTn id="682" presetID="10" presetClass="entr" presetSubtype="0" repeatCount="indefinite" fill="hold" grpId="0" nodeType="withEffect">
                                  <p:stCondLst>
                                    <p:cond delay="0"/>
                                  </p:stCondLst>
                                  <p:childTnLst>
                                    <p:set>
                                      <p:cBhvr>
                                        <p:cTn id="683" dur="1" fill="hold">
                                          <p:stCondLst>
                                            <p:cond delay="0"/>
                                          </p:stCondLst>
                                        </p:cTn>
                                        <p:tgtEl>
                                          <p:spTgt spid="129"/>
                                        </p:tgtEl>
                                        <p:attrNameLst>
                                          <p:attrName>style.visibility</p:attrName>
                                        </p:attrNameLst>
                                      </p:cBhvr>
                                      <p:to>
                                        <p:strVal val="visible"/>
                                      </p:to>
                                    </p:set>
                                    <p:animEffect transition="out" filter="fade">
                                      <p:cBhvr additive="base" accumulate="none">
                                        <p:cTn id="684" dur="250" fill="hold">
                                          <p:stCondLst>
                                            <p:cond delay="1750"/>
                                          </p:stCondLst>
                                        </p:cTn>
                                        <p:tgtEl>
                                          <p:spTgt spid="129"/>
                                        </p:tgtEl>
                                      </p:cBhvr>
                                    </p:animEffect>
                                    <p:animEffect transition="in" filter="fade">
                                      <p:cBhvr additive="base" accumulate="none">
                                        <p:cTn id="685" dur="250" fill="hold">
                                          <p:stCondLst>
                                            <p:cond delay="0"/>
                                          </p:stCondLst>
                                        </p:cTn>
                                        <p:tgtEl>
                                          <p:spTgt spid="129"/>
                                        </p:tgtEl>
                                      </p:cBhvr>
                                    </p:animEffect>
                                    <p:set>
                                      <p:cBhvr additive="base" accumulate="none">
                                        <p:cTn id="686" dur="1" fill="hold">
                                          <p:stCondLst>
                                            <p:cond delay="1999"/>
                                          </p:stCondLst>
                                        </p:cTn>
                                        <p:tgtEl>
                                          <p:spTgt spid="129"/>
                                        </p:tgtEl>
                                        <p:attrNameLst>
                                          <p:attrName>style.visibility</p:attrName>
                                        </p:attrNameLst>
                                      </p:cBhvr>
                                      <p:to>
                                        <p:strVal val="hidden"/>
                                      </p:to>
                                    </p:set>
                                    <p:set>
                                      <p:cBhvr additive="base" accumulate="none">
                                        <p:cTn id="687" dur="2300" fill="hold">
                                          <p:stCondLst>
                                            <p:cond delay="0"/>
                                          </p:stCondLst>
                                        </p:cTn>
                                        <p:tgtEl>
                                          <p:spTgt spid="129"/>
                                        </p:tgtEl>
                                        <p:attrNameLst>
                                          <p:attrName/>
                                        </p:attrNameLst>
                                      </p:cBhvr>
                                      <p:to>
                                        <p:strVal val=""/>
                                      </p:to>
                                    </p:set>
                                  </p:childTnLst>
                                </p:cTn>
                              </p:par>
                              <p:par>
                                <p:cTn id="688" presetID="0" presetClass="path" presetSubtype="0" repeatCount="indefinite" fill="hold" grpId="1" nodeType="withEffect">
                                  <p:stCondLst>
                                    <p:cond delay="0"/>
                                  </p:stCondLst>
                                  <p:childTnLst>
                                    <p:animMotion origin="layout" path="M -0.00013 -0.00023 C 0.09909 -0.05741 0.07318 0.02847 0.16263 -0.03727 " pathEditMode="relative" rAng="0" ptsTypes="AA">
                                      <p:cBhvr>
                                        <p:cTn id="689" dur="2300" fill="hold"/>
                                        <p:tgtEl>
                                          <p:spTgt spid="129"/>
                                        </p:tgtEl>
                                        <p:attrNameLst>
                                          <p:attrName>ppt_x</p:attrName>
                                          <p:attrName>ppt_y</p:attrName>
                                        </p:attrNameLst>
                                      </p:cBhvr>
                                      <p:rCtr x="8138" y="-1852"/>
                                    </p:animMotion>
                                  </p:childTnLst>
                                </p:cTn>
                              </p:par>
                              <p:par>
                                <p:cTn id="690" presetID="10" presetClass="entr" presetSubtype="0" repeatCount="indefinite" fill="hold" grpId="0" nodeType="withEffect">
                                  <p:stCondLst>
                                    <p:cond delay="0"/>
                                  </p:stCondLst>
                                  <p:childTnLst>
                                    <p:set>
                                      <p:cBhvr>
                                        <p:cTn id="691" dur="1" fill="hold">
                                          <p:stCondLst>
                                            <p:cond delay="0"/>
                                          </p:stCondLst>
                                        </p:cTn>
                                        <p:tgtEl>
                                          <p:spTgt spid="130"/>
                                        </p:tgtEl>
                                        <p:attrNameLst>
                                          <p:attrName>style.visibility</p:attrName>
                                        </p:attrNameLst>
                                      </p:cBhvr>
                                      <p:to>
                                        <p:strVal val="visible"/>
                                      </p:to>
                                    </p:set>
                                    <p:animEffect transition="out" filter="fade">
                                      <p:cBhvr additive="base" accumulate="none">
                                        <p:cTn id="692" dur="250" fill="hold">
                                          <p:stCondLst>
                                            <p:cond delay="1750"/>
                                          </p:stCondLst>
                                        </p:cTn>
                                        <p:tgtEl>
                                          <p:spTgt spid="130"/>
                                        </p:tgtEl>
                                      </p:cBhvr>
                                    </p:animEffect>
                                    <p:animEffect transition="in" filter="fade">
                                      <p:cBhvr additive="base" accumulate="none">
                                        <p:cTn id="693" dur="250" fill="hold">
                                          <p:stCondLst>
                                            <p:cond delay="0"/>
                                          </p:stCondLst>
                                        </p:cTn>
                                        <p:tgtEl>
                                          <p:spTgt spid="130"/>
                                        </p:tgtEl>
                                      </p:cBhvr>
                                    </p:animEffect>
                                    <p:set>
                                      <p:cBhvr additive="base" accumulate="none">
                                        <p:cTn id="694" dur="1" fill="hold">
                                          <p:stCondLst>
                                            <p:cond delay="1999"/>
                                          </p:stCondLst>
                                        </p:cTn>
                                        <p:tgtEl>
                                          <p:spTgt spid="130"/>
                                        </p:tgtEl>
                                        <p:attrNameLst>
                                          <p:attrName>style.visibility</p:attrName>
                                        </p:attrNameLst>
                                      </p:cBhvr>
                                      <p:to>
                                        <p:strVal val="hidden"/>
                                      </p:to>
                                    </p:set>
                                    <p:set>
                                      <p:cBhvr additive="base" accumulate="none">
                                        <p:cTn id="695" dur="2300" fill="hold">
                                          <p:stCondLst>
                                            <p:cond delay="0"/>
                                          </p:stCondLst>
                                        </p:cTn>
                                        <p:tgtEl>
                                          <p:spTgt spid="130"/>
                                        </p:tgtEl>
                                        <p:attrNameLst>
                                          <p:attrName/>
                                        </p:attrNameLst>
                                      </p:cBhvr>
                                      <p:to>
                                        <p:strVal val=""/>
                                      </p:to>
                                    </p:set>
                                  </p:childTnLst>
                                </p:cTn>
                              </p:par>
                              <p:par>
                                <p:cTn id="696" presetID="0" presetClass="path" presetSubtype="0" repeatCount="indefinite" fill="hold" grpId="1" nodeType="withEffect">
                                  <p:stCondLst>
                                    <p:cond delay="0"/>
                                  </p:stCondLst>
                                  <p:childTnLst>
                                    <p:animMotion origin="layout" path="M -2.5E-6 -1.48148E-6 C 0.00378 -0.22477 0.15391 -0.14305 0.13373 -0.2912 " pathEditMode="relative" rAng="0" ptsTypes="AA">
                                      <p:cBhvr>
                                        <p:cTn id="697" dur="2300" fill="hold"/>
                                        <p:tgtEl>
                                          <p:spTgt spid="130"/>
                                        </p:tgtEl>
                                        <p:attrNameLst>
                                          <p:attrName>ppt_x</p:attrName>
                                          <p:attrName>ppt_y</p:attrName>
                                        </p:attrNameLst>
                                      </p:cBhvr>
                                      <p:rCtr x="6771" y="-14560"/>
                                    </p:animMotion>
                                  </p:childTnLst>
                                </p:cTn>
                              </p:par>
                              <p:par>
                                <p:cTn id="698" presetID="10" presetClass="entr" presetSubtype="0" repeatCount="indefinite" fill="hold" grpId="0" nodeType="withEffect">
                                  <p:stCondLst>
                                    <p:cond delay="0"/>
                                  </p:stCondLst>
                                  <p:childTnLst>
                                    <p:set>
                                      <p:cBhvr>
                                        <p:cTn id="699" dur="1" fill="hold">
                                          <p:stCondLst>
                                            <p:cond delay="0"/>
                                          </p:stCondLst>
                                        </p:cTn>
                                        <p:tgtEl>
                                          <p:spTgt spid="131"/>
                                        </p:tgtEl>
                                        <p:attrNameLst>
                                          <p:attrName>style.visibility</p:attrName>
                                        </p:attrNameLst>
                                      </p:cBhvr>
                                      <p:to>
                                        <p:strVal val="visible"/>
                                      </p:to>
                                    </p:set>
                                    <p:animEffect transition="out" filter="fade">
                                      <p:cBhvr additive="base" accumulate="none">
                                        <p:cTn id="700" dur="250" fill="hold">
                                          <p:stCondLst>
                                            <p:cond delay="1750"/>
                                          </p:stCondLst>
                                        </p:cTn>
                                        <p:tgtEl>
                                          <p:spTgt spid="131"/>
                                        </p:tgtEl>
                                      </p:cBhvr>
                                    </p:animEffect>
                                    <p:animEffect transition="in" filter="fade">
                                      <p:cBhvr additive="base" accumulate="none">
                                        <p:cTn id="701" dur="250" fill="hold">
                                          <p:stCondLst>
                                            <p:cond delay="0"/>
                                          </p:stCondLst>
                                        </p:cTn>
                                        <p:tgtEl>
                                          <p:spTgt spid="131"/>
                                        </p:tgtEl>
                                      </p:cBhvr>
                                    </p:animEffect>
                                    <p:set>
                                      <p:cBhvr additive="base" accumulate="none">
                                        <p:cTn id="702" dur="1" fill="hold">
                                          <p:stCondLst>
                                            <p:cond delay="1999"/>
                                          </p:stCondLst>
                                        </p:cTn>
                                        <p:tgtEl>
                                          <p:spTgt spid="131"/>
                                        </p:tgtEl>
                                        <p:attrNameLst>
                                          <p:attrName>style.visibility</p:attrName>
                                        </p:attrNameLst>
                                      </p:cBhvr>
                                      <p:to>
                                        <p:strVal val="hidden"/>
                                      </p:to>
                                    </p:set>
                                    <p:set>
                                      <p:cBhvr additive="base" accumulate="none">
                                        <p:cTn id="703" dur="2300" fill="hold">
                                          <p:stCondLst>
                                            <p:cond delay="0"/>
                                          </p:stCondLst>
                                        </p:cTn>
                                        <p:tgtEl>
                                          <p:spTgt spid="131"/>
                                        </p:tgtEl>
                                        <p:attrNameLst>
                                          <p:attrName/>
                                        </p:attrNameLst>
                                      </p:cBhvr>
                                      <p:to>
                                        <p:strVal val=""/>
                                      </p:to>
                                    </p:set>
                                  </p:childTnLst>
                                </p:cTn>
                              </p:par>
                              <p:par>
                                <p:cTn id="704" presetID="0" presetClass="path" presetSubtype="0" repeatCount="indefinite" fill="hold" grpId="1" nodeType="withEffect">
                                  <p:stCondLst>
                                    <p:cond delay="0"/>
                                  </p:stCondLst>
                                  <p:childTnLst>
                                    <p:animMotion origin="layout" path="M -2.70833E-6 -2.59259E-6 C 0.03229 -0.19768 0.04193 -0.19838 0.1336 -0.2912 " pathEditMode="relative" rAng="0" ptsTypes="AA">
                                      <p:cBhvr>
                                        <p:cTn id="705" dur="2300" fill="hold"/>
                                        <p:tgtEl>
                                          <p:spTgt spid="131"/>
                                        </p:tgtEl>
                                        <p:attrNameLst>
                                          <p:attrName>ppt_x</p:attrName>
                                          <p:attrName>ppt_y</p:attrName>
                                        </p:attrNameLst>
                                      </p:cBhvr>
                                      <p:rCtr x="6680" y="-14560"/>
                                    </p:animMotion>
                                  </p:childTnLst>
                                </p:cTn>
                              </p:par>
                              <p:par>
                                <p:cTn id="706" presetID="10" presetClass="entr" presetSubtype="0" repeatCount="indefinite" fill="hold" grpId="0" nodeType="withEffect">
                                  <p:stCondLst>
                                    <p:cond delay="0"/>
                                  </p:stCondLst>
                                  <p:childTnLst>
                                    <p:set>
                                      <p:cBhvr>
                                        <p:cTn id="707" dur="1" fill="hold">
                                          <p:stCondLst>
                                            <p:cond delay="0"/>
                                          </p:stCondLst>
                                        </p:cTn>
                                        <p:tgtEl>
                                          <p:spTgt spid="132"/>
                                        </p:tgtEl>
                                        <p:attrNameLst>
                                          <p:attrName>style.visibility</p:attrName>
                                        </p:attrNameLst>
                                      </p:cBhvr>
                                      <p:to>
                                        <p:strVal val="visible"/>
                                      </p:to>
                                    </p:set>
                                    <p:animEffect transition="out" filter="fade">
                                      <p:cBhvr additive="base" accumulate="none">
                                        <p:cTn id="708" dur="250" fill="hold">
                                          <p:stCondLst>
                                            <p:cond delay="1750"/>
                                          </p:stCondLst>
                                        </p:cTn>
                                        <p:tgtEl>
                                          <p:spTgt spid="132"/>
                                        </p:tgtEl>
                                      </p:cBhvr>
                                    </p:animEffect>
                                    <p:animEffect transition="in" filter="fade">
                                      <p:cBhvr additive="base" accumulate="none">
                                        <p:cTn id="709" dur="250" fill="hold">
                                          <p:stCondLst>
                                            <p:cond delay="0"/>
                                          </p:stCondLst>
                                        </p:cTn>
                                        <p:tgtEl>
                                          <p:spTgt spid="132"/>
                                        </p:tgtEl>
                                      </p:cBhvr>
                                    </p:animEffect>
                                    <p:set>
                                      <p:cBhvr additive="base" accumulate="none">
                                        <p:cTn id="710" dur="1" fill="hold">
                                          <p:stCondLst>
                                            <p:cond delay="1999"/>
                                          </p:stCondLst>
                                        </p:cTn>
                                        <p:tgtEl>
                                          <p:spTgt spid="132"/>
                                        </p:tgtEl>
                                        <p:attrNameLst>
                                          <p:attrName>style.visibility</p:attrName>
                                        </p:attrNameLst>
                                      </p:cBhvr>
                                      <p:to>
                                        <p:strVal val="hidden"/>
                                      </p:to>
                                    </p:set>
                                    <p:set>
                                      <p:cBhvr additive="base" accumulate="none">
                                        <p:cTn id="711" dur="2300" fill="hold">
                                          <p:stCondLst>
                                            <p:cond delay="0"/>
                                          </p:stCondLst>
                                        </p:cTn>
                                        <p:tgtEl>
                                          <p:spTgt spid="132"/>
                                        </p:tgtEl>
                                        <p:attrNameLst>
                                          <p:attrName/>
                                        </p:attrNameLst>
                                      </p:cBhvr>
                                      <p:to>
                                        <p:strVal val=""/>
                                      </p:to>
                                    </p:set>
                                  </p:childTnLst>
                                </p:cTn>
                              </p:par>
                              <p:par>
                                <p:cTn id="712" presetID="0" presetClass="path" presetSubtype="0" repeatCount="indefinite" fill="hold" grpId="1" nodeType="withEffect">
                                  <p:stCondLst>
                                    <p:cond delay="0"/>
                                  </p:stCondLst>
                                  <p:childTnLst>
                                    <p:animMotion origin="layout" path="M -2.08333E-6 1.11111E-6 C 0.00104 -0.11574 -0.11797 -0.13287 -0.09036 -0.26158 " pathEditMode="relative" rAng="0" ptsTypes="AA">
                                      <p:cBhvr>
                                        <p:cTn id="713" dur="2300" fill="hold"/>
                                        <p:tgtEl>
                                          <p:spTgt spid="132"/>
                                        </p:tgtEl>
                                        <p:attrNameLst>
                                          <p:attrName>ppt_x</p:attrName>
                                          <p:attrName>ppt_y</p:attrName>
                                        </p:attrNameLst>
                                      </p:cBhvr>
                                      <p:rCtr x="-4727" y="-13079"/>
                                    </p:animMotion>
                                  </p:childTnLst>
                                </p:cTn>
                              </p:par>
                              <p:par>
                                <p:cTn id="714" presetID="6" presetClass="emph" presetSubtype="0" repeatCount="indefinite" decel="100000" autoRev="1" fill="hold" grpId="0" nodeType="withEffect">
                                  <p:stCondLst>
                                    <p:cond delay="0"/>
                                  </p:stCondLst>
                                  <p:childTnLst>
                                    <p:animScale>
                                      <p:cBhvr>
                                        <p:cTn id="715" dur="1250" fill="hold"/>
                                        <p:tgtEl>
                                          <p:spTgt spid="134"/>
                                        </p:tgtEl>
                                      </p:cBhvr>
                                      <p:by x="150000" y="150000"/>
                                    </p:animScale>
                                  </p:childTnLst>
                                </p:cTn>
                              </p:par>
                              <p:par>
                                <p:cTn id="716" presetID="35" presetClass="path" presetSubtype="0" fill="hold" grpId="1" nodeType="withEffect">
                                  <p:stCondLst>
                                    <p:cond delay="0"/>
                                  </p:stCondLst>
                                  <p:childTnLst>
                                    <p:animMotion origin="layout" path="M 1.45833E-6 -7.40741E-7 L 0.19596 -7.40741E-7 " pathEditMode="relative" rAng="0" ptsTypes="AA">
                                      <p:cBhvr>
                                        <p:cTn id="717" dur="7000" fill="hold"/>
                                        <p:tgtEl>
                                          <p:spTgt spid="134"/>
                                        </p:tgtEl>
                                        <p:attrNameLst>
                                          <p:attrName>ppt_x</p:attrName>
                                          <p:attrName>ppt_y</p:attrName>
                                        </p:attrNameLst>
                                      </p:cBhvr>
                                      <p:rCtr x="979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1" grpId="0" animBg="1"/>
      <p:bldP spid="231" grpId="1" animBg="1"/>
      <p:bldP spid="231" grpId="2" animBg="1"/>
      <p:bldP spid="231" grpId="3" animBg="1"/>
      <p:bldP spid="181" grpId="0" animBg="1"/>
      <p:bldP spid="181" grpId="1" animBg="1"/>
      <p:bldP spid="182" grpId="0" animBg="1"/>
      <p:bldP spid="184" grpId="0" animBg="1"/>
      <p:bldP spid="186" grpId="0" animBg="1"/>
      <p:bldP spid="188" grpId="0" animBg="1"/>
      <p:bldP spid="190" grpId="0" animBg="1"/>
      <p:bldP spid="194" grpId="0" animBg="1"/>
      <p:bldP spid="196" grpId="0" animBg="1"/>
      <p:bldP spid="198" grpId="0" animBg="1"/>
      <p:bldP spid="203" grpId="0" animBg="1"/>
      <p:bldP spid="205" grpId="0" animBg="1"/>
      <p:bldP spid="206" grpId="0" animBg="1"/>
      <p:bldP spid="208" grpId="0" animBg="1"/>
      <p:bldP spid="209" grpId="0" animBg="1"/>
      <p:bldP spid="210" grpId="0" animBg="1"/>
      <p:bldP spid="211" grpId="0" animBg="1"/>
      <p:bldP spid="212" grpId="0" animBg="1"/>
      <p:bldP spid="213" grpId="0" animBg="1"/>
      <p:bldP spid="217" grpId="0" animBg="1"/>
      <p:bldP spid="218" grpId="0" animBg="1"/>
      <p:bldP spid="219" grpId="0" animBg="1"/>
      <p:bldP spid="228" grpId="0"/>
      <p:bldP spid="69" grpId="0" animBg="1"/>
      <p:bldP spid="69" grpId="1" animBg="1"/>
      <p:bldP spid="70" grpId="0" animBg="1"/>
      <p:bldP spid="70" grpId="1"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P spid="79" grpId="1" animBg="1"/>
      <p:bldP spid="80" grpId="0" animBg="1"/>
      <p:bldP spid="80" grpId="1" animBg="1"/>
      <p:bldP spid="81" grpId="0" animBg="1"/>
      <p:bldP spid="81" grpId="1" animBg="1"/>
      <p:bldP spid="82" grpId="0" animBg="1"/>
      <p:bldP spid="82" grpId="1" animBg="1"/>
      <p:bldP spid="83" grpId="0" animBg="1"/>
      <p:bldP spid="83" grpId="1" animBg="1"/>
      <p:bldP spid="84" grpId="0" animBg="1"/>
      <p:bldP spid="84" grpId="1" animBg="1"/>
      <p:bldP spid="85" grpId="0" animBg="1"/>
      <p:bldP spid="85" grpId="1" animBg="1"/>
      <p:bldP spid="86" grpId="0" animBg="1"/>
      <p:bldP spid="86" grpId="1" animBg="1"/>
      <p:bldP spid="87" grpId="0" animBg="1"/>
      <p:bldP spid="87" grpId="1" animBg="1"/>
      <p:bldP spid="88" grpId="0" animBg="1"/>
      <p:bldP spid="88" grpId="1" animBg="1"/>
      <p:bldP spid="89" grpId="0" animBg="1"/>
      <p:bldP spid="89" grpId="1" animBg="1"/>
      <p:bldP spid="90" grpId="0" animBg="1"/>
      <p:bldP spid="90" grpId="1" animBg="1"/>
      <p:bldP spid="91" grpId="0" animBg="1"/>
      <p:bldP spid="91" grpId="1" animBg="1"/>
      <p:bldP spid="92" grpId="0" animBg="1"/>
      <p:bldP spid="92" grpId="1" animBg="1"/>
      <p:bldP spid="93" grpId="0" animBg="1"/>
      <p:bldP spid="93" grpId="1" animBg="1"/>
      <p:bldP spid="94" grpId="0" animBg="1"/>
      <p:bldP spid="94" grpId="1" animBg="1"/>
      <p:bldP spid="95" grpId="0" animBg="1"/>
      <p:bldP spid="95" grpId="1" animBg="1"/>
      <p:bldP spid="96" grpId="0" animBg="1"/>
      <p:bldP spid="96" grpId="1" animBg="1"/>
      <p:bldP spid="97" grpId="0" animBg="1"/>
      <p:bldP spid="97" grpId="1" animBg="1"/>
      <p:bldP spid="98" grpId="0" animBg="1"/>
      <p:bldP spid="98" grpId="1" animBg="1"/>
      <p:bldP spid="99" grpId="0" animBg="1"/>
      <p:bldP spid="99" grpId="1" animBg="1"/>
      <p:bldP spid="100" grpId="0" animBg="1"/>
      <p:bldP spid="100" grpId="1" animBg="1"/>
      <p:bldP spid="101" grpId="0" animBg="1"/>
      <p:bldP spid="101" grpId="1" animBg="1"/>
      <p:bldP spid="102" grpId="0" animBg="1"/>
      <p:bldP spid="102" grpId="1" animBg="1"/>
      <p:bldP spid="103" grpId="0" animBg="1"/>
      <p:bldP spid="103" grpId="1" animBg="1"/>
      <p:bldP spid="104" grpId="0" animBg="1"/>
      <p:bldP spid="104" grpId="1" animBg="1"/>
      <p:bldP spid="105" grpId="0" animBg="1"/>
      <p:bldP spid="105" grpId="1" animBg="1"/>
      <p:bldP spid="106" grpId="0" animBg="1"/>
      <p:bldP spid="106" grpId="1" animBg="1"/>
      <p:bldP spid="107" grpId="0" animBg="1"/>
      <p:bldP spid="107" grpId="1" animBg="1"/>
      <p:bldP spid="108" grpId="0" animBg="1"/>
      <p:bldP spid="108" grpId="1" animBg="1"/>
      <p:bldP spid="109" grpId="0" animBg="1"/>
      <p:bldP spid="109" grpId="1" animBg="1"/>
      <p:bldP spid="110" grpId="0" animBg="1"/>
      <p:bldP spid="110" grpId="1" animBg="1"/>
      <p:bldP spid="111" grpId="0" animBg="1"/>
      <p:bldP spid="111" grpId="1" animBg="1"/>
      <p:bldP spid="112" grpId="0" animBg="1"/>
      <p:bldP spid="112" grpId="1" animBg="1"/>
      <p:bldP spid="113" grpId="0" animBg="1"/>
      <p:bldP spid="113" grpId="1" animBg="1"/>
      <p:bldP spid="114" grpId="0" animBg="1"/>
      <p:bldP spid="114" grpId="1" animBg="1"/>
      <p:bldP spid="115" grpId="0" animBg="1"/>
      <p:bldP spid="115" grpId="1" animBg="1"/>
      <p:bldP spid="116" grpId="0" animBg="1"/>
      <p:bldP spid="116" grpId="1" animBg="1"/>
      <p:bldP spid="117" grpId="0" animBg="1"/>
      <p:bldP spid="117" grpId="1" animBg="1"/>
      <p:bldP spid="118" grpId="0" animBg="1"/>
      <p:bldP spid="118" grpId="1" animBg="1"/>
      <p:bldP spid="119" grpId="0" animBg="1"/>
      <p:bldP spid="119" grpId="1" animBg="1"/>
      <p:bldP spid="120" grpId="0" animBg="1"/>
      <p:bldP spid="120" grpId="1" animBg="1"/>
      <p:bldP spid="121" grpId="0" animBg="1"/>
      <p:bldP spid="121" grpId="1" animBg="1"/>
      <p:bldP spid="122" grpId="0" animBg="1"/>
      <p:bldP spid="122" grpId="1" animBg="1"/>
      <p:bldP spid="123" grpId="0" animBg="1"/>
      <p:bldP spid="123" grpId="1" animBg="1"/>
      <p:bldP spid="124" grpId="0" animBg="1"/>
      <p:bldP spid="124" grpId="1" animBg="1"/>
      <p:bldP spid="125" grpId="0" animBg="1"/>
      <p:bldP spid="125" grpId="1" animBg="1"/>
      <p:bldP spid="126" grpId="0" animBg="1"/>
      <p:bldP spid="126" grpId="1" animBg="1"/>
      <p:bldP spid="127" grpId="0" animBg="1"/>
      <p:bldP spid="127" grpId="1" animBg="1"/>
      <p:bldP spid="128" grpId="0" animBg="1"/>
      <p:bldP spid="128" grpId="1" animBg="1"/>
      <p:bldP spid="129" grpId="0" animBg="1"/>
      <p:bldP spid="129" grpId="1" animBg="1"/>
      <p:bldP spid="130" grpId="0" animBg="1"/>
      <p:bldP spid="130" grpId="1" animBg="1"/>
      <p:bldP spid="131" grpId="0" animBg="1"/>
      <p:bldP spid="131" grpId="1" animBg="1"/>
      <p:bldP spid="132" grpId="0" animBg="1"/>
      <p:bldP spid="132" grpId="1" animBg="1"/>
      <p:bldP spid="134" grpId="0" animBg="1"/>
      <p:bldP spid="134"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81B98D14-41C3-4D0D-AF17-1B48467F2677}"/>
              </a:ext>
            </a:extLst>
          </p:cNvPr>
          <p:cNvSpPr txBox="1">
            <a:spLocks/>
          </p:cNvSpPr>
          <p:nvPr/>
        </p:nvSpPr>
        <p:spPr>
          <a:xfrm>
            <a:off x="522605" y="354326"/>
            <a:ext cx="1933562"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chemeClr val="accent2">
                    <a:lumMod val="60000"/>
                    <a:lumOff val="40000"/>
                  </a:schemeClr>
                </a:solidFill>
                <a:latin typeface="+mn-lt"/>
                <a:ea typeface="+mn-ea"/>
                <a:cs typeface="+mn-ea"/>
                <a:sym typeface="+mn-lt"/>
              </a:rPr>
              <a:t>例子介绍</a:t>
            </a:r>
            <a:endParaRPr lang="en-US" altLang="zh-CN" dirty="0">
              <a:solidFill>
                <a:schemeClr val="accent2">
                  <a:lumMod val="60000"/>
                  <a:lumOff val="40000"/>
                </a:schemeClr>
              </a:solidFill>
              <a:latin typeface="+mn-lt"/>
              <a:ea typeface="+mn-ea"/>
              <a:cs typeface="+mn-ea"/>
              <a:sym typeface="+mn-lt"/>
            </a:endParaRPr>
          </a:p>
        </p:txBody>
      </p:sp>
      <p:sp>
        <p:nvSpPr>
          <p:cNvPr id="27" name="矩形 26">
            <a:extLst>
              <a:ext uri="{FF2B5EF4-FFF2-40B4-BE49-F238E27FC236}">
                <a16:creationId xmlns:a16="http://schemas.microsoft.com/office/drawing/2014/main" id="{A5D00099-C6F0-40DD-8E34-22750C8E4E82}"/>
              </a:ext>
            </a:extLst>
          </p:cNvPr>
          <p:cNvSpPr/>
          <p:nvPr/>
        </p:nvSpPr>
        <p:spPr>
          <a:xfrm>
            <a:off x="522605" y="1843062"/>
            <a:ext cx="4318635" cy="3784600"/>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000" dirty="0">
                <a:solidFill>
                  <a:schemeClr val="tx1">
                    <a:lumMod val="65000"/>
                    <a:lumOff val="35000"/>
                  </a:schemeClr>
                </a:solidFill>
              </a:rPr>
              <a:t>X1</a:t>
            </a:r>
            <a:r>
              <a:rPr lang="zh-CN" altLang="en-US" sz="2000" dirty="0">
                <a:solidFill>
                  <a:schemeClr val="tx1">
                    <a:lumMod val="65000"/>
                    <a:lumOff val="35000"/>
                  </a:schemeClr>
                </a:solidFill>
              </a:rPr>
              <a:t>：I would like a cup of coffee.</a:t>
            </a:r>
          </a:p>
          <a:p>
            <a:pPr algn="just">
              <a:lnSpc>
                <a:spcPct val="120000"/>
              </a:lnSpc>
            </a:pPr>
            <a:r>
              <a:rPr lang="en-US" altLang="zh-CN" sz="2000" dirty="0">
                <a:solidFill>
                  <a:schemeClr val="tx1">
                    <a:lumMod val="65000"/>
                    <a:lumOff val="35000"/>
                  </a:schemeClr>
                </a:solidFill>
              </a:rPr>
              <a:t>Y1</a:t>
            </a:r>
            <a:r>
              <a:rPr lang="zh-CN" altLang="en-US" sz="2000" dirty="0">
                <a:solidFill>
                  <a:schemeClr val="tx1">
                    <a:lumMod val="65000"/>
                    <a:lumOff val="35000"/>
                  </a:schemeClr>
                </a:solidFill>
              </a:rPr>
              <a:t>：What coffee would you like?</a:t>
            </a:r>
          </a:p>
          <a:p>
            <a:pPr algn="just">
              <a:lnSpc>
                <a:spcPct val="120000"/>
              </a:lnSpc>
            </a:pPr>
            <a:r>
              <a:rPr lang="en-US" altLang="zh-CN" sz="2000" dirty="0">
                <a:solidFill>
                  <a:schemeClr val="tx1">
                    <a:lumMod val="65000"/>
                    <a:lumOff val="35000"/>
                  </a:schemeClr>
                </a:solidFill>
              </a:rPr>
              <a:t>X2</a:t>
            </a:r>
            <a:r>
              <a:rPr lang="zh-CN" altLang="en-US" sz="2000" dirty="0">
                <a:solidFill>
                  <a:schemeClr val="tx1">
                    <a:lumMod val="65000"/>
                    <a:lumOff val="35000"/>
                  </a:schemeClr>
                </a:solidFill>
              </a:rPr>
              <a:t>：What coffee do you serve?</a:t>
            </a:r>
          </a:p>
          <a:p>
            <a:pPr algn="just">
              <a:lnSpc>
                <a:spcPct val="120000"/>
              </a:lnSpc>
            </a:pPr>
            <a:r>
              <a:rPr lang="en-US" altLang="zh-CN" sz="2000" dirty="0">
                <a:solidFill>
                  <a:schemeClr val="tx1">
                    <a:lumMod val="65000"/>
                    <a:lumOff val="35000"/>
                  </a:schemeClr>
                </a:solidFill>
              </a:rPr>
              <a:t>Y2</a:t>
            </a:r>
            <a:r>
              <a:rPr lang="zh-CN" altLang="en-US" sz="2000" dirty="0">
                <a:solidFill>
                  <a:schemeClr val="tx1">
                    <a:lumMod val="65000"/>
                    <a:lumOff val="35000"/>
                  </a:schemeClr>
                </a:solidFill>
              </a:rPr>
              <a:t>：We serve Espresso,</a:t>
            </a:r>
          </a:p>
          <a:p>
            <a:pPr algn="just">
              <a:lnSpc>
                <a:spcPct val="120000"/>
              </a:lnSpc>
            </a:pPr>
            <a:r>
              <a:rPr lang="zh-CN" altLang="en-US" sz="2000" dirty="0">
                <a:solidFill>
                  <a:schemeClr val="tx1">
                    <a:lumMod val="65000"/>
                    <a:lumOff val="35000"/>
                  </a:schemeClr>
                </a:solidFill>
              </a:rPr>
              <a:t> Americano, Latte, Mocha, etc.</a:t>
            </a:r>
          </a:p>
          <a:p>
            <a:pPr algn="just">
              <a:lnSpc>
                <a:spcPct val="120000"/>
              </a:lnSpc>
            </a:pPr>
            <a:r>
              <a:rPr lang="en-US" altLang="zh-CN" sz="2000" dirty="0">
                <a:solidFill>
                  <a:schemeClr val="tx1">
                    <a:lumMod val="65000"/>
                    <a:lumOff val="35000"/>
                  </a:schemeClr>
                </a:solidFill>
              </a:rPr>
              <a:t>X3</a:t>
            </a:r>
            <a:r>
              <a:rPr lang="zh-CN" altLang="en-US" sz="2000" dirty="0">
                <a:solidFill>
                  <a:schemeClr val="tx1">
                    <a:lumMod val="65000"/>
                    <a:lumOff val="35000"/>
                  </a:schemeClr>
                </a:solidFill>
              </a:rPr>
              <a:t>：I would like a cup of Latte.</a:t>
            </a:r>
          </a:p>
          <a:p>
            <a:pPr algn="just">
              <a:lnSpc>
                <a:spcPct val="120000"/>
              </a:lnSpc>
            </a:pPr>
            <a:r>
              <a:rPr lang="en-US" altLang="zh-CN" sz="2000" dirty="0">
                <a:solidFill>
                  <a:schemeClr val="tx1">
                    <a:lumMod val="65000"/>
                    <a:lumOff val="35000"/>
                  </a:schemeClr>
                </a:solidFill>
              </a:rPr>
              <a:t>Y3</a:t>
            </a:r>
            <a:r>
              <a:rPr lang="zh-CN" altLang="en-US" sz="2000" dirty="0">
                <a:solidFill>
                  <a:schemeClr val="tx1">
                    <a:lumMod val="65000"/>
                    <a:lumOff val="35000"/>
                  </a:schemeClr>
                </a:solidFill>
              </a:rPr>
              <a:t>：Hot Latte or Iced Latte?</a:t>
            </a:r>
          </a:p>
          <a:p>
            <a:pPr algn="just">
              <a:lnSpc>
                <a:spcPct val="120000"/>
              </a:lnSpc>
            </a:pPr>
            <a:r>
              <a:rPr lang="en-US" altLang="zh-CN" sz="2000" dirty="0">
                <a:solidFill>
                  <a:schemeClr val="tx1">
                    <a:lumMod val="65000"/>
                    <a:lumOff val="35000"/>
                  </a:schemeClr>
                </a:solidFill>
              </a:rPr>
              <a:t>X4</a:t>
            </a:r>
            <a:r>
              <a:rPr lang="zh-CN" altLang="en-US" sz="2000" dirty="0">
                <a:solidFill>
                  <a:schemeClr val="tx1">
                    <a:lumMod val="65000"/>
                    <a:lumOff val="35000"/>
                  </a:schemeClr>
                </a:solidFill>
              </a:rPr>
              <a:t>：Hot Latte.</a:t>
            </a:r>
          </a:p>
          <a:p>
            <a:pPr algn="just">
              <a:lnSpc>
                <a:spcPct val="120000"/>
              </a:lnSpc>
            </a:pPr>
            <a:r>
              <a:rPr lang="en-US" altLang="zh-CN" sz="2000" dirty="0">
                <a:solidFill>
                  <a:schemeClr val="tx1">
                    <a:lumMod val="65000"/>
                    <a:lumOff val="35000"/>
                  </a:schemeClr>
                </a:solidFill>
              </a:rPr>
              <a:t>Y4</a:t>
            </a:r>
            <a:r>
              <a:rPr lang="zh-CN" altLang="en-US" sz="2000" dirty="0">
                <a:solidFill>
                  <a:schemeClr val="tx1">
                    <a:lumMod val="65000"/>
                    <a:lumOff val="35000"/>
                  </a:schemeClr>
                </a:solidFill>
              </a:rPr>
              <a:t>：What cup size do you want?</a:t>
            </a:r>
          </a:p>
          <a:p>
            <a:pPr algn="just">
              <a:lnSpc>
                <a:spcPct val="120000"/>
              </a:lnSpc>
            </a:pPr>
            <a:r>
              <a:rPr lang="en-US" altLang="zh-CN" sz="2000" dirty="0">
                <a:solidFill>
                  <a:schemeClr val="tx1">
                    <a:lumMod val="65000"/>
                    <a:lumOff val="35000"/>
                  </a:schemeClr>
                </a:solidFill>
              </a:rPr>
              <a:t>X5</a:t>
            </a:r>
            <a:r>
              <a:rPr lang="zh-CN" altLang="en-US" sz="2000" dirty="0">
                <a:solidFill>
                  <a:schemeClr val="tx1">
                    <a:lumMod val="65000"/>
                    <a:lumOff val="35000"/>
                  </a:schemeClr>
                </a:solidFill>
              </a:rPr>
              <a:t>： Tall.</a:t>
            </a:r>
          </a:p>
        </p:txBody>
      </p:sp>
      <p:sp>
        <p:nvSpPr>
          <p:cNvPr id="52" name="矩形 51">
            <a:extLst>
              <a:ext uri="{FF2B5EF4-FFF2-40B4-BE49-F238E27FC236}">
                <a16:creationId xmlns:a16="http://schemas.microsoft.com/office/drawing/2014/main" id="{DDEB071A-B414-4A9F-8276-1925350915EF}"/>
              </a:ext>
            </a:extLst>
          </p:cNvPr>
          <p:cNvSpPr/>
          <p:nvPr/>
        </p:nvSpPr>
        <p:spPr>
          <a:xfrm>
            <a:off x="5060315" y="590009"/>
            <a:ext cx="7131685" cy="62852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65000"/>
                    <a:lumOff val="35000"/>
                  </a:schemeClr>
                </a:solidFill>
              </a:rPr>
              <a:t>SLU：</a:t>
            </a:r>
          </a:p>
          <a:p>
            <a:pPr algn="just">
              <a:lnSpc>
                <a:spcPct val="120000"/>
              </a:lnSpc>
            </a:pPr>
            <a:r>
              <a:rPr lang="zh-CN" altLang="en-US" sz="1600" dirty="0">
                <a:solidFill>
                  <a:schemeClr val="tx1">
                    <a:lumMod val="65000"/>
                    <a:lumOff val="35000"/>
                  </a:schemeClr>
                </a:solidFill>
              </a:rPr>
              <a:t>输入：</a:t>
            </a:r>
            <a:r>
              <a:rPr lang="en-US" altLang="zh-CN" sz="1600" dirty="0">
                <a:solidFill>
                  <a:schemeClr val="tx1">
                    <a:lumMod val="65000"/>
                    <a:lumOff val="35000"/>
                  </a:schemeClr>
                </a:solidFill>
              </a:rPr>
              <a:t>X3</a:t>
            </a:r>
            <a:r>
              <a:rPr lang="zh-CN" altLang="en-US" sz="1600" dirty="0">
                <a:solidFill>
                  <a:schemeClr val="tx1">
                    <a:lumMod val="65000"/>
                    <a:lumOff val="35000"/>
                  </a:schemeClr>
                </a:solidFill>
              </a:rPr>
              <a:t>=“I would like a cup of Latte.”，</a:t>
            </a:r>
          </a:p>
          <a:p>
            <a:pPr algn="just">
              <a:lnSpc>
                <a:spcPct val="120000"/>
              </a:lnSpc>
            </a:pPr>
            <a:r>
              <a:rPr lang="zh-CN" altLang="en-US" sz="1600" dirty="0">
                <a:solidFill>
                  <a:schemeClr val="tx1">
                    <a:lumMod val="65000"/>
                    <a:lumOff val="35000"/>
                  </a:schemeClr>
                </a:solidFill>
              </a:rPr>
              <a:t>输出：U</a:t>
            </a:r>
            <a:r>
              <a:rPr lang="en-US" altLang="zh-CN" sz="1600" dirty="0">
                <a:solidFill>
                  <a:schemeClr val="tx1">
                    <a:lumMod val="65000"/>
                    <a:lumOff val="35000"/>
                  </a:schemeClr>
                </a:solidFill>
              </a:rPr>
              <a:t>3</a:t>
            </a:r>
            <a:r>
              <a:rPr lang="zh-CN" altLang="en-US" sz="1600" dirty="0">
                <a:solidFill>
                  <a:schemeClr val="tx1">
                    <a:lumMod val="65000"/>
                    <a:lumOff val="35000"/>
                  </a:schemeClr>
                </a:solidFill>
              </a:rPr>
              <a:t>={</a:t>
            </a:r>
            <a:r>
              <a:rPr lang="en-US" altLang="zh-CN" sz="1600" dirty="0">
                <a:solidFill>
                  <a:schemeClr val="tx1">
                    <a:lumMod val="65000"/>
                    <a:lumOff val="35000"/>
                  </a:schemeClr>
                </a:solidFill>
              </a:rPr>
              <a:t>I</a:t>
            </a:r>
            <a:r>
              <a:rPr lang="zh-CN" altLang="en-US" sz="1600" dirty="0">
                <a:solidFill>
                  <a:schemeClr val="tx1">
                    <a:lumMod val="65000"/>
                    <a:lumOff val="35000"/>
                  </a:schemeClr>
                </a:solidFill>
              </a:rPr>
              <a:t>3, </a:t>
            </a:r>
            <a:r>
              <a:rPr lang="en-US" altLang="zh-CN" sz="1600" dirty="0">
                <a:solidFill>
                  <a:schemeClr val="tx1">
                    <a:lumMod val="65000"/>
                    <a:lumOff val="35000"/>
                  </a:schemeClr>
                </a:solidFill>
              </a:rPr>
              <a:t>Z3</a:t>
            </a:r>
            <a:r>
              <a:rPr lang="zh-CN" altLang="en-US" sz="1600" dirty="0">
                <a:solidFill>
                  <a:schemeClr val="tx1">
                    <a:lumMod val="65000"/>
                    <a:lumOff val="35000"/>
                  </a:schemeClr>
                </a:solidFill>
              </a:rPr>
              <a:t>}，其中</a:t>
            </a:r>
            <a:r>
              <a:rPr lang="en-US" altLang="zh-CN" sz="1600" dirty="0">
                <a:solidFill>
                  <a:schemeClr val="tx1">
                    <a:lumMod val="65000"/>
                    <a:lumOff val="35000"/>
                  </a:schemeClr>
                </a:solidFill>
              </a:rPr>
              <a:t>I</a:t>
            </a:r>
            <a:r>
              <a:rPr lang="zh-CN" altLang="en-US" sz="1600" dirty="0">
                <a:solidFill>
                  <a:schemeClr val="tx1">
                    <a:lumMod val="65000"/>
                    <a:lumOff val="35000"/>
                  </a:schemeClr>
                </a:solidFill>
              </a:rPr>
              <a:t>3: Intention=Order、</a:t>
            </a:r>
            <a:r>
              <a:rPr lang="en-US" altLang="zh-CN" sz="1600" dirty="0">
                <a:solidFill>
                  <a:schemeClr val="tx1">
                    <a:lumMod val="65000"/>
                    <a:lumOff val="35000"/>
                  </a:schemeClr>
                </a:solidFill>
              </a:rPr>
              <a:t>Z3</a:t>
            </a:r>
            <a:r>
              <a:rPr lang="zh-CN" altLang="en-US" sz="1600" dirty="0">
                <a:solidFill>
                  <a:schemeClr val="tx1">
                    <a:lumMod val="65000"/>
                    <a:lumOff val="35000"/>
                  </a:schemeClr>
                </a:solidFill>
              </a:rPr>
              <a:t>: {CoffeeType=Latte}</a:t>
            </a:r>
          </a:p>
          <a:p>
            <a:pPr algn="just">
              <a:lnSpc>
                <a:spcPct val="120000"/>
              </a:lnSpc>
            </a:pPr>
            <a:endParaRPr lang="zh-CN" altLang="en-US" sz="1600" dirty="0">
              <a:solidFill>
                <a:schemeClr val="tx1">
                  <a:lumMod val="65000"/>
                  <a:lumOff val="35000"/>
                </a:schemeClr>
              </a:solidFill>
            </a:endParaRPr>
          </a:p>
          <a:p>
            <a:pPr algn="just">
              <a:lnSpc>
                <a:spcPct val="120000"/>
              </a:lnSpc>
            </a:pPr>
            <a:r>
              <a:rPr lang="zh-CN" altLang="en-US" sz="1600" dirty="0">
                <a:solidFill>
                  <a:schemeClr val="tx1">
                    <a:lumMod val="65000"/>
                    <a:lumOff val="35000"/>
                  </a:schemeClr>
                </a:solidFill>
              </a:rPr>
              <a:t>DST：</a:t>
            </a:r>
          </a:p>
          <a:p>
            <a:pPr algn="just">
              <a:lnSpc>
                <a:spcPct val="120000"/>
              </a:lnSpc>
            </a:pPr>
            <a:r>
              <a:rPr lang="zh-CN" altLang="en-US" sz="1600" dirty="0">
                <a:solidFill>
                  <a:schemeClr val="tx1">
                    <a:lumMod val="65000"/>
                    <a:lumOff val="35000"/>
                  </a:schemeClr>
                </a:solidFill>
              </a:rPr>
              <a:t>输入：S2 ={G2, U2, H2}, 其中 ：</a:t>
            </a:r>
          </a:p>
          <a:p>
            <a:pPr algn="just">
              <a:lnSpc>
                <a:spcPct val="120000"/>
              </a:lnSpc>
            </a:pPr>
            <a:r>
              <a:rPr lang="zh-CN" altLang="en-US" sz="1600" dirty="0">
                <a:solidFill>
                  <a:schemeClr val="accent2">
                    <a:lumMod val="60000"/>
                    <a:lumOff val="40000"/>
                  </a:schemeClr>
                </a:solidFill>
              </a:rPr>
              <a:t>G2= {CoffeeType=?, Size=?, Temp=?}</a:t>
            </a:r>
          </a:p>
          <a:p>
            <a:pPr algn="just">
              <a:lnSpc>
                <a:spcPct val="120000"/>
              </a:lnSpc>
            </a:pPr>
            <a:r>
              <a:rPr lang="zh-CN" altLang="en-US" sz="1600" dirty="0">
                <a:solidFill>
                  <a:schemeClr val="accent2">
                    <a:lumMod val="60000"/>
                    <a:lumOff val="40000"/>
                  </a:schemeClr>
                </a:solidFill>
              </a:rPr>
              <a:t>U2={Intention=Ask, {CoffeeType=?}}</a:t>
            </a:r>
          </a:p>
          <a:p>
            <a:pPr algn="just">
              <a:lnSpc>
                <a:spcPct val="120000"/>
              </a:lnSpc>
            </a:pPr>
            <a:r>
              <a:rPr lang="zh-CN" altLang="en-US" sz="1600" dirty="0">
                <a:solidFill>
                  <a:schemeClr val="accent2">
                    <a:lumMod val="60000"/>
                    <a:lumOff val="40000"/>
                  </a:schemeClr>
                </a:solidFill>
              </a:rPr>
              <a:t>H2 ={U1, A1}</a:t>
            </a:r>
          </a:p>
          <a:p>
            <a:pPr algn="just">
              <a:lnSpc>
                <a:spcPct val="120000"/>
              </a:lnSpc>
            </a:pPr>
            <a:r>
              <a:rPr lang="zh-CN" altLang="en-US" sz="1600" dirty="0">
                <a:solidFill>
                  <a:schemeClr val="accent2">
                    <a:lumMod val="60000"/>
                    <a:lumOff val="40000"/>
                  </a:schemeClr>
                </a:solidFill>
              </a:rPr>
              <a:t>A2={Action=Inform, {CoffeeType=Espresso, Americano, Latte, Mocha}}</a:t>
            </a:r>
          </a:p>
          <a:p>
            <a:pPr algn="just">
              <a:lnSpc>
                <a:spcPct val="120000"/>
              </a:lnSpc>
            </a:pPr>
            <a:r>
              <a:rPr lang="zh-CN" altLang="en-US" sz="1600" dirty="0">
                <a:solidFill>
                  <a:schemeClr val="accent2">
                    <a:lumMod val="60000"/>
                    <a:lumOff val="40000"/>
                  </a:schemeClr>
                </a:solidFill>
              </a:rPr>
              <a:t>U3 ={Intention=Order, {CoffeeType=Latte}}</a:t>
            </a:r>
          </a:p>
          <a:p>
            <a:pPr algn="just">
              <a:lnSpc>
                <a:spcPct val="120000"/>
              </a:lnSpc>
            </a:pPr>
            <a:r>
              <a:rPr lang="zh-CN" altLang="en-US" sz="1600" dirty="0">
                <a:solidFill>
                  <a:schemeClr val="tx1">
                    <a:lumMod val="65000"/>
                    <a:lumOff val="35000"/>
                  </a:schemeClr>
                </a:solidFill>
              </a:rPr>
              <a:t>输出：S3 ={G3, U3, H3}, 其中 ：</a:t>
            </a:r>
          </a:p>
          <a:p>
            <a:pPr algn="just">
              <a:lnSpc>
                <a:spcPct val="120000"/>
              </a:lnSpc>
            </a:pPr>
            <a:r>
              <a:rPr lang="zh-CN" altLang="en-US" sz="1600" dirty="0">
                <a:solidFill>
                  <a:schemeClr val="accent2">
                    <a:lumMod val="60000"/>
                    <a:lumOff val="40000"/>
                  </a:schemeClr>
                </a:solidFill>
              </a:rPr>
              <a:t>G3= {CoffeeType=Latte, Size=?, Temp=?}</a:t>
            </a:r>
          </a:p>
          <a:p>
            <a:pPr algn="just">
              <a:lnSpc>
                <a:spcPct val="120000"/>
              </a:lnSpc>
            </a:pPr>
            <a:r>
              <a:rPr lang="zh-CN" altLang="en-US" sz="1600" dirty="0">
                <a:solidFill>
                  <a:schemeClr val="accent2">
                    <a:lumMod val="60000"/>
                    <a:lumOff val="40000"/>
                  </a:schemeClr>
                </a:solidFill>
              </a:rPr>
              <a:t>U3={Intention=Order, {CoffeeType=Latte}}</a:t>
            </a:r>
          </a:p>
          <a:p>
            <a:pPr algn="just">
              <a:lnSpc>
                <a:spcPct val="120000"/>
              </a:lnSpc>
            </a:pPr>
            <a:r>
              <a:rPr lang="zh-CN" altLang="en-US" sz="1600" dirty="0">
                <a:solidFill>
                  <a:schemeClr val="accent2">
                    <a:lumMod val="60000"/>
                    <a:lumOff val="40000"/>
                  </a:schemeClr>
                </a:solidFill>
              </a:rPr>
              <a:t>H3 ={U1, A1, U2, A2}</a:t>
            </a:r>
          </a:p>
          <a:p>
            <a:pPr algn="just">
              <a:lnSpc>
                <a:spcPct val="120000"/>
              </a:lnSpc>
            </a:pPr>
            <a:endParaRPr lang="zh-CN" altLang="en-US" sz="1600" dirty="0">
              <a:solidFill>
                <a:schemeClr val="tx1">
                  <a:lumMod val="65000"/>
                  <a:lumOff val="35000"/>
                </a:schemeClr>
              </a:solidFill>
            </a:endParaRPr>
          </a:p>
          <a:p>
            <a:pPr algn="just">
              <a:lnSpc>
                <a:spcPct val="120000"/>
              </a:lnSpc>
            </a:pPr>
            <a:r>
              <a:rPr lang="zh-CN" altLang="en-US" sz="1600" dirty="0">
                <a:solidFill>
                  <a:schemeClr val="tx1">
                    <a:lumMod val="65000"/>
                    <a:lumOff val="35000"/>
                  </a:schemeClr>
                </a:solidFill>
              </a:rPr>
              <a:t>DPL:</a:t>
            </a:r>
          </a:p>
          <a:p>
            <a:pPr algn="just">
              <a:lnSpc>
                <a:spcPct val="120000"/>
              </a:lnSpc>
            </a:pPr>
            <a:r>
              <a:rPr lang="zh-CN" altLang="en-US" sz="1600" dirty="0">
                <a:solidFill>
                  <a:schemeClr val="tx1">
                    <a:lumMod val="65000"/>
                    <a:lumOff val="35000"/>
                  </a:schemeClr>
                </a:solidFill>
              </a:rPr>
              <a:t>输入是S3，输出A3= {Action=Ask, {CoffeeType=Latte, Temp=?}}</a:t>
            </a:r>
          </a:p>
          <a:p>
            <a:pPr algn="just">
              <a:lnSpc>
                <a:spcPct val="120000"/>
              </a:lnSpc>
            </a:pPr>
            <a:endParaRPr lang="zh-CN" altLang="en-US" sz="1600" dirty="0">
              <a:solidFill>
                <a:schemeClr val="tx1">
                  <a:lumMod val="65000"/>
                  <a:lumOff val="35000"/>
                </a:schemeClr>
              </a:solidFill>
            </a:endParaRPr>
          </a:p>
          <a:p>
            <a:pPr algn="just">
              <a:lnSpc>
                <a:spcPct val="120000"/>
              </a:lnSpc>
            </a:pPr>
            <a:r>
              <a:rPr lang="zh-CN" altLang="en-US" sz="1600" dirty="0">
                <a:solidFill>
                  <a:schemeClr val="tx1">
                    <a:lumMod val="65000"/>
                    <a:lumOff val="35000"/>
                  </a:schemeClr>
                </a:solidFill>
              </a:rPr>
              <a:t>NLG：</a:t>
            </a:r>
          </a:p>
          <a:p>
            <a:pPr algn="just">
              <a:lnSpc>
                <a:spcPct val="120000"/>
              </a:lnSpc>
            </a:pPr>
            <a:r>
              <a:rPr lang="zh-CN" altLang="en-US" sz="1600" dirty="0">
                <a:solidFill>
                  <a:schemeClr val="tx1">
                    <a:lumMod val="65000"/>
                    <a:lumOff val="35000"/>
                  </a:schemeClr>
                </a:solidFill>
              </a:rPr>
              <a:t>输入A3，输出Y3= "Hot Latte or Iced Latte?”。</a:t>
            </a:r>
          </a:p>
        </p:txBody>
      </p:sp>
      <p:sp>
        <p:nvSpPr>
          <p:cNvPr id="53" name="矩形 52">
            <a:extLst>
              <a:ext uri="{FF2B5EF4-FFF2-40B4-BE49-F238E27FC236}">
                <a16:creationId xmlns:a16="http://schemas.microsoft.com/office/drawing/2014/main" id="{E5DCEA8F-7771-42A2-842D-D12105466EB5}"/>
              </a:ext>
            </a:extLst>
          </p:cNvPr>
          <p:cNvSpPr/>
          <p:nvPr/>
        </p:nvSpPr>
        <p:spPr>
          <a:xfrm>
            <a:off x="487680" y="3720122"/>
            <a:ext cx="3790950" cy="73342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rmAutofit/>
          </a:bodyPr>
          <a:lstStyle/>
          <a:p>
            <a:pPr algn="ctr"/>
            <a:endParaRPr lang="zh-CN" altLang="en-US" dirty="0"/>
          </a:p>
        </p:txBody>
      </p:sp>
      <p:sp>
        <p:nvSpPr>
          <p:cNvPr id="6" name="矩形 5">
            <a:extLst>
              <a:ext uri="{FF2B5EF4-FFF2-40B4-BE49-F238E27FC236}">
                <a16:creationId xmlns:a16="http://schemas.microsoft.com/office/drawing/2014/main" id="{C28C9E81-9680-4F37-91EA-D91CBCD7222D}"/>
              </a:ext>
            </a:extLst>
          </p:cNvPr>
          <p:cNvSpPr/>
          <p:nvPr/>
        </p:nvSpPr>
        <p:spPr>
          <a:xfrm>
            <a:off x="5060315" y="5270474"/>
            <a:ext cx="5883910" cy="1520851"/>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rmAutofit/>
          </a:bodyPr>
          <a:lstStyle/>
          <a:p>
            <a:pPr algn="ctr"/>
            <a:endParaRPr lang="zh-CN" altLang="en-US" dirty="0"/>
          </a:p>
        </p:txBody>
      </p:sp>
    </p:spTree>
    <p:extLst>
      <p:ext uri="{BB962C8B-B14F-4D97-AF65-F5344CB8AC3E}">
        <p14:creationId xmlns:p14="http://schemas.microsoft.com/office/powerpoint/2010/main" val="307725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28"/>
          <p:cNvSpPr txBox="1">
            <a:spLocks noChangeArrowheads="1"/>
          </p:cNvSpPr>
          <p:nvPr/>
        </p:nvSpPr>
        <p:spPr bwMode="auto">
          <a:xfrm>
            <a:off x="4476939" y="1057161"/>
            <a:ext cx="3173955"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19900" dirty="0">
                <a:solidFill>
                  <a:srgbClr val="92B5C2"/>
                </a:solidFill>
                <a:latin typeface="Agency FB" panose="020B0503020202020204" pitchFamily="34" charset="0"/>
              </a:rPr>
              <a:t>02</a:t>
            </a:r>
            <a:endParaRPr lang="zh-CN" altLang="en-US" sz="19900" dirty="0">
              <a:solidFill>
                <a:srgbClr val="92B5C2"/>
              </a:solidFill>
              <a:latin typeface="Agency FB" panose="020B0503020202020204" pitchFamily="34" charset="0"/>
            </a:endParaRPr>
          </a:p>
        </p:txBody>
      </p:sp>
      <p:sp>
        <p:nvSpPr>
          <p:cNvPr id="6" name="文本框 11">
            <a:extLst>
              <a:ext uri="{FF2B5EF4-FFF2-40B4-BE49-F238E27FC236}">
                <a16:creationId xmlns:a16="http://schemas.microsoft.com/office/drawing/2014/main" id="{A7672FA2-3515-46AC-BA5D-B54903848C2B}"/>
              </a:ext>
            </a:extLst>
          </p:cNvPr>
          <p:cNvSpPr txBox="1">
            <a:spLocks noChangeArrowheads="1"/>
          </p:cNvSpPr>
          <p:nvPr/>
        </p:nvSpPr>
        <p:spPr bwMode="auto">
          <a:xfrm>
            <a:off x="3656852" y="4615197"/>
            <a:ext cx="487829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6600" b="1" dirty="0">
                <a:solidFill>
                  <a:srgbClr val="78AF74"/>
                </a:solidFill>
                <a:latin typeface="微软雅黑" panose="020B0503020204020204" pitchFamily="34" charset="-122"/>
                <a:ea typeface="微软雅黑" panose="020B0503020204020204" pitchFamily="34" charset="-122"/>
              </a:rPr>
              <a:t>现有研究</a:t>
            </a:r>
          </a:p>
        </p:txBody>
      </p:sp>
    </p:spTree>
    <p:extLst>
      <p:ext uri="{BB962C8B-B14F-4D97-AF65-F5344CB8AC3E}">
        <p14:creationId xmlns:p14="http://schemas.microsoft.com/office/powerpoint/2010/main" val="3949769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pic2.zhimg.com/v2-bb4531bfb6fd4b4654b116f4bcf1ba7d_b.jpg">
            <a:extLst>
              <a:ext uri="{FF2B5EF4-FFF2-40B4-BE49-F238E27FC236}">
                <a16:creationId xmlns:a16="http://schemas.microsoft.com/office/drawing/2014/main" id="{B0D223F2-AF3D-4D3B-9017-5FC45AD377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1107" y="1685925"/>
            <a:ext cx="6858000" cy="305752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6">
            <a:extLst>
              <a:ext uri="{FF2B5EF4-FFF2-40B4-BE49-F238E27FC236}">
                <a16:creationId xmlns:a16="http://schemas.microsoft.com/office/drawing/2014/main" id="{B282C89E-AE9B-4D15-B2AA-C6A2F44B00D3}"/>
              </a:ext>
            </a:extLst>
          </p:cNvPr>
          <p:cNvSpPr txBox="1">
            <a:spLocks/>
          </p:cNvSpPr>
          <p:nvPr/>
        </p:nvSpPr>
        <p:spPr>
          <a:xfrm>
            <a:off x="515938" y="354326"/>
            <a:ext cx="1933562"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chemeClr val="accent2">
                    <a:lumMod val="60000"/>
                    <a:lumOff val="40000"/>
                  </a:schemeClr>
                </a:solidFill>
                <a:latin typeface="+mn-lt"/>
                <a:ea typeface="+mn-ea"/>
                <a:cs typeface="+mn-ea"/>
                <a:sym typeface="+mn-lt"/>
              </a:rPr>
              <a:t>研究分类</a:t>
            </a:r>
            <a:endParaRPr lang="en-US" altLang="zh-CN" dirty="0">
              <a:solidFill>
                <a:schemeClr val="accent2">
                  <a:lumMod val="60000"/>
                  <a:lumOff val="40000"/>
                </a:schemeClr>
              </a:solidFill>
              <a:latin typeface="+mn-lt"/>
              <a:ea typeface="+mn-ea"/>
              <a:cs typeface="+mn-ea"/>
              <a:sym typeface="+mn-lt"/>
            </a:endParaRPr>
          </a:p>
        </p:txBody>
      </p:sp>
      <p:sp>
        <p:nvSpPr>
          <p:cNvPr id="5" name="矩形 4">
            <a:extLst>
              <a:ext uri="{FF2B5EF4-FFF2-40B4-BE49-F238E27FC236}">
                <a16:creationId xmlns:a16="http://schemas.microsoft.com/office/drawing/2014/main" id="{304CE9ED-A0DB-4FC7-A7FE-DEAC6ABB4421}"/>
              </a:ext>
            </a:extLst>
          </p:cNvPr>
          <p:cNvSpPr/>
          <p:nvPr/>
        </p:nvSpPr>
        <p:spPr>
          <a:xfrm>
            <a:off x="522604" y="975110"/>
            <a:ext cx="3736730" cy="338451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t>预定义本体的方法：</a:t>
            </a:r>
            <a:endParaRPr lang="en-US" altLang="zh-CN" sz="2000" b="1" dirty="0"/>
          </a:p>
          <a:p>
            <a:pPr marL="342900" indent="-342900" algn="just">
              <a:lnSpc>
                <a:spcPct val="120000"/>
              </a:lnSpc>
              <a:buFont typeface="Arial" panose="020B0604020202020204" pitchFamily="34" charset="0"/>
              <a:buChar char="•"/>
            </a:pPr>
            <a:r>
              <a:rPr lang="zh-CN" altLang="en-US" sz="2000" dirty="0"/>
              <a:t>将</a:t>
            </a:r>
            <a:r>
              <a:rPr lang="en-US" altLang="zh-CN" sz="2000" dirty="0"/>
              <a:t>DST</a:t>
            </a:r>
            <a:r>
              <a:rPr lang="zh-CN" altLang="en-US" sz="2000" dirty="0"/>
              <a:t>问题转换为分类问题。</a:t>
            </a:r>
            <a:endParaRPr lang="en-US" altLang="zh-CN" sz="2000" dirty="0"/>
          </a:p>
          <a:p>
            <a:pPr marL="342900" indent="-342900" algn="just">
              <a:lnSpc>
                <a:spcPct val="120000"/>
              </a:lnSpc>
              <a:buFont typeface="Arial" panose="020B0604020202020204" pitchFamily="34" charset="0"/>
              <a:buChar char="•"/>
            </a:pPr>
            <a:endParaRPr lang="en-US" altLang="zh-CN" sz="2000" dirty="0"/>
          </a:p>
          <a:p>
            <a:pPr marL="342900" indent="-342900" algn="just">
              <a:lnSpc>
                <a:spcPct val="120000"/>
              </a:lnSpc>
              <a:buFont typeface="Arial" panose="020B0604020202020204" pitchFamily="34" charset="0"/>
              <a:buChar char="•"/>
            </a:pPr>
            <a:r>
              <a:rPr lang="zh-CN" altLang="en-US" sz="2000" dirty="0"/>
              <a:t>需要预定义所有本体，包括领域</a:t>
            </a:r>
            <a:r>
              <a:rPr lang="en-US" altLang="zh-CN" sz="2000" dirty="0"/>
              <a:t>-</a:t>
            </a:r>
            <a:r>
              <a:rPr lang="zh-CN" altLang="en-US" sz="2000" dirty="0"/>
              <a:t>槽</a:t>
            </a:r>
            <a:r>
              <a:rPr lang="en-US" altLang="zh-CN" sz="2000" dirty="0"/>
              <a:t>-</a:t>
            </a:r>
            <a:r>
              <a:rPr lang="zh-CN" altLang="en-US" sz="2000" dirty="0"/>
              <a:t>槽值。</a:t>
            </a:r>
            <a:endParaRPr lang="en-US" altLang="zh-CN" sz="2000" dirty="0"/>
          </a:p>
          <a:p>
            <a:pPr marL="342900" indent="-342900" algn="just">
              <a:lnSpc>
                <a:spcPct val="120000"/>
              </a:lnSpc>
              <a:buFont typeface="Arial" panose="020B0604020202020204" pitchFamily="34" charset="0"/>
              <a:buChar char="•"/>
            </a:pPr>
            <a:endParaRPr lang="en-US" altLang="zh-CN" sz="2000" dirty="0"/>
          </a:p>
          <a:p>
            <a:pPr marL="342900" indent="-342900" algn="just">
              <a:lnSpc>
                <a:spcPct val="120000"/>
              </a:lnSpc>
              <a:buFont typeface="Arial" panose="020B0604020202020204" pitchFamily="34" charset="0"/>
              <a:buChar char="•"/>
            </a:pPr>
            <a:r>
              <a:rPr lang="zh-CN" altLang="en-US" sz="2000" dirty="0"/>
              <a:t>很难获得所有本体内容。</a:t>
            </a:r>
            <a:endParaRPr lang="en-US" altLang="zh-CN" sz="2000" dirty="0"/>
          </a:p>
          <a:p>
            <a:pPr marL="342900" indent="-342900" algn="just">
              <a:lnSpc>
                <a:spcPct val="120000"/>
              </a:lnSpc>
              <a:buFont typeface="Arial" panose="020B0604020202020204" pitchFamily="34" charset="0"/>
              <a:buChar char="•"/>
            </a:pPr>
            <a:endParaRPr lang="en-US" altLang="zh-CN" sz="2000" dirty="0"/>
          </a:p>
          <a:p>
            <a:pPr marL="342900" indent="-342900" algn="just">
              <a:lnSpc>
                <a:spcPct val="120000"/>
              </a:lnSpc>
              <a:buFont typeface="Arial" panose="020B0604020202020204" pitchFamily="34" charset="0"/>
              <a:buChar char="•"/>
            </a:pPr>
            <a:r>
              <a:rPr lang="zh-CN" altLang="en-US" sz="2000" dirty="0"/>
              <a:t>对于未见的本体，无法预测。</a:t>
            </a:r>
            <a:endParaRPr lang="en-US" altLang="zh-CN" sz="2000" dirty="0"/>
          </a:p>
        </p:txBody>
      </p:sp>
    </p:spTree>
    <p:extLst>
      <p:ext uri="{BB962C8B-B14F-4D97-AF65-F5344CB8AC3E}">
        <p14:creationId xmlns:p14="http://schemas.microsoft.com/office/powerpoint/2010/main" val="3691644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B282C89E-AE9B-4D15-B2AA-C6A2F44B00D3}"/>
              </a:ext>
            </a:extLst>
          </p:cNvPr>
          <p:cNvSpPr txBox="1">
            <a:spLocks/>
          </p:cNvSpPr>
          <p:nvPr/>
        </p:nvSpPr>
        <p:spPr>
          <a:xfrm>
            <a:off x="522605" y="354326"/>
            <a:ext cx="9942196"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accent2">
                    <a:lumMod val="60000"/>
                    <a:lumOff val="40000"/>
                  </a:schemeClr>
                </a:solidFill>
                <a:latin typeface="+mn-lt"/>
                <a:ea typeface="+mn-ea"/>
                <a:cs typeface="+mn-ea"/>
                <a:sym typeface="+mn-lt"/>
              </a:rPr>
              <a:t>Global-Locally Self-Attentive Dialogue State Tracker</a:t>
            </a:r>
          </a:p>
        </p:txBody>
      </p:sp>
      <p:sp>
        <p:nvSpPr>
          <p:cNvPr id="5" name="矩形 4">
            <a:extLst>
              <a:ext uri="{FF2B5EF4-FFF2-40B4-BE49-F238E27FC236}">
                <a16:creationId xmlns:a16="http://schemas.microsoft.com/office/drawing/2014/main" id="{24D2FEF9-921A-4398-88C9-D3DB63338A7E}"/>
              </a:ext>
            </a:extLst>
          </p:cNvPr>
          <p:cNvSpPr/>
          <p:nvPr/>
        </p:nvSpPr>
        <p:spPr>
          <a:xfrm>
            <a:off x="522604" y="975110"/>
            <a:ext cx="10037446" cy="560050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t>问题：</a:t>
            </a:r>
            <a:endParaRPr lang="en-US" altLang="zh-CN" sz="2000" b="1" dirty="0"/>
          </a:p>
          <a:p>
            <a:pPr marL="342900" indent="-342900" algn="just">
              <a:lnSpc>
                <a:spcPct val="120000"/>
              </a:lnSpc>
              <a:buFont typeface="Arial" panose="020B0604020202020204" pitchFamily="34" charset="0"/>
              <a:buChar char="•"/>
            </a:pPr>
            <a:r>
              <a:rPr lang="zh-CN" altLang="en-US" sz="2000" dirty="0"/>
              <a:t>部分槽中会出现比较少见的槽值对，因此本文提出一种全局和局部的模型，通过</a:t>
            </a:r>
            <a:r>
              <a:rPr lang="en-US" altLang="zh-CN" sz="2000" dirty="0"/>
              <a:t>slot</a:t>
            </a:r>
            <a:r>
              <a:rPr lang="zh-CN" altLang="en-US" sz="2000" dirty="0"/>
              <a:t>之间共享参数学习共同特征，同时使用局部模块学习每个</a:t>
            </a:r>
            <a:r>
              <a:rPr lang="en-US" altLang="zh-CN" sz="2000" dirty="0"/>
              <a:t>slot</a:t>
            </a:r>
            <a:r>
              <a:rPr lang="zh-CN" altLang="en-US" sz="2000" dirty="0"/>
              <a:t>的特征解决这种问题。</a:t>
            </a:r>
            <a:endParaRPr lang="en-US" altLang="zh-CN" sz="2000" dirty="0"/>
          </a:p>
          <a:p>
            <a:pPr marL="342900" indent="-342900" algn="just">
              <a:lnSpc>
                <a:spcPct val="120000"/>
              </a:lnSpc>
              <a:buFont typeface="Arial" panose="020B0604020202020204" pitchFamily="34" charset="0"/>
              <a:buChar char="•"/>
            </a:pPr>
            <a:endParaRPr lang="en-US" altLang="zh-CN" sz="2000" dirty="0"/>
          </a:p>
          <a:p>
            <a:pPr algn="just">
              <a:lnSpc>
                <a:spcPct val="120000"/>
              </a:lnSpc>
            </a:pPr>
            <a:r>
              <a:rPr lang="zh-CN" altLang="en-US" sz="2000" b="1" dirty="0"/>
              <a:t>方法：</a:t>
            </a:r>
            <a:endParaRPr lang="en-US" altLang="zh-CN" sz="2000" b="1" dirty="0"/>
          </a:p>
          <a:p>
            <a:pPr marL="342900" indent="-342900" algn="just">
              <a:lnSpc>
                <a:spcPct val="120000"/>
              </a:lnSpc>
              <a:buFont typeface="Arial" panose="020B0604020202020204" pitchFamily="34" charset="0"/>
              <a:buChar char="•"/>
            </a:pPr>
            <a:r>
              <a:rPr lang="zh-CN" altLang="en-US" sz="2000" dirty="0"/>
              <a:t>本文提出了一种基于全局</a:t>
            </a:r>
            <a:r>
              <a:rPr lang="en-US" altLang="zh-CN" sz="2000" dirty="0"/>
              <a:t>-</a:t>
            </a:r>
            <a:r>
              <a:rPr lang="zh-CN" altLang="en-US" sz="2000" dirty="0"/>
              <a:t>局部自注意力对话状态追踪方法，使用全局模块在每个</a:t>
            </a:r>
            <a:r>
              <a:rPr lang="en-US" altLang="zh-CN" sz="2000" dirty="0"/>
              <a:t>slot</a:t>
            </a:r>
            <a:r>
              <a:rPr lang="zh-CN" altLang="en-US" sz="2000" dirty="0"/>
              <a:t>的预测器间共享参数，同时使用局部模块来学习每个</a:t>
            </a:r>
            <a:r>
              <a:rPr lang="en-US" altLang="zh-CN" sz="2000" dirty="0"/>
              <a:t>slot</a:t>
            </a:r>
            <a:r>
              <a:rPr lang="zh-CN" altLang="en-US" sz="2000" dirty="0"/>
              <a:t>的特征表示</a:t>
            </a:r>
            <a:r>
              <a:rPr lang="en-US" altLang="zh-CN" sz="2000" dirty="0"/>
              <a:t>(allow slot-specific feature learning)</a:t>
            </a:r>
            <a:r>
              <a:rPr lang="zh-CN" altLang="en-US" sz="2000" dirty="0"/>
              <a:t>。</a:t>
            </a:r>
            <a:endParaRPr lang="en-US" altLang="zh-CN" sz="2000" dirty="0"/>
          </a:p>
          <a:p>
            <a:pPr marL="342900" indent="-342900" algn="just">
              <a:lnSpc>
                <a:spcPct val="120000"/>
              </a:lnSpc>
              <a:buFont typeface="Arial" panose="020B0604020202020204" pitchFamily="34" charset="0"/>
              <a:buChar char="•"/>
            </a:pPr>
            <a:endParaRPr lang="en-US" altLang="zh-CN" sz="2000" dirty="0"/>
          </a:p>
          <a:p>
            <a:pPr marL="342900" indent="-342900" algn="just">
              <a:lnSpc>
                <a:spcPct val="120000"/>
              </a:lnSpc>
              <a:buFont typeface="Arial" panose="020B0604020202020204" pitchFamily="34" charset="0"/>
              <a:buChar char="•"/>
            </a:pPr>
            <a:r>
              <a:rPr lang="zh-CN" altLang="en-US" sz="2000" dirty="0"/>
              <a:t>通过这种模型，使</a:t>
            </a:r>
            <a:r>
              <a:rPr lang="en-US" altLang="zh-CN" sz="2000" dirty="0"/>
              <a:t>GLAD</a:t>
            </a:r>
            <a:r>
              <a:rPr lang="zh-CN" altLang="en-US" sz="2000" dirty="0"/>
              <a:t>在较少的训练数据上能比较好的照顾到出现较少的的</a:t>
            </a:r>
            <a:r>
              <a:rPr lang="en-US" altLang="zh-CN" sz="2000" dirty="0"/>
              <a:t>slot-value</a:t>
            </a:r>
            <a:r>
              <a:rPr lang="zh-CN" altLang="en-US" sz="2000" dirty="0"/>
              <a:t>对</a:t>
            </a:r>
            <a:r>
              <a:rPr lang="en-US" altLang="zh-CN" sz="2000" dirty="0"/>
              <a:t>(rare slot-value pairs)</a:t>
            </a:r>
            <a:r>
              <a:rPr lang="zh-CN" altLang="en-US" sz="2000" dirty="0"/>
              <a:t>，从而使得在对话状态追踪的任务上达到了目前新的</a:t>
            </a:r>
            <a:r>
              <a:rPr lang="en-US" altLang="zh-CN" sz="2000" dirty="0"/>
              <a:t>SOTA</a:t>
            </a:r>
            <a:r>
              <a:rPr lang="zh-CN" altLang="en-US" sz="2000" dirty="0"/>
              <a:t>。</a:t>
            </a:r>
            <a:endParaRPr lang="en-US" altLang="zh-CN" sz="2000" dirty="0"/>
          </a:p>
          <a:p>
            <a:pPr marL="342900" indent="-342900" algn="just">
              <a:lnSpc>
                <a:spcPct val="120000"/>
              </a:lnSpc>
              <a:buFont typeface="Arial" panose="020B0604020202020204" pitchFamily="34" charset="0"/>
              <a:buChar char="•"/>
            </a:pPr>
            <a:endParaRPr lang="en-US" altLang="zh-CN" sz="2000" dirty="0"/>
          </a:p>
          <a:p>
            <a:pPr marL="342900" indent="-342900" algn="just">
              <a:lnSpc>
                <a:spcPct val="120000"/>
              </a:lnSpc>
              <a:buFont typeface="Arial" panose="020B0604020202020204" pitchFamily="34" charset="0"/>
              <a:buChar char="•"/>
            </a:pPr>
            <a:r>
              <a:rPr lang="zh-CN" altLang="en-US" sz="2000" dirty="0"/>
              <a:t>本文在目前数据集相对效果已经较好的情况下，还能实现非常大的提升</a:t>
            </a:r>
            <a:r>
              <a:rPr lang="en-US" altLang="zh-CN" sz="2000" dirty="0"/>
              <a:t>(</a:t>
            </a:r>
            <a:r>
              <a:rPr lang="en-US" altLang="zh-CN" sz="2000" dirty="0" err="1"/>
              <a:t>WoZ</a:t>
            </a:r>
            <a:r>
              <a:rPr lang="zh-CN" altLang="en-US" sz="2000" dirty="0"/>
              <a:t>上提升</a:t>
            </a:r>
            <a:r>
              <a:rPr lang="en-US" altLang="zh-CN" sz="2000" dirty="0"/>
              <a:t>5.5%</a:t>
            </a:r>
            <a:r>
              <a:rPr lang="zh-CN" altLang="en-US" sz="2000" dirty="0"/>
              <a:t>，</a:t>
            </a:r>
            <a:r>
              <a:rPr lang="en-US" altLang="zh-CN" sz="2000" dirty="0"/>
              <a:t>DSTC2</a:t>
            </a:r>
            <a:r>
              <a:rPr lang="zh-CN" altLang="en-US" sz="2000" dirty="0"/>
              <a:t>上提升</a:t>
            </a:r>
            <a:r>
              <a:rPr lang="en-US" altLang="zh-CN" sz="2000" dirty="0"/>
              <a:t>1%)</a:t>
            </a:r>
            <a:r>
              <a:rPr lang="zh-CN" altLang="en-US" sz="2000" dirty="0"/>
              <a:t> 。</a:t>
            </a:r>
          </a:p>
        </p:txBody>
      </p:sp>
    </p:spTree>
    <p:extLst>
      <p:ext uri="{BB962C8B-B14F-4D97-AF65-F5344CB8AC3E}">
        <p14:creationId xmlns:p14="http://schemas.microsoft.com/office/powerpoint/2010/main" val="34215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BAD49515-C54E-40A8-934E-0FE6E8DEECDE"/>
  <p:tag name="ISPRING_SCORM_RATE_SLIDES" val="1"/>
  <p:tag name="ISPRINGONLINEFOLDERID" val="0"/>
  <p:tag name="ISPRINGONLINEFOLDERPATH" val="内容列表"/>
  <p:tag name="ISPRINGCLOUDFOLDERID" val="0"/>
  <p:tag name="ISPRINGCLOUDFOLDERPATH" val="资源库"/>
  <p:tag name="ISPRING_PLAYERS_CUSTOMIZATION" val="UEsDBBQAAgAIADmNqko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A5japKJGX/Cx0DAAA2DAAAJwAAAHVuaXZlcnNhbC9mbGFzaF9wdWJsaXNoaW5nX3NldHRpbmdzLnhtbNVW3W7aMBS+5yksT70sabt261CgqgpoVVtAhWnrVWViQ6z6J4ttKL3a0+zB9iQ7joGC2nXpD9ImFBEfn/OdX39xfHQrBZqw3HCt6ni3uoMRU4mmXI3r+MugvX2IkbFEUSK0YnWsNEZHjUqcuaHgJu0za0HVIIBRppbZOk6tzWpRNJ1Oq9xkud/VwlnAN9VEyyjLmWHKsjzKBJnBn51lzOA5QgkAeKRWc7NGpYJQHJAuNHWCIU4hcsV9UkS0BTEpjoLakCQ341w7RU+00DnKx8M6fnd47H8LnQDV5JIpXxPTAKEX2xqhlPsoiOjzO4ZSxscphLu3j9GUU5sWr5HXj6OHKAV2SJ14lBMNNVB2Di+ZJZRYEpbBn2W31iwEQURnikieDGAH+fzruDm4/nzVa12en3bOrgfd7vngtBeCKGyidZw4WncUQ0Da5Qlb+omJtSRJIW6wGRFhWBytihZqI63WgvNrNNQCal9YwRjJIaMdItlKN/o3XLVBcxejESQiZnV8nHMiMOKWCJ4sjY0bGstt0fX2qiYCLBhPhi76+N59qE6Sktyw1bAWO8bXPGl81U5QNNMOCX7DkNUI8ncS3lKGVpuDRrmWhRTGxyIjOHiccDZl9Kio6RzwT46uwIV0YAmzmglmg4fvjt+hIRvpHHAZmcBkg5ybgF99FnBGjLkHJYsYt/rnp83W9Wmn2fq25RMkdEJU8kxwaDiTmd0IPpkhpe3CDsqREGdY0RTKabFXJrfqy9tguHQitPmtm7ECvcGWbMbLcxrz1whKu03JpDiI/nAV0HAEObQkYMJGAnTBlWNlAROikFZihkgCtGb8sZ5w7QxIwgEO0OblEQZ7xFWxGgO1gcecsrwU5M7u3vv9gw8fDz/VqtGvHz+3nzSaE35PEO8uMP7Jk5S/pP2HbBhHnqUfJ22bu3+Ts69a/TJl7XTLaHXPymhdho9Cb+WDUCoEIJFxOBRAI4JLbhl9y5F4QVtf9S0OM7GZtm4w59eM8n+Tclgtr3Vr97g4evSi6XckV1xCITyFLW+njYP9HbgZPrpVqQDa+l2/UfkNUEsDBBQAAgAIADmNqkqJxK+4sgIAAFUKAAAhAAAAdW5pdmVyc2FsL2ZsYXNoX3NraW5fc2V0dGluZ3MueG1slVZtb9sgEP6+XxFl3+vuNZ1EI7VpJlXq1mqt+h3bFxsFgwU4Xf79OMAxTuzGy6lSeO55uOO4IyV6y8Tyw2xGMsmlegZjmCg0Ii02Y/n1PG2MkeIik8KAMBdCqory+fLjT/chiWOeU8kdqKmaDc2gC7NwnymSEOPbAm1MkMmqpmL/IAt5kdJsWyjZiPxsauW+BsWZ2Frm5Y/Faj0agDNt7g1UvZzWV2jTJLUCrQFT+r5GO6viNAXeRrp0n4maLtT7pz+S7ZhmxsluPqGNyWpaQL/IVzdo43xhd+/fygLtfYGBv8ZSv3xGG6VyugfV3/zuK9qoQtZN/T89UitZYEH7mvcv8aDhkuZ2/DCrS7SzAjwQBjp7C6E87qx3ESl8jeee4LgqyZ+wrkcPAl56ymG5oVwDSdqld+pSvj02xg7IgRBDHenJZv1EGw1Lo5rA6rCO9wfemMgjUgA6xqvkTQUrn3BE7OMdf7W6dW9FnN8BixJUsAtglGEHdszftq4nzAjsmM+c5fAo+P6EfuzxmvaOb2m4zaj8XturvvWCoHbZ1qtdtV6M9ICTq6PQAWg5lcxhqTGdF1YB3hpJHOZTSk5yIoLuWEENk+IX8tK9O4wmyZEjtNpwYxHDDIehfnM52lc6vi+3ntCO/lehO5xfz4x9xK/n1BialZX9VdLzWdDZKbGFmSfDCnwmLR3UvdjISONij4kqqragXqTkU8MIaUBP3V760RqjkySqAUmGq0zCJkPlF02VglrbW2PQtk0f87ySFSW3f+aVwRvkfcGI0ytNabcTlB26MgJCCwBVWdn2rF94T9VwwzjsoJ38CHAHHjsZ0bZHx9rtxjzAxsQNF5BJHRkeiq5TYl7fMSB4tXkNK7xnQtcbmmp3tN7gn3uW29cMmy8meSA0U29r6z8togXx38l/UEsDBBQAAgAIADmNqkpGdqD88gIAAEcLAAAmAAAAdW5pdmVyc2FsL2h0bWxfcHVibGlzaGluZ19zZXR0aW5ncy54bWzNVt1O2zAUvu9TWJ64pAHGNlalRYiCQGO0op02rtBp7DYWjp3ZTku52tPswfYkO47b0grWBUSnqYoaH5/znT+fL44P7zJJxtxYoVWT7tZ3KOEq0UyoUZN+6Z9uH1BiHSgGUivepEpTctiqxXkxkMKmPe4cqlqCMMo2ctekqXN5I4omk0ld2Nz4XS0Lh/i2nugsyg23XDluolzCFP/cNOeWzhAqAOCTaTUza9VqhMQB6bNmheREMIxcCZ8UyDOXSRoFrQEktyOjC8WOtdSGmNGgSd8cHPnfXCcgtUXGlS+JbaHQi10DGBM+CJA9cc9JysUoxWj39imZCObS8jXy+nH0GKXEDpmDRznWWALlZvAZd8DAQVgGf47fOTsXBBGbKshE0scd4tNv0nb/5uy6e3J1cX756abf6Vz0z7shiNImWsWJo1VHMQakC5PwhZ8YnIMkxbjRZgjS8jhaFs3VhlqtBOfXZKAllr60omSIkcppkx4ZAZIS4UCKZLHrwIy4OxUSc/C2u/WhcvQBMOSbpGAsX3Y037G+iknrqy4kI1NdECluOXGaYEZFhm8pJ8vlJkOjs1IqwTpipWCcjAWfcHZYVmkG+CdH1+giK9ASD18uuQsevhfingz4UBvE5TDGo4pyYQN+/VnAOVj7AArzGLd6F+ftk5vzy/bJty2fILAxqOSZ4NhCnuVuI/gwJUq7uR2WI4HC8rIpTLByr0pu9Ze3wYqskKHNr92MJegNtmQzXp7TmL9GUNltCuNyEP1wldA4ggJbEjBxI8FxF6rgVQETUEQrOSWQIFFZP9ZjoQuLkjDAAdq+PMJgT4QqVyP8cqBHw7ipBLmzu/d2/937DwcfG/Xo14+f22uNZhTeleDdBQ4/XkviCyJ/zIZx5LnzaRp2pvhXLHx90qtSqMtOFa3OpypaV4Hmu0sUXykEpIVROOZIDFJkwnH2mk1+QaPWfy9DG1+pURvMYu1x+3+TCKvF9WjlPhRHT17Yaihfvfy2ar8BUEsDBBQAAgAIADmNqkpF+P6SmAEAAB8GAAAfAAAAdW5pdmVyc2FsL2h0bWxfc2tpbl9zZXR0aW5ncy5qc42UTW/CMAyG7/yKKrtOiH122w0NJk3iMGncph3SYkpFmlRJ2tEh/vvq8NEmTQfxhb48fR27sreDoD4kJsFLsDW/zfOH/Ww0QE3LAq5tnfXoGepEsXQB8zQDlnIgDlIeXz3Ju4bwGRNuTKPqE21Vy48I/GdJmWrjucdCejTl0Uqf4Y8H3PjAX6u0Q1n7klp9jgqtBR/GgmvgesiFzKhhyNWbOe0KHViUIM+gSxqDZRqa00c2jg8hRpuLRZZTXs1EIoYRjdeJFAVf9OVfVTnI+ouv98DoOXydWnYsVfpdQ+Ymnj5h9JO5BKXgkPdxiuGFGY2AtXxH5vyDWsbdghy6TFWqj/T4BqNN5zSBTpeexhg2xmuvTjdDjC6nYaP3xN0thkUwWoHsWE3uMSxQ5EV+wQfMpUiwIx202/MTygRdpDw5pB5heDm8LNr2da8p1Fx/QqwREs4IrTwTmfVtjgvGXnsHVzlZZ76ZZz6R+8T+ZeWKzRay7qPdRYLPXwGhWtN4ldX7oV6OdSOoXIOcC8HqAr7PXdXNNdj9AVBLAwQUAAIACAA5japKPTwv0cEAAADlAQAAGgAAAHVuaXZlcnNhbC9pMThuX3ByZXNldHMueG1snZGxCsIwEIb3PkW43cRupSR1E9wcdJaaphppLyWXWh/flIp0kYBDIP/xfT8kJ3evvmNP48k6VJDzLTCD2jUWbwrOp/2mAEahxqbuHBoF6IDtqkzavMCjN2QCsViBpOAewlAKMU0TtzT42ECuG0MsJq5dL+LpHYrZFMOiwuKW9i/7M4MqyxiT19F24YBVvMe0IIy8VjA7F43cYutA/AIakwBMqsFQAmh9AngMCcCPK0CK75vnpEcK8aNikGK1nip7A1BLAwQUAAIACAA5japKDNK2rG4AAABuAAAAHAAAAHVuaXZlcnNhbC9sb2NhbF9zZXR0aW5ncy54bWyzsa/IzVEoSy0qzszPs1Uy1DNQUkjNS85PycxLt1UKDXHTtVBSKC5JzEtJzMnPS7VVystXUrC347LJyU9OzAlOLSkBKixWKMhJrEwtCknNBTJKUv0Sc4Eqn7aueNm8QkFX4cn+dc+m7FTSt+MCAF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A5japKNdvZrWgBAADzAgAAKQAAAHVuaXZlcnNhbC9za2luX2N1c3RvbWl6YXRpb25fc2V0dGluZ3MueG1sjVLbahsxEH3PV4j8gCWNbgtbg67FkIdCE/K89aphiaMtK4WEoo+vNq1x3Lq0mqeZc+YMMzp9fpySfc5lfpq+D2Wa0+dYypQe8vYKoX4/H+bl0xJzLHlzqtxPaZxfdunrvNZaNZchjcMy2hXNW4zC20NKauVUy5hhFEnmqVfIeW4b1oHrwDbMUWL7zW8SP3WXuI+pXFbtN2fonw27lONSdmmMr1s4Z7+Hzjf4uAzj1Hh5K9ga9Ti1OrYGYoRL7ivVACCQ5Y44XKXspCbIY8YxVKMoUECEc9KJSiTl0LLQiabCfCcQk4xRV6mnrRtpbRy1VUJHiG7TvOpsDcFIjBEhBJirXEAwGDU2NA0Naj0gODAgqjaaKEDBBhNY9c4Ly5GiXmBcmTGA8em4p+3en+tU/e91juf8h+DFL7iIrt7aXDBXv39elka+jU/fDkOJ6MuQ4278cB3ubm6uf3nyzb9HxmrUtvFfff0DUEsDBBQAAgAIADmNqkrRO6BVfQEAAGUXAAAXAAAAdW5pdmVyc2FsL3VuaXZlcnNhbC5wbmfrDPBz5+WS4mJgYOD19HAJYmBg6WFgYM7nYAOK7Fd05AVSjMVB7k4M687JvARyWNIdfR0ZGDb2c/9JZAXyOQs8IosZGPgOgzDj8fwVKQwMYr88XRxDKuLe3jZctTpAwi3wuf0+E7MwpSWcSwSDft7jfHJv90HBI18Prvr3mMXMQrZ+2/vfG9e93qhz+vbbMmagmQ+4a3+dz3BczPn3rr/BrW1vvyQDBRn23c9wnr+3+eLjjxa1HED+gdIety98buuvv/7CCJK/bhx10eRfsLU1E5BTYLtY1PezzXw5kNSOeRe7lm1mBitSlQCJCDQJgniKo5xRzihnlDPKGeWMckY5o5xRzihnlDPKGeWMckY5o5xRzihnlDPKGRYcw7Ofa6pAjAdVbtqzrpXa2sLHin/vQxorfvx/W651LQN0kNnkG59b8vfff78ogkTu529ZeL6u6eKNzz9tpqVa/gUNRTe8N466kOG037qvPj5oxSfV7wxJIKWern4u65wSmgBQSwMEFAACAAgAOY2qSiGCv4RKAAAAawAAABsAAAB1bml2ZXJzYWwvdW5pdmVyc2FsLnBuZy54bWyzsa/IzVEoSy0qzszPs1Uy1DNQsrfj5bIpKEoty0wtV6gAigEFIUBJoRLINUJwyzNTSjJAKkwMEIIZqZnpGSW2ShampnBBfaCZAFBLAQIAABQAAgAIADmNqkoVDq0oZAQAAAcRAAAdAAAAAAAAAAEAAAAAAAAAAAB1bml2ZXJzYWwvY29tbW9uX21lc3NhZ2VzLmxuZ1BLAQIAABQAAgAIADmNqkokZf8LHQMAADYMAAAnAAAAAAAAAAEAAAAAAJ8EAAB1bml2ZXJzYWwvZmxhc2hfcHVibGlzaGluZ19zZXR0aW5ncy54bWxQSwECAAAUAAIACAA5japKicSvuLICAABVCgAAIQAAAAAAAAABAAAAAAABCAAAdW5pdmVyc2FsL2ZsYXNoX3NraW5fc2V0dGluZ3MueG1sUEsBAgAAFAACAAgAOY2qSkZ2oPzyAgAARwsAACYAAAAAAAAAAQAAAAAA8goAAHVuaXZlcnNhbC9odG1sX3B1Ymxpc2hpbmdfc2V0dGluZ3MueG1sUEsBAgAAFAACAAgAOY2qSkX4/pKYAQAAHwYAAB8AAAAAAAAAAQAAAAAAKA4AAHVuaXZlcnNhbC9odG1sX3NraW5fc2V0dGluZ3MuanNQSwECAAAUAAIACAA5japKPTwv0cEAAADlAQAAGgAAAAAAAAABAAAAAAD9DwAAdW5pdmVyc2FsL2kxOG5fcHJlc2V0cy54bWxQSwECAAAUAAIACAA5japKDNK2rG4AAABuAAAAHAAAAAAAAAABAAAAAAD2EAAAdW5pdmVyc2FsL2xvY2FsX3NldHRpbmdzLnhtbFBLAQIAABQAAgAIAESUV0cjtE77+wIAALAIAAAUAAAAAAAAAAEAAAAAAJ4RAAB1bml2ZXJzYWwvcGxheWVyLnhtbFBLAQIAABQAAgAIADmNqko129mtaAEAAPMCAAApAAAAAAAAAAEAAAAAAMsUAAB1bml2ZXJzYWwvc2tpbl9jdXN0b21pemF0aW9uX3NldHRpbmdzLnhtbFBLAQIAABQAAgAIADmNqkrRO6BVfQEAAGUXAAAXAAAAAAAAAAAAAAAAAHoWAAB1bml2ZXJzYWwvdW5pdmVyc2FsLnBuZ1BLAQIAABQAAgAIADmNqkohgr+ESgAAAGsAAAAbAAAAAAAAAAEAAAAAACwYAAB1bml2ZXJzYWwvdW5pdmVyc2FsLnBuZy54bWxQSwUGAAAAAAsACwBJAwAArxgAAAAA"/>
  <p:tag name="ISPRING_SCORM_ENDPOINT" val="&lt;endpoint&gt;&lt;enable&gt;0&lt;/enable&gt;&lt;lrs&gt;http://&lt;/lrs&gt;&lt;auth&gt;0&lt;/auth&gt;&lt;login&gt;&lt;/login&gt;&lt;password&gt;&lt;/password&gt;&lt;key&gt;&lt;/key&gt;&lt;name&gt;&lt;/name&gt;&lt;email&gt;&lt;/email&gt;&lt;/endpoint&gt;&#10;"/>
  <p:tag name="ISPRING_PRESENTATION_TITLE" val="创意羽毛小清新"/>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fontScheme name="ujdeljg0">
      <a:majorFont>
        <a:latin typeface="Arial" panose="020F0302020204030204"/>
        <a:ea typeface="微软雅黑"/>
        <a:cs typeface=""/>
      </a:majorFont>
      <a:minorFont>
        <a:latin typeface="Arial"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themeOverride>
</file>

<file path=ppt/theme/themeOverride2.xml><?xml version="1.0" encoding="utf-8"?>
<a:themeOverride xmlns:a="http://schemas.openxmlformats.org/drawingml/2006/main">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themeOverride>
</file>

<file path=ppt/theme/themeOverride3.xml><?xml version="1.0" encoding="utf-8"?>
<a:themeOverride xmlns:a="http://schemas.openxmlformats.org/drawingml/2006/main">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7901</TotalTime>
  <Words>3937</Words>
  <Application>Microsoft Office PowerPoint</Application>
  <PresentationFormat>宽屏</PresentationFormat>
  <Paragraphs>349</Paragraphs>
  <Slides>52</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52</vt:i4>
      </vt:variant>
    </vt:vector>
  </HeadingPairs>
  <TitlesOfParts>
    <vt:vector size="59" baseType="lpstr">
      <vt:lpstr>等线</vt:lpstr>
      <vt:lpstr>微软雅黑</vt:lpstr>
      <vt:lpstr>Agency FB</vt:lpstr>
      <vt:lpstr>Arial</vt:lpstr>
      <vt:lpstr>Calibri</vt:lpstr>
      <vt:lpstr>Cambria Math</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创意羽毛小清新</dc:title>
  <dc:creator>第一PPT</dc:creator>
  <cp:keywords>www.1ppt.com</cp:keywords>
  <dc:description>www.1ppt.com</dc:description>
  <cp:lastModifiedBy>彭 敏</cp:lastModifiedBy>
  <cp:revision>431</cp:revision>
  <dcterms:created xsi:type="dcterms:W3CDTF">2017-05-12T01:42:55Z</dcterms:created>
  <dcterms:modified xsi:type="dcterms:W3CDTF">2021-09-29T11:04:29Z</dcterms:modified>
</cp:coreProperties>
</file>