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4" r:id="rId2"/>
    <p:sldMasterId id="2147483652" r:id="rId3"/>
  </p:sldMasterIdLst>
  <p:notesMasterIdLst>
    <p:notesMasterId r:id="rId9"/>
  </p:notesMasterIdLst>
  <p:handoutMasterIdLst>
    <p:handoutMasterId r:id="rId10"/>
  </p:handoutMasterIdLst>
  <p:sldIdLst>
    <p:sldId id="256" r:id="rId4"/>
    <p:sldId id="1162" r:id="rId5"/>
    <p:sldId id="1156" r:id="rId6"/>
    <p:sldId id="1163" r:id="rId7"/>
    <p:sldId id="116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DB6F"/>
    <a:srgbClr val="99CCFF"/>
    <a:srgbClr val="75DD75"/>
    <a:srgbClr val="7DA8FF"/>
    <a:srgbClr val="9BBCFF"/>
    <a:srgbClr val="FF66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4711" autoAdjust="0"/>
  </p:normalViewPr>
  <p:slideViewPr>
    <p:cSldViewPr>
      <p:cViewPr varScale="1">
        <p:scale>
          <a:sx n="108" d="100"/>
          <a:sy n="108" d="100"/>
        </p:scale>
        <p:origin x="20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72"/>
    </p:cViewPr>
  </p:sorter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BEF1F61F-6DEB-431A-8404-D27ABB010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CSST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/>
            </a:lvl1pPr>
          </a:lstStyle>
          <a:p>
            <a:pPr>
              <a:defRPr/>
            </a:pPr>
            <a:fld id="{486E34DF-350D-4426-BA26-8C1D436000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0E7B-C06B-4C22-A0F1-91508DBFE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778002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85B0-C06C-48B5-B281-2A7F730F5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0697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8963" y="0"/>
            <a:ext cx="2160587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29363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4DFC-9887-4BBD-B36D-B968FD8D3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69677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800600"/>
            <a:ext cx="91440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0" y="5791200"/>
            <a:ext cx="9144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000066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553200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553200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BD4A9E60-905B-4100-B3C6-A9F7010DE7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451176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45F30-D95F-452A-BBFC-DAA41B1DA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67222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8B1B5-F2C2-4FA9-9193-BFE300F16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369633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FACB3-5959-4E42-8801-FE3C63E6A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642915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8ADD-81B1-4B88-89FE-E74D08EBB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74873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D1DA4-B42D-4D8F-9DF0-2284DD52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37901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BFC78-D2B3-45C5-8495-0A84D7CF1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93760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81A1-79D4-41C0-AED1-4272D8F5E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08406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F614-FE3B-4FEE-BE9C-21D0052B3D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989983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C875D-60A1-4B72-9F68-F3D37F573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71169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21917-8E85-4D9F-88F8-BFD031781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562005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238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238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E9EA-E09C-4B2C-8EC0-3F59F67B5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71116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149B3-C492-48BA-9582-EC620F9650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970897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7E76-B98C-4B08-B5F1-A6D85C868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426310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57B0-8B5B-4A7D-A984-797B5B2FAA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71733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F065-98BE-41F8-83EF-03CD47980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18754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B540-4431-4D32-94DD-5C9C3D0F01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28942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DB44-CA9B-468C-B835-232064967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719146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8D47E-F84D-4B57-BD3D-DD266050A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1895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F3CBC-CCA9-4343-8208-5CA1211789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707485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1A4F-7367-4228-B110-76F37CB1C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127020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87A8-EF73-425B-9842-ADAC3B1E27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815454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5FAB8-0670-4B6A-8116-0959960C6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490436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CA67-BC1A-47B8-A75A-AD0EECB9E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5071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0507-5E99-4757-A4B2-5E6EC9159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74706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3B00F-3EFD-4823-AAA6-F08462C770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5978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BD628-5352-43A6-A235-4824625017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1765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4BAF-9AE8-4547-A509-BFAC4C7571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48300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4D95D-FCE7-4029-A8A0-E9AD4B8EF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1509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6260-0C99-4352-B255-E415852BC4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530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0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0" y="6557963"/>
            <a:ext cx="914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fontAlgn="t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1788" y="0"/>
            <a:ext cx="74977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3A93ACF5-EF96-4779-B7C2-2B2FA9120B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37288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53"/>
          <p:cNvGrpSpPr>
            <a:grpSpLocks/>
          </p:cNvGrpSpPr>
          <p:nvPr userDrawn="1"/>
        </p:nvGrpSpPr>
        <p:grpSpPr bwMode="auto">
          <a:xfrm>
            <a:off x="-2395538" y="1268413"/>
            <a:ext cx="4770438" cy="4824412"/>
            <a:chOff x="-1509" y="799"/>
            <a:chExt cx="3005" cy="3039"/>
          </a:xfrm>
        </p:grpSpPr>
        <p:sp>
          <p:nvSpPr>
            <p:cNvPr id="1034" name="AutoShape 51"/>
            <p:cNvSpPr>
              <a:spLocks noChangeArrowheads="1"/>
            </p:cNvSpPr>
            <p:nvPr userDrawn="1"/>
          </p:nvSpPr>
          <p:spPr bwMode="ltGray">
            <a:xfrm rot="5400000">
              <a:off x="-1526" y="816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solidFill>
              <a:srgbClr val="C5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6" name="AutoShape 52"/>
            <p:cNvSpPr>
              <a:spLocks noChangeArrowheads="1"/>
            </p:cNvSpPr>
            <p:nvPr userDrawn="1"/>
          </p:nvSpPr>
          <p:spPr bwMode="ltGray">
            <a:xfrm rot="5400000" flipH="1">
              <a:off x="-1270" y="1090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t" hangingPunct="1"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FA80B6-5727-4F8E-B5AC-4D99D95AA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 spd="med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2000">
          <a:solidFill>
            <a:schemeClr val="tx2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>
          <a:solidFill>
            <a:schemeClr val="tx2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 smtClean="0"/>
            </a:lvl1pPr>
          </a:lstStyle>
          <a:p>
            <a:pPr>
              <a:defRPr/>
            </a:pPr>
            <a:fld id="{6EC7EE7D-A766-4679-BDDD-0B3F17B43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4200" name="WordArt 8"/>
          <p:cNvSpPr>
            <a:spLocks noChangeArrowheads="1" noChangeShapeType="1" noTextEdit="1"/>
          </p:cNvSpPr>
          <p:nvPr userDrawn="1"/>
        </p:nvSpPr>
        <p:spPr bwMode="gray">
          <a:xfrm>
            <a:off x="2855913" y="2754313"/>
            <a:ext cx="3432175" cy="13477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fontAlgn="t" hangingPunct="1">
              <a:defRPr/>
            </a:pPr>
            <a:r>
              <a:rPr lang="zh-CN" altLang="en-US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谢谢</a:t>
            </a:r>
            <a:r>
              <a:rPr lang="en-US" altLang="zh-CN" sz="40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楷体_GB2312"/>
                <a:ea typeface="楷体_GB2312"/>
              </a:rPr>
              <a:t>!</a:t>
            </a:r>
            <a:endParaRPr lang="zh-CN" altLang="en-US" sz="4000" kern="1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000099"/>
              </a:soli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楷体_GB2312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7"/>
          <p:cNvSpPr txBox="1">
            <a:spLocks noChangeArrowheads="1"/>
          </p:cNvSpPr>
          <p:nvPr/>
        </p:nvSpPr>
        <p:spPr bwMode="auto">
          <a:xfrm>
            <a:off x="0" y="1857364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</a:rPr>
              <a:t>2019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</a:rPr>
              <a:t>年中期研究组工作总结</a:t>
            </a:r>
          </a:p>
        </p:txBody>
      </p:sp>
      <p:sp>
        <p:nvSpPr>
          <p:cNvPr id="7172" name="副标题 4"/>
          <p:cNvSpPr>
            <a:spLocks/>
          </p:cNvSpPr>
          <p:nvPr/>
        </p:nvSpPr>
        <p:spPr bwMode="auto">
          <a:xfrm>
            <a:off x="714375" y="4014788"/>
            <a:ext cx="77771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66"/>
                </a:solidFill>
                <a:ea typeface="楷体_GB2312" pitchFamily="49" charset="-122"/>
              </a:rPr>
              <a:t>2019.7.31</a:t>
            </a:r>
            <a:endParaRPr lang="zh-CN" altLang="en-US" sz="1800" dirty="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论文</a:t>
            </a: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611560" y="1268760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SCI II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区   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篇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韩玮光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CCF B     1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篇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胡刚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CCF C    2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篇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谢倩倩，胡伟龙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武大学报  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篇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郭天翼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已投稿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      4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篇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defRPr/>
            </a:pP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科研方面</a:t>
            </a: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899592" y="1268760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申报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基金面上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基金专项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重点研发计划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组织一次全国论坛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研究点的创新探索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主题抽取</a:t>
            </a:r>
            <a:r>
              <a:rPr lang="en-US" altLang="zh-CN" sz="1600" kern="0" dirty="0">
                <a:solidFill>
                  <a:schemeClr val="tx2"/>
                </a:solidFill>
                <a:latin typeface="Arial" charset="0"/>
              </a:rPr>
              <a:t>——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深度学习</a:t>
            </a:r>
            <a:r>
              <a:rPr lang="en-US" altLang="zh-CN" sz="1600" kern="0" dirty="0">
                <a:solidFill>
                  <a:schemeClr val="tx2"/>
                </a:solidFill>
                <a:latin typeface="Arial" charset="0"/>
              </a:rPr>
              <a:t>——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图神经网络</a:t>
            </a:r>
            <a:r>
              <a:rPr lang="en-US" altLang="zh-CN" sz="1600" kern="0" dirty="0">
                <a:solidFill>
                  <a:schemeClr val="tx2"/>
                </a:solidFill>
                <a:latin typeface="Arial" charset="0"/>
              </a:rPr>
              <a:t>——</a:t>
            </a: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认知计算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tx2"/>
                </a:solidFill>
                <a:latin typeface="Arial" charset="0"/>
              </a:rPr>
              <a:t>知识表示、图谱、情感分析、多轮问答</a:t>
            </a: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学科竞赛</a:t>
            </a: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521550" y="1196752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第一届全国研究生人工智能竞赛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项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大学生人工智能竞赛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项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gray">
          <a:xfrm>
            <a:off x="1601788" y="0"/>
            <a:ext cx="754221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下学期计划</a:t>
            </a:r>
          </a:p>
        </p:txBody>
      </p:sp>
      <p:sp>
        <p:nvSpPr>
          <p:cNvPr id="3" name="内容占位符 7"/>
          <p:cNvSpPr txBox="1">
            <a:spLocks/>
          </p:cNvSpPr>
          <p:nvPr/>
        </p:nvSpPr>
        <p:spPr bwMode="auto">
          <a:xfrm>
            <a:off x="683568" y="1196752"/>
            <a:ext cx="8100900" cy="40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汇总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2018-2019</a:t>
            </a: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成果，可视化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评估趋势，凝练前沿研究小方向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现有成果在交叉学科的延伸和落地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社交网络、产业分析、机器人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tx2"/>
                </a:solidFill>
                <a:latin typeface="Arial" charset="0"/>
              </a:rPr>
              <a:t>高水平论文投稿</a:t>
            </a: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chemeClr val="tx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endParaRPr lang="en-US" altLang="zh-CN" sz="1600" kern="0" dirty="0">
              <a:solidFill>
                <a:schemeClr val="tx2"/>
              </a:solidFill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735673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目录模板">
  <a:themeElements>
    <a:clrScheme name="目录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目录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目录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220l">
  <a:themeElements>
    <a:clrScheme name="cdb2004220l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cdb2004220l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220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20l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21830</TotalTime>
  <Words>127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楷体_GB2312</vt:lpstr>
      <vt:lpstr>Arial</vt:lpstr>
      <vt:lpstr>Times New Roman</vt:lpstr>
      <vt:lpstr>Verdana</vt:lpstr>
      <vt:lpstr>Wingdings</vt:lpstr>
      <vt:lpstr>目录模板</vt:lpstr>
      <vt:lpstr>cdb2004220l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songang</dc:creator>
  <cp:lastModifiedBy>PENG MIN</cp:lastModifiedBy>
  <cp:revision>2157</cp:revision>
  <dcterms:created xsi:type="dcterms:W3CDTF">2008-01-10T10:38:58Z</dcterms:created>
  <dcterms:modified xsi:type="dcterms:W3CDTF">2019-07-30T15:45:57Z</dcterms:modified>
</cp:coreProperties>
</file>