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8"/>
  </p:notesMasterIdLst>
  <p:sldIdLst>
    <p:sldId id="261" r:id="rId4"/>
    <p:sldId id="328" r:id="rId5"/>
    <p:sldId id="274" r:id="rId6"/>
    <p:sldId id="350" r:id="rId7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4460" autoAdjust="0"/>
  </p:normalViewPr>
  <p:slideViewPr>
    <p:cSldViewPr snapToGrid="0">
      <p:cViewPr varScale="1">
        <p:scale>
          <a:sx n="92" d="100"/>
          <a:sy n="92" d="100"/>
        </p:scale>
        <p:origin x="894" y="102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883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  <p:sldLayoutId id="2147483788" r:id="rId4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年终总结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>
          <a:xfrm>
            <a:off x="1371481" y="6144721"/>
            <a:ext cx="15553728" cy="864046"/>
          </a:xfrm>
        </p:spPr>
        <p:txBody>
          <a:bodyPr/>
          <a:lstStyle/>
          <a:p>
            <a:r>
              <a:rPr lang="zh-CN" altLang="en-US" dirty="0"/>
              <a:t>汇报人</a:t>
            </a:r>
            <a:r>
              <a:rPr lang="en-US" altLang="zh-CN" dirty="0"/>
              <a:t>: </a:t>
            </a:r>
            <a:r>
              <a:rPr lang="zh-CN" altLang="en-US" dirty="0"/>
              <a:t>胡宇翔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参与项目及收获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sz="4800" dirty="0"/>
              <a:t>水务项目</a:t>
            </a:r>
            <a:r>
              <a:rPr lang="en-US" altLang="zh-CN" sz="4800" dirty="0"/>
              <a:t>(</a:t>
            </a:r>
            <a:r>
              <a:rPr lang="zh-CN" altLang="en-US" sz="4800" dirty="0"/>
              <a:t>移动端</a:t>
            </a:r>
            <a:r>
              <a:rPr lang="en-US" altLang="zh-CN" sz="4800" dirty="0"/>
              <a:t>)</a:t>
            </a:r>
            <a:endParaRPr lang="ja-JP" altLang="en-US" sz="48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2709065" y="4451978"/>
            <a:ext cx="7426863" cy="3227826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Flutter </a:t>
            </a:r>
            <a:r>
              <a:rPr lang="zh-CN" altLang="en-US" sz="4000" dirty="0"/>
              <a:t>项目开发</a:t>
            </a:r>
            <a:endParaRPr lang="en-US" altLang="zh-CN" sz="4000" dirty="0"/>
          </a:p>
          <a:p>
            <a:pPr marL="457200" indent="-457200">
              <a:buAutoNum type="arabicPeriod"/>
            </a:pPr>
            <a:r>
              <a:rPr lang="zh-CN" altLang="en-US" sz="4000" dirty="0"/>
              <a:t>界面编写</a:t>
            </a:r>
            <a:endParaRPr lang="en-US" altLang="zh-CN" sz="4000" dirty="0"/>
          </a:p>
          <a:p>
            <a:pPr marL="457200" indent="-457200">
              <a:buAutoNum type="arabicPeriod"/>
            </a:pPr>
            <a:r>
              <a:rPr lang="zh-CN" altLang="en-US" sz="4000" dirty="0"/>
              <a:t>数据对接</a:t>
            </a:r>
            <a:endParaRPr lang="en-US" altLang="zh-CN" sz="4000" dirty="0"/>
          </a:p>
          <a:p>
            <a:pPr marL="457200" indent="-457200">
              <a:buAutoNum type="arabicPeriod"/>
            </a:pPr>
            <a:r>
              <a:rPr lang="zh-CN" altLang="en-US" sz="4000" dirty="0"/>
              <a:t>细分功能</a:t>
            </a:r>
            <a:endParaRPr lang="en-US" altLang="zh-CN" sz="4000" dirty="0"/>
          </a:p>
          <a:p>
            <a:pPr marL="457200" indent="-457200">
              <a:buAutoNum type="arabicPeriod"/>
            </a:pPr>
            <a:r>
              <a:rPr lang="zh-CN" altLang="en-US" sz="4000" dirty="0"/>
              <a:t>测试</a:t>
            </a:r>
            <a:endParaRPr lang="en-US" altLang="zh-CN" sz="4000" dirty="0"/>
          </a:p>
        </p:txBody>
      </p:sp>
      <p:sp>
        <p:nvSpPr>
          <p:cNvPr id="12" name="テキスト プレースホルダー 9">
            <a:extLst>
              <a:ext uri="{FF2B5EF4-FFF2-40B4-BE49-F238E27FC236}">
                <a16:creationId xmlns:a16="http://schemas.microsoft.com/office/drawing/2014/main" id="{3DE005A2-6F14-41F9-A388-FAA26B52F2AA}"/>
              </a:ext>
            </a:extLst>
          </p:cNvPr>
          <p:cNvSpPr txBox="1">
            <a:spLocks/>
          </p:cNvSpPr>
          <p:nvPr/>
        </p:nvSpPr>
        <p:spPr>
          <a:xfrm>
            <a:off x="10135928" y="4451978"/>
            <a:ext cx="7426863" cy="3227826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/>
              <a:t>SpringBoot</a:t>
            </a:r>
            <a:r>
              <a:rPr lang="zh-CN" altLang="en-US" sz="3200" dirty="0"/>
              <a:t> 上手使用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3200" dirty="0"/>
              <a:t>个人调试，提供数据测试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问题：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缺乏总体设计能力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解决问题能力不够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360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下学期计划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1078310" y="4279404"/>
            <a:ext cx="16200313" cy="4906160"/>
          </a:xfrm>
        </p:spPr>
        <p:txBody>
          <a:bodyPr>
            <a:normAutofit/>
          </a:bodyPr>
          <a:lstStyle/>
          <a:p>
            <a:pPr marL="1800000" indent="-457200">
              <a:buAutoNum type="arabicPeriod"/>
            </a:pPr>
            <a:r>
              <a:rPr lang="zh-CN" altLang="en-US" sz="4000" dirty="0"/>
              <a:t>跟进实验室项目</a:t>
            </a:r>
            <a:endParaRPr lang="en-US" altLang="zh-CN" sz="4000" dirty="0"/>
          </a:p>
          <a:p>
            <a:pPr marL="1800000" indent="-457200">
              <a:buAutoNum type="arabicPeriod"/>
            </a:pPr>
            <a:r>
              <a:rPr kumimoji="1" lang="zh-CN" altLang="en-US" sz="4000" dirty="0"/>
              <a:t>学习</a:t>
            </a:r>
            <a:r>
              <a:rPr kumimoji="1" lang="en-US" altLang="zh-CN" sz="4000" dirty="0" err="1"/>
              <a:t>SpringBoot</a:t>
            </a:r>
            <a:r>
              <a:rPr kumimoji="1" lang="en-US" altLang="zh-CN" sz="4000" dirty="0"/>
              <a:t>,</a:t>
            </a:r>
            <a:r>
              <a:rPr kumimoji="1" lang="zh-CN" altLang="en-US" sz="4000" dirty="0"/>
              <a:t> 熟悉一种前端框架</a:t>
            </a:r>
            <a:endParaRPr kumimoji="1" lang="en-US" altLang="zh-CN" sz="4000" dirty="0"/>
          </a:p>
          <a:p>
            <a:pPr marL="1800000" indent="-457200">
              <a:buAutoNum type="arabicPeriod"/>
            </a:pPr>
            <a:r>
              <a:rPr kumimoji="1" lang="zh-CN" altLang="en-US" sz="4000" dirty="0"/>
              <a:t>毕业设计</a:t>
            </a:r>
            <a:endParaRPr kumimoji="1" lang="en-US" altLang="zh-CN" sz="4000" dirty="0"/>
          </a:p>
          <a:p>
            <a:pPr marL="1800000" indent="-457200">
              <a:buAutoNum type="arabicPeriod"/>
            </a:pPr>
            <a:r>
              <a:rPr kumimoji="1" lang="zh-CN" altLang="en-US" sz="4000" dirty="0"/>
              <a:t>基础知识巩固</a:t>
            </a:r>
            <a:endParaRPr kumimoji="1" lang="en-US" altLang="zh-CN" sz="4000" dirty="0"/>
          </a:p>
          <a:p>
            <a:pPr marL="1800000" indent="-457200">
              <a:buAutoNum type="arabicPeriod"/>
            </a:pPr>
            <a:r>
              <a:rPr kumimoji="1" lang="zh-CN" altLang="en-US" sz="4000" dirty="0"/>
              <a:t>刷一些算法题</a:t>
            </a:r>
            <a:endParaRPr kumimoji="1" lang="en-US" altLang="zh-CN" sz="4000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25641804"/>
      </p:ext>
    </p:extLst>
  </p:cSld>
  <p:clrMapOvr>
    <a:masterClrMapping/>
  </p:clrMapOvr>
  <p:transition spd="slow" advTm="4073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Thank You for Watching!</a:t>
            </a:r>
            <a:endParaRPr kumimoji="1" lang="ja-JP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22F7ED-DA95-440D-8A5E-1FFE9AD6D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67D2AF-2276-4683-9C0E-F5F77DE2D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75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15682</TotalTime>
  <Words>75</Words>
  <Application>Microsoft Office PowerPoint</Application>
  <PresentationFormat>自定义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ＭＳ Ｐゴシック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Arial</vt:lpstr>
      <vt:lpstr>Calibri</vt:lpstr>
      <vt:lpstr>Wingdings</vt:lpstr>
      <vt:lpstr>Vega - Header</vt:lpstr>
      <vt:lpstr>Vega - Footer Only</vt:lpstr>
      <vt:lpstr>Vega - Free</vt:lpstr>
      <vt:lpstr>年终总结</vt:lpstr>
      <vt:lpstr>参与项目及收获</vt:lpstr>
      <vt:lpstr>下学期计划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胡宇翔</cp:lastModifiedBy>
  <cp:revision>353</cp:revision>
  <dcterms:created xsi:type="dcterms:W3CDTF">2015-09-05T11:42:45Z</dcterms:created>
  <dcterms:modified xsi:type="dcterms:W3CDTF">2020-01-16T17:21:54Z</dcterms:modified>
</cp:coreProperties>
</file>