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8" r:id="rId5"/>
    <p:sldId id="259" r:id="rId6"/>
    <p:sldId id="281" r:id="rId7"/>
    <p:sldId id="283" r:id="rId8"/>
    <p:sldId id="284" r:id="rId9"/>
    <p:sldId id="289" r:id="rId10"/>
    <p:sldId id="286" r:id="rId11"/>
    <p:sldId id="290" r:id="rId12"/>
    <p:sldId id="291" r:id="rId13"/>
    <p:sldId id="293" r:id="rId14"/>
    <p:sldId id="285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84" y="-1428"/>
      </p:cViewPr>
      <p:guideLst>
        <p:guide orient="horz" pos="2191"/>
        <p:guide pos="3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FE94283-FC5D-4470-891E-7ADED7C87BE9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276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" panose="020B0503020204020204" pitchFamily="34" charset="-122"/>
              </a:rPr>
              <a:t>单击此处编辑母版文本样式</a:t>
            </a:r>
            <a:endParaRPr lang="zh-CN" altLang="zh-CN" sz="1200" dirty="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" panose="020B0503020204020204" pitchFamily="34" charset="-122"/>
              </a:rPr>
              <a:t>第二级</a:t>
            </a:r>
            <a:endParaRPr lang="zh-CN" altLang="zh-CN" sz="1200" dirty="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" panose="020B0503020204020204" pitchFamily="34" charset="-122"/>
              </a:rPr>
              <a:t>第三级</a:t>
            </a:r>
            <a:endParaRPr lang="zh-CN" altLang="zh-CN" sz="1200" dirty="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" panose="020B0503020204020204" pitchFamily="34" charset="-122"/>
              </a:rPr>
              <a:t>第四级</a:t>
            </a:r>
            <a:endParaRPr lang="zh-CN" altLang="zh-CN" sz="1200" dirty="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" panose="020B0503020204020204" pitchFamily="34" charset="-122"/>
              </a:rPr>
              <a:t>第五级</a:t>
            </a:r>
            <a:endParaRPr lang="zh-CN" altLang="zh-CN" sz="1200" dirty="0">
              <a:ea typeface="微软雅黑" panose="020B0503020204020204" pitchFamily="34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>
                <a:ea typeface="微软雅黑" panose="020B0503020204020204" pitchFamily="34" charset="-122"/>
              </a:defRPr>
            </a:lvl1pPr>
          </a:lstStyle>
          <a:p>
            <a:fld id="{7FC76479-D435-4C11-AEC7-F2333278C548}" type="slidenum">
              <a:rPr lang="zh-CN" altLang="en-US" smtClean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FE94283-FC5D-4470-891E-7ADED7C87BE9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76479-D435-4C11-AEC7-F2333278C548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E30F8-2F4D-47C6-8AF4-A7F87FC7CFC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8038F-C93A-40A5-B797-35895AE0894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7EF13-D795-45B6-BBD8-D2CA17388C3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A3DC6-0B1E-41FB-8EA3-FF69F5434C4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F998B-B977-4C6B-8F3E-5C280BB6802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E0B0-1BDF-4CC0-BFEF-5380A737F68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160AD-5206-4E00-B5E5-1C8BC7160F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3A9E6-1CEF-4936-82CC-12938192741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EFF80-9D8F-4662-8EB6-0A86EDD9075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E466D-8C22-4060-942A-EC3CF97C895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63AD8-9E0C-4ACA-BC68-D4019353F22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E70E1-91E9-4A8D-8113-2E93678A165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25DBA-1727-421E-AB0E-27845A23744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D95E7-C905-4A81-9B00-6A3553CF5A2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1D0DB-36C1-4AB0-B9A2-70F373E5B9E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EA156-E6CE-43C1-8C36-68AC3849622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195CD-DB93-4CC5-B545-5E3EA250906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C33C-41EE-4E30-BC86-9B4BCB37E05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4F5AC-C9F8-4BB0-8640-4C3FD1B19E2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A1AA0-811E-47D0-94AC-823A5780EA2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9CD30-0C3E-41E5-9E4F-F7C840ACECB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B3A61-0467-4708-B487-76EC2E31F86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 smtClean="0">
                <a:sym typeface="Calibri Light" panose="020F0302020204030204" pitchFamily="34" charset="0"/>
              </a:rPr>
              <a:t>单击此处编辑母版标题样式</a:t>
            </a:r>
            <a:endParaRPr lang="zh-CN" altLang="zh-CN" dirty="0" smtClean="0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 smtClean="0">
                <a:sym typeface="Calibri" panose="020F0502020204030204" pitchFamily="34" charset="0"/>
              </a:rPr>
              <a:t>单击此处编辑母版文本样式</a:t>
            </a:r>
            <a:endParaRPr lang="zh-CN" altLang="zh-CN" dirty="0" smtClean="0">
              <a:sym typeface="Calibri" panose="020F0502020204030204" pitchFamily="34" charset="0"/>
            </a:endParaRPr>
          </a:p>
          <a:p>
            <a:pPr lvl="1"/>
            <a:r>
              <a:rPr lang="zh-CN" altLang="zh-CN" dirty="0" smtClean="0">
                <a:sym typeface="Calibri" panose="020F0502020204030204" pitchFamily="34" charset="0"/>
              </a:rPr>
              <a:t>第二级</a:t>
            </a:r>
            <a:endParaRPr lang="zh-CN" altLang="zh-CN" dirty="0" smtClean="0">
              <a:sym typeface="Calibri" panose="020F0502020204030204" pitchFamily="34" charset="0"/>
            </a:endParaRPr>
          </a:p>
          <a:p>
            <a:pPr lvl="2"/>
            <a:r>
              <a:rPr lang="zh-CN" altLang="zh-CN" dirty="0" smtClean="0">
                <a:sym typeface="Calibri" panose="020F0502020204030204" pitchFamily="34" charset="0"/>
              </a:rPr>
              <a:t>第三级</a:t>
            </a:r>
            <a:endParaRPr lang="zh-CN" altLang="zh-CN" dirty="0" smtClean="0">
              <a:sym typeface="Calibri" panose="020F0502020204030204" pitchFamily="34" charset="0"/>
            </a:endParaRPr>
          </a:p>
          <a:p>
            <a:pPr lvl="3"/>
            <a:r>
              <a:rPr lang="zh-CN" altLang="zh-CN" dirty="0" smtClean="0">
                <a:sym typeface="Calibri" panose="020F0502020204030204" pitchFamily="34" charset="0"/>
              </a:rPr>
              <a:t>第四级</a:t>
            </a:r>
            <a:endParaRPr lang="zh-CN" altLang="zh-CN" dirty="0" smtClean="0">
              <a:sym typeface="Calibri" panose="020F0502020204030204" pitchFamily="34" charset="0"/>
            </a:endParaRPr>
          </a:p>
          <a:p>
            <a:pPr lvl="4"/>
            <a:r>
              <a:rPr lang="zh-CN" altLang="zh-CN" dirty="0" smtClean="0">
                <a:sym typeface="Calibri" panose="020F0502020204030204" pitchFamily="34" charset="0"/>
              </a:rPr>
              <a:t>第五级</a:t>
            </a:r>
            <a:endParaRPr lang="zh-CN" altLang="zh-CN" dirty="0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5E85FE5-767D-41FB-8018-C1F0E450C888}" type="datetime1">
              <a:rPr lang="zh-CN" altLang="en-US" smtClean="0"/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fld id="{B399BB89-5F07-409E-8345-7C25E030DE91}" type="slidenum">
              <a:rPr lang="zh-CN" altLang="en-US" smtClean="0"/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2" cstate="screen"/>
          <a:srcRect t="15106" b="223"/>
          <a:stretch>
            <a:fillRect/>
          </a:stretch>
        </p:blipFill>
        <p:spPr bwMode="auto">
          <a:xfrm>
            <a:off x="0" y="0"/>
            <a:ext cx="12192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1" cstate="screen"/>
          <a:srcRect b="15564"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4"/>
          <p:cNvSpPr>
            <a:spLocks noChangeArrowheads="1"/>
          </p:cNvSpPr>
          <p:nvPr/>
        </p:nvSpPr>
        <p:spPr bwMode="auto">
          <a:xfrm>
            <a:off x="5447030" y="1419225"/>
            <a:ext cx="1461135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endParaRPr lang="en-US" sz="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矩形 7"/>
          <p:cNvSpPr>
            <a:spLocks noChangeArrowheads="1"/>
          </p:cNvSpPr>
          <p:nvPr/>
        </p:nvSpPr>
        <p:spPr bwMode="auto">
          <a:xfrm>
            <a:off x="4175761" y="5865813"/>
            <a:ext cx="1706880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sz="2000" dirty="0" smtClean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：贾旭</a:t>
            </a:r>
            <a:endParaRPr lang="zh-CN" altLang="en-US" sz="2000" dirty="0">
              <a:solidFill>
                <a:srgbClr val="084C7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8"/>
          <p:cNvSpPr>
            <a:spLocks noChangeArrowheads="1"/>
          </p:cNvSpPr>
          <p:nvPr/>
        </p:nvSpPr>
        <p:spPr bwMode="auto">
          <a:xfrm>
            <a:off x="6039327" y="5865813"/>
            <a:ext cx="2260600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r>
              <a:rPr lang="en-US" sz="200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2020.01.17</a:t>
            </a:r>
            <a:endParaRPr lang="en-US" sz="2000">
              <a:solidFill>
                <a:srgbClr val="084C7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3984625" y="730250"/>
            <a:ext cx="361950" cy="361950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55" name="Freeform 6"/>
          <p:cNvSpPr>
            <a:spLocks noChangeArrowheads="1"/>
          </p:cNvSpPr>
          <p:nvPr/>
        </p:nvSpPr>
        <p:spPr bwMode="auto">
          <a:xfrm>
            <a:off x="6819900" y="3246438"/>
            <a:ext cx="409575" cy="409575"/>
          </a:xfrm>
          <a:custGeom>
            <a:avLst/>
            <a:gdLst>
              <a:gd name="T0" fmla="*/ 329935 w 36"/>
              <a:gd name="T1" fmla="*/ 329935 h 36"/>
              <a:gd name="T2" fmla="*/ 79640 w 36"/>
              <a:gd name="T3" fmla="*/ 329935 h 36"/>
              <a:gd name="T4" fmla="*/ 79640 w 36"/>
              <a:gd name="T5" fmla="*/ 79640 h 36"/>
              <a:gd name="T6" fmla="*/ 329935 w 36"/>
              <a:gd name="T7" fmla="*/ 79640 h 36"/>
              <a:gd name="T8" fmla="*/ 329935 w 36"/>
              <a:gd name="T9" fmla="*/ 329935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29" y="29"/>
                </a:moveTo>
                <a:cubicBezTo>
                  <a:pt x="23" y="36"/>
                  <a:pt x="13" y="36"/>
                  <a:pt x="7" y="29"/>
                </a:cubicBezTo>
                <a:cubicBezTo>
                  <a:pt x="0" y="23"/>
                  <a:pt x="0" y="13"/>
                  <a:pt x="7" y="7"/>
                </a:cubicBezTo>
                <a:cubicBezTo>
                  <a:pt x="13" y="0"/>
                  <a:pt x="23" y="0"/>
                  <a:pt x="29" y="7"/>
                </a:cubicBezTo>
                <a:cubicBezTo>
                  <a:pt x="36" y="13"/>
                  <a:pt x="36" y="23"/>
                  <a:pt x="29" y="29"/>
                </a:cubicBezTo>
                <a:close/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5027613" y="501650"/>
            <a:ext cx="90487" cy="9048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6753225" y="411163"/>
            <a:ext cx="90488" cy="90487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4213225" y="1593850"/>
            <a:ext cx="90488" cy="9048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59" name="Oval 10"/>
          <p:cNvSpPr>
            <a:spLocks noChangeArrowheads="1"/>
          </p:cNvSpPr>
          <p:nvPr/>
        </p:nvSpPr>
        <p:spPr bwMode="auto">
          <a:xfrm>
            <a:off x="5165725" y="4175125"/>
            <a:ext cx="92075" cy="9207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3984625" y="3541713"/>
            <a:ext cx="542925" cy="54451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7067550" y="363538"/>
            <a:ext cx="728663" cy="72866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62" name="Freeform 13"/>
          <p:cNvSpPr>
            <a:spLocks noChangeArrowheads="1"/>
          </p:cNvSpPr>
          <p:nvPr/>
        </p:nvSpPr>
        <p:spPr bwMode="auto">
          <a:xfrm>
            <a:off x="6072188" y="1011238"/>
            <a:ext cx="2087562" cy="3436937"/>
          </a:xfrm>
          <a:custGeom>
            <a:avLst/>
            <a:gdLst>
              <a:gd name="T0" fmla="*/ 1588362 w 184"/>
              <a:gd name="T1" fmla="*/ 0 h 303"/>
              <a:gd name="T2" fmla="*/ 2087562 w 184"/>
              <a:gd name="T3" fmla="*/ 1349820 h 303"/>
              <a:gd name="T4" fmla="*/ 0 w 184"/>
              <a:gd name="T5" fmla="*/ 3436937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3" name="Freeform 14"/>
          <p:cNvSpPr>
            <a:spLocks noChangeArrowheads="1"/>
          </p:cNvSpPr>
          <p:nvPr/>
        </p:nvSpPr>
        <p:spPr bwMode="auto">
          <a:xfrm>
            <a:off x="4984750" y="2360613"/>
            <a:ext cx="9525" cy="147637"/>
          </a:xfrm>
          <a:custGeom>
            <a:avLst/>
            <a:gdLst>
              <a:gd name="T0" fmla="*/ 9525 w 1"/>
              <a:gd name="T1" fmla="*/ 147637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4" name="Freeform 15"/>
          <p:cNvSpPr>
            <a:spLocks noChangeArrowheads="1"/>
          </p:cNvSpPr>
          <p:nvPr/>
        </p:nvSpPr>
        <p:spPr bwMode="auto">
          <a:xfrm>
            <a:off x="5060950" y="1330325"/>
            <a:ext cx="658813" cy="625475"/>
          </a:xfrm>
          <a:custGeom>
            <a:avLst/>
            <a:gdLst>
              <a:gd name="T0" fmla="*/ 0 w 58"/>
              <a:gd name="T1" fmla="*/ 625475 h 55"/>
              <a:gd name="T2" fmla="*/ 658813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5" name="Freeform 16"/>
          <p:cNvSpPr>
            <a:spLocks noChangeArrowheads="1"/>
          </p:cNvSpPr>
          <p:nvPr/>
        </p:nvSpPr>
        <p:spPr bwMode="auto">
          <a:xfrm>
            <a:off x="4618038" y="911225"/>
            <a:ext cx="2906712" cy="2901950"/>
          </a:xfrm>
          <a:custGeom>
            <a:avLst/>
            <a:gdLst>
              <a:gd name="T0" fmla="*/ 2270869 w 256"/>
              <a:gd name="T1" fmla="*/ 2652564 h 256"/>
              <a:gd name="T2" fmla="*/ 1453356 w 256"/>
              <a:gd name="T3" fmla="*/ 2901950 h 256"/>
              <a:gd name="T4" fmla="*/ 0 w 256"/>
              <a:gd name="T5" fmla="*/ 1450975 h 256"/>
              <a:gd name="T6" fmla="*/ 1453356 w 256"/>
              <a:gd name="T7" fmla="*/ 0 h 256"/>
              <a:gd name="T8" fmla="*/ 2906712 w 256"/>
              <a:gd name="T9" fmla="*/ 1450975 h 256"/>
              <a:gd name="T10" fmla="*/ 2543373 w 256"/>
              <a:gd name="T11" fmla="*/ 2414513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200" y="234"/>
                </a:moveTo>
                <a:cubicBezTo>
                  <a:pt x="179" y="248"/>
                  <a:pt x="155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61"/>
                  <a:pt x="244" y="190"/>
                  <a:pt x="224" y="21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6" name="文本框 25"/>
          <p:cNvSpPr>
            <a:spLocks noChangeArrowheads="1"/>
          </p:cNvSpPr>
          <p:nvPr/>
        </p:nvSpPr>
        <p:spPr bwMode="auto">
          <a:xfrm>
            <a:off x="4151313" y="4600893"/>
            <a:ext cx="38404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期末总结汇报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67" name="文本框 26"/>
          <p:cNvSpPr>
            <a:spLocks noChangeArrowheads="1"/>
          </p:cNvSpPr>
          <p:nvPr/>
        </p:nvSpPr>
        <p:spPr bwMode="auto">
          <a:xfrm>
            <a:off x="3576638" y="5441950"/>
            <a:ext cx="5038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 DOLOR SIT AMET CONSECTETUER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8" name="直接连接符 27"/>
          <p:cNvSpPr>
            <a:spLocks noChangeShapeType="1"/>
          </p:cNvSpPr>
          <p:nvPr/>
        </p:nvSpPr>
        <p:spPr bwMode="auto">
          <a:xfrm>
            <a:off x="3676650" y="5430838"/>
            <a:ext cx="48101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117"/>
          <p:cNvSpPr>
            <a:spLocks noChangeArrowheads="1"/>
          </p:cNvSpPr>
          <p:nvPr/>
        </p:nvSpPr>
        <p:spPr bwMode="auto">
          <a:xfrm>
            <a:off x="1985645" y="5696903"/>
            <a:ext cx="4450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保证每周运动量，调整作息时间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加强锻炼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660" y="1158875"/>
            <a:ext cx="7980680" cy="429514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2071370" y="6243955"/>
            <a:ext cx="43141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117"/>
          <p:cNvSpPr>
            <a:spLocks noChangeArrowheads="1"/>
          </p:cNvSpPr>
          <p:nvPr/>
        </p:nvSpPr>
        <p:spPr bwMode="auto">
          <a:xfrm>
            <a:off x="1633855" y="5481638"/>
            <a:ext cx="4450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保证每天基础知识的巩固和学习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巩固基础知识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719580" y="6028690"/>
            <a:ext cx="43141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b="56745"/>
          <a:stretch>
            <a:fillRect/>
          </a:stretch>
        </p:blipFill>
        <p:spPr>
          <a:xfrm>
            <a:off x="1219200" y="1668145"/>
            <a:ext cx="9753600" cy="3164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"/>
          <p:cNvSpPr>
            <a:spLocks noChangeArrowheads="1"/>
          </p:cNvSpPr>
          <p:nvPr/>
        </p:nvSpPr>
        <p:spPr bwMode="auto">
          <a:xfrm>
            <a:off x="4464050" y="2533650"/>
            <a:ext cx="32639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谢谢欣赏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4678363" y="3714750"/>
            <a:ext cx="2820987" cy="307975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 FOR WATCHING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3133725" y="1989138"/>
            <a:ext cx="344488" cy="34131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4125913" y="1774825"/>
            <a:ext cx="85725" cy="8413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5422900" y="1741488"/>
            <a:ext cx="85725" cy="84137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1" name="Oval 9"/>
          <p:cNvSpPr>
            <a:spLocks noChangeArrowheads="1"/>
          </p:cNvSpPr>
          <p:nvPr/>
        </p:nvSpPr>
        <p:spPr bwMode="auto">
          <a:xfrm>
            <a:off x="3351213" y="2800350"/>
            <a:ext cx="85725" cy="8572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2" name="Oval 10"/>
          <p:cNvSpPr>
            <a:spLocks noChangeArrowheads="1"/>
          </p:cNvSpPr>
          <p:nvPr/>
        </p:nvSpPr>
        <p:spPr bwMode="auto">
          <a:xfrm>
            <a:off x="4765675" y="4508500"/>
            <a:ext cx="85725" cy="8572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3" name="Oval 11"/>
          <p:cNvSpPr>
            <a:spLocks noChangeArrowheads="1"/>
          </p:cNvSpPr>
          <p:nvPr/>
        </p:nvSpPr>
        <p:spPr bwMode="auto">
          <a:xfrm>
            <a:off x="3609975" y="4040188"/>
            <a:ext cx="515938" cy="51117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4" name="Oval 12"/>
          <p:cNvSpPr>
            <a:spLocks noChangeArrowheads="1"/>
          </p:cNvSpPr>
          <p:nvPr/>
        </p:nvSpPr>
        <p:spPr bwMode="auto">
          <a:xfrm>
            <a:off x="7797800" y="1398588"/>
            <a:ext cx="692150" cy="685800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5" name="Freeform 13"/>
          <p:cNvSpPr>
            <a:spLocks noChangeArrowheads="1"/>
          </p:cNvSpPr>
          <p:nvPr/>
        </p:nvSpPr>
        <p:spPr bwMode="auto">
          <a:xfrm>
            <a:off x="6853238" y="2008188"/>
            <a:ext cx="1981200" cy="2767012"/>
          </a:xfrm>
          <a:custGeom>
            <a:avLst/>
            <a:gdLst>
              <a:gd name="T0" fmla="*/ 1507435 w 184"/>
              <a:gd name="T1" fmla="*/ 0 h 303"/>
              <a:gd name="T2" fmla="*/ 1981200 w 184"/>
              <a:gd name="T3" fmla="*/ 1086714 h 303"/>
              <a:gd name="T4" fmla="*/ 0 w 184"/>
              <a:gd name="T5" fmla="*/ 2767012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636" name="Freeform 14"/>
          <p:cNvSpPr>
            <a:spLocks noChangeArrowheads="1"/>
          </p:cNvSpPr>
          <p:nvPr/>
        </p:nvSpPr>
        <p:spPr bwMode="auto">
          <a:xfrm>
            <a:off x="4213225" y="2922588"/>
            <a:ext cx="7938" cy="138112"/>
          </a:xfrm>
          <a:custGeom>
            <a:avLst/>
            <a:gdLst>
              <a:gd name="T0" fmla="*/ 7938 w 1"/>
              <a:gd name="T1" fmla="*/ 138112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637" name="Freeform 15"/>
          <p:cNvSpPr>
            <a:spLocks noChangeArrowheads="1"/>
          </p:cNvSpPr>
          <p:nvPr/>
        </p:nvSpPr>
        <p:spPr bwMode="auto">
          <a:xfrm>
            <a:off x="4222750" y="2433638"/>
            <a:ext cx="377825" cy="357187"/>
          </a:xfrm>
          <a:custGeom>
            <a:avLst/>
            <a:gdLst>
              <a:gd name="T0" fmla="*/ 0 w 58"/>
              <a:gd name="T1" fmla="*/ 357187 h 55"/>
              <a:gd name="T2" fmla="*/ 377825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638" name="任意多边形 24"/>
          <p:cNvSpPr>
            <a:spLocks noChangeArrowheads="1"/>
          </p:cNvSpPr>
          <p:nvPr/>
        </p:nvSpPr>
        <p:spPr bwMode="auto">
          <a:xfrm>
            <a:off x="4011613" y="2300288"/>
            <a:ext cx="4170362" cy="1606550"/>
          </a:xfrm>
          <a:custGeom>
            <a:avLst/>
            <a:gdLst>
              <a:gd name="T0" fmla="*/ 267790 w 4170372"/>
              <a:gd name="T1" fmla="*/ 0 h 1606716"/>
              <a:gd name="T2" fmla="*/ 3902572 w 4170372"/>
              <a:gd name="T3" fmla="*/ 0 h 1606716"/>
              <a:gd name="T4" fmla="*/ 4170362 w 4170372"/>
              <a:gd name="T5" fmla="*/ 267763 h 1606716"/>
              <a:gd name="T6" fmla="*/ 4170362 w 4170372"/>
              <a:gd name="T7" fmla="*/ 1338787 h 1606716"/>
              <a:gd name="T8" fmla="*/ 3902572 w 4170372"/>
              <a:gd name="T9" fmla="*/ 1606550 h 1606716"/>
              <a:gd name="T10" fmla="*/ 3523358 w 4170372"/>
              <a:gd name="T11" fmla="*/ 1606550 h 1606716"/>
              <a:gd name="T12" fmla="*/ 3523358 w 4170372"/>
              <a:gd name="T13" fmla="*/ 1574492 h 1606716"/>
              <a:gd name="T14" fmla="*/ 3890364 w 4170372"/>
              <a:gd name="T15" fmla="*/ 1574492 h 1606716"/>
              <a:gd name="T16" fmla="*/ 4144947 w 4170372"/>
              <a:gd name="T17" fmla="*/ 1316228 h 1606716"/>
              <a:gd name="T18" fmla="*/ 4144947 w 4170372"/>
              <a:gd name="T19" fmla="*/ 283202 h 1606716"/>
              <a:gd name="T20" fmla="*/ 3890364 w 4170372"/>
              <a:gd name="T21" fmla="*/ 24937 h 1606716"/>
              <a:gd name="T22" fmla="*/ 287836 w 4170372"/>
              <a:gd name="T23" fmla="*/ 24937 h 1606716"/>
              <a:gd name="T24" fmla="*/ 33252 w 4170372"/>
              <a:gd name="T25" fmla="*/ 283202 h 1606716"/>
              <a:gd name="T26" fmla="*/ 33252 w 4170372"/>
              <a:gd name="T27" fmla="*/ 1316228 h 1606716"/>
              <a:gd name="T28" fmla="*/ 287836 w 4170372"/>
              <a:gd name="T29" fmla="*/ 1574492 h 1606716"/>
              <a:gd name="T30" fmla="*/ 664748 w 4170372"/>
              <a:gd name="T31" fmla="*/ 1574492 h 1606716"/>
              <a:gd name="T32" fmla="*/ 664748 w 4170372"/>
              <a:gd name="T33" fmla="*/ 1606550 h 1606716"/>
              <a:gd name="T34" fmla="*/ 267790 w 4170372"/>
              <a:gd name="T35" fmla="*/ 1606550 h 1606716"/>
              <a:gd name="T36" fmla="*/ 0 w 4170372"/>
              <a:gd name="T37" fmla="*/ 1338787 h 1606716"/>
              <a:gd name="T38" fmla="*/ 0 w 4170372"/>
              <a:gd name="T39" fmla="*/ 267763 h 1606716"/>
              <a:gd name="T40" fmla="*/ 267790 w 4170372"/>
              <a:gd name="T41" fmla="*/ 0 h 160671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70372"/>
              <a:gd name="T64" fmla="*/ 0 h 1606716"/>
              <a:gd name="T65" fmla="*/ 4170372 w 4170372"/>
              <a:gd name="T66" fmla="*/ 1606716 h 160671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70372" h="1606716">
                <a:moveTo>
                  <a:pt x="267791" y="0"/>
                </a:moveTo>
                <a:lnTo>
                  <a:pt x="3902581" y="0"/>
                </a:lnTo>
                <a:cubicBezTo>
                  <a:pt x="4050478" y="0"/>
                  <a:pt x="4170372" y="119894"/>
                  <a:pt x="4170372" y="267791"/>
                </a:cubicBezTo>
                <a:lnTo>
                  <a:pt x="4170372" y="1338925"/>
                </a:lnTo>
                <a:cubicBezTo>
                  <a:pt x="4170372" y="1486822"/>
                  <a:pt x="4050478" y="1606716"/>
                  <a:pt x="3902581" y="1606716"/>
                </a:cubicBezTo>
                <a:lnTo>
                  <a:pt x="3523366" y="1606716"/>
                </a:lnTo>
                <a:lnTo>
                  <a:pt x="3523366" y="1574655"/>
                </a:lnTo>
                <a:lnTo>
                  <a:pt x="3890373" y="1574655"/>
                </a:lnTo>
                <a:cubicBezTo>
                  <a:pt x="4030976" y="1574655"/>
                  <a:pt x="4144957" y="1459014"/>
                  <a:pt x="4144957" y="1316364"/>
                </a:cubicBezTo>
                <a:lnTo>
                  <a:pt x="4144957" y="283231"/>
                </a:lnTo>
                <a:cubicBezTo>
                  <a:pt x="4144957" y="140581"/>
                  <a:pt x="4030976" y="24940"/>
                  <a:pt x="3890373" y="24940"/>
                </a:cubicBezTo>
                <a:lnTo>
                  <a:pt x="287837" y="24940"/>
                </a:lnTo>
                <a:cubicBezTo>
                  <a:pt x="147233" y="24940"/>
                  <a:pt x="33252" y="140581"/>
                  <a:pt x="33252" y="283231"/>
                </a:cubicBezTo>
                <a:lnTo>
                  <a:pt x="33252" y="1316364"/>
                </a:lnTo>
                <a:cubicBezTo>
                  <a:pt x="33252" y="1459014"/>
                  <a:pt x="147233" y="1574655"/>
                  <a:pt x="287837" y="1574655"/>
                </a:cubicBezTo>
                <a:lnTo>
                  <a:pt x="664750" y="1574655"/>
                </a:lnTo>
                <a:lnTo>
                  <a:pt x="664750" y="1606716"/>
                </a:lnTo>
                <a:lnTo>
                  <a:pt x="267791" y="1606716"/>
                </a:lnTo>
                <a:cubicBezTo>
                  <a:pt x="119894" y="1606716"/>
                  <a:pt x="0" y="1486822"/>
                  <a:pt x="0" y="1338925"/>
                </a:cubicBezTo>
                <a:lnTo>
                  <a:pt x="0" y="267791"/>
                </a:lnTo>
                <a:cubicBezTo>
                  <a:pt x="0" y="119894"/>
                  <a:pt x="119894" y="0"/>
                  <a:pt x="267791" y="0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solidFill>
              <a:schemeClr val="bg1"/>
            </a:solidFill>
            <a:miter lim="800000"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6"/>
          <p:cNvPicPr>
            <a:picLocks noChangeAspect="1" noChangeArrowheads="1"/>
          </p:cNvPicPr>
          <p:nvPr/>
        </p:nvPicPr>
        <p:blipFill>
          <a:blip r:embed="rId1" cstate="screen"/>
          <a:srcRect t="15106" b="223"/>
          <a:stretch>
            <a:fillRect/>
          </a:stretch>
        </p:blipFill>
        <p:spPr bwMode="auto">
          <a:xfrm>
            <a:off x="0" y="0"/>
            <a:ext cx="12192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组合 55"/>
          <p:cNvGrpSpPr/>
          <p:nvPr/>
        </p:nvGrpSpPr>
        <p:grpSpPr bwMode="auto">
          <a:xfrm>
            <a:off x="890588" y="1371600"/>
            <a:ext cx="3929062" cy="3843338"/>
            <a:chOff x="0" y="0"/>
            <a:chExt cx="1390650" cy="1360488"/>
          </a:xfrm>
        </p:grpSpPr>
        <p:sp>
          <p:nvSpPr>
            <p:cNvPr id="515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6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6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6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7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7301548" y="1769110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学期工作总结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125" name="组合 27"/>
          <p:cNvGrpSpPr/>
          <p:nvPr/>
        </p:nvGrpSpPr>
        <p:grpSpPr bwMode="auto">
          <a:xfrm>
            <a:off x="6166485" y="1508760"/>
            <a:ext cx="922338" cy="1065213"/>
            <a:chOff x="0" y="0"/>
            <a:chExt cx="1179513" cy="1360488"/>
          </a:xfrm>
        </p:grpSpPr>
        <p:sp>
          <p:nvSpPr>
            <p:cNvPr id="5153" name="文本框 13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54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55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6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7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58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6" name="组合 28"/>
          <p:cNvGrpSpPr/>
          <p:nvPr/>
        </p:nvGrpSpPr>
        <p:grpSpPr bwMode="auto">
          <a:xfrm>
            <a:off x="6166485" y="2826385"/>
            <a:ext cx="922338" cy="1065213"/>
            <a:chOff x="0" y="0"/>
            <a:chExt cx="1179513" cy="1360488"/>
          </a:xfrm>
        </p:grpSpPr>
        <p:sp>
          <p:nvSpPr>
            <p:cNvPr id="5147" name="文本框 29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8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49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0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1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52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7" name="组合 35"/>
          <p:cNvGrpSpPr/>
          <p:nvPr/>
        </p:nvGrpSpPr>
        <p:grpSpPr bwMode="auto">
          <a:xfrm>
            <a:off x="6166485" y="4144010"/>
            <a:ext cx="922338" cy="1065213"/>
            <a:chOff x="0" y="0"/>
            <a:chExt cx="1179513" cy="1360488"/>
          </a:xfrm>
        </p:grpSpPr>
        <p:sp>
          <p:nvSpPr>
            <p:cNvPr id="5141" name="文本框 3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2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43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44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45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46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7301548" y="3091498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新学期展望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30" name="矩形 1"/>
          <p:cNvSpPr>
            <a:spLocks noChangeArrowheads="1"/>
          </p:cNvSpPr>
          <p:nvPr/>
        </p:nvSpPr>
        <p:spPr bwMode="auto">
          <a:xfrm>
            <a:off x="7301548" y="4404360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对个人的要求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32" name="MH_Others_1"/>
          <p:cNvSpPr>
            <a:spLocks noChangeArrowheads="1"/>
          </p:cNvSpPr>
          <p:nvPr/>
        </p:nvSpPr>
        <p:spPr bwMode="auto">
          <a:xfrm>
            <a:off x="2114550" y="3619500"/>
            <a:ext cx="1871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3" name="文本框 53"/>
          <p:cNvSpPr>
            <a:spLocks noChangeArrowheads="1"/>
          </p:cNvSpPr>
          <p:nvPr/>
        </p:nvSpPr>
        <p:spPr bwMode="auto">
          <a:xfrm>
            <a:off x="2032000" y="2573338"/>
            <a:ext cx="18764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4" name="直接连接符 54"/>
          <p:cNvSpPr>
            <a:spLocks noChangeShapeType="1"/>
          </p:cNvSpPr>
          <p:nvPr/>
        </p:nvSpPr>
        <p:spPr bwMode="auto">
          <a:xfrm>
            <a:off x="2197100" y="3609975"/>
            <a:ext cx="1570038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/>
          <p:nvPr/>
        </p:nvGrpSpPr>
        <p:grpSpPr bwMode="auto">
          <a:xfrm>
            <a:off x="4132263" y="660400"/>
            <a:ext cx="3927475" cy="3843338"/>
            <a:chOff x="0" y="0"/>
            <a:chExt cx="1390650" cy="1360488"/>
          </a:xfrm>
        </p:grpSpPr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15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15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16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147" name="文本框 17"/>
          <p:cNvSpPr>
            <a:spLocks noChangeArrowheads="1"/>
          </p:cNvSpPr>
          <p:nvPr/>
        </p:nvSpPr>
        <p:spPr bwMode="auto">
          <a:xfrm>
            <a:off x="5334000" y="12160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3719195" y="4777740"/>
            <a:ext cx="4754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学期工作总结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MH_SubTitle_1"/>
          <p:cNvSpPr>
            <a:spLocks noChangeArrowheads="1"/>
          </p:cNvSpPr>
          <p:nvPr/>
        </p:nvSpPr>
        <p:spPr bwMode="auto">
          <a:xfrm>
            <a:off x="2263775" y="1925638"/>
            <a:ext cx="1905000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9" name="MH_Text_1"/>
          <p:cNvSpPr>
            <a:spLocks noChangeArrowheads="1"/>
          </p:cNvSpPr>
          <p:nvPr/>
        </p:nvSpPr>
        <p:spPr bwMode="auto">
          <a:xfrm>
            <a:off x="2372360" y="2640013"/>
            <a:ext cx="168751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完成学院的课程要求。《自然语言处理》、《机器学习》完成论文分享。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40" name="MH_SubTitle_2"/>
          <p:cNvSpPr>
            <a:spLocks noChangeArrowheads="1"/>
          </p:cNvSpPr>
          <p:nvPr/>
        </p:nvSpPr>
        <p:spPr bwMode="auto">
          <a:xfrm>
            <a:off x="5210175" y="1925638"/>
            <a:ext cx="1905000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小米项目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1" name="MH_Text_2"/>
          <p:cNvSpPr>
            <a:spLocks noChangeArrowheads="1"/>
          </p:cNvSpPr>
          <p:nvPr/>
        </p:nvSpPr>
        <p:spPr bwMode="auto">
          <a:xfrm>
            <a:off x="5379085" y="2640330"/>
            <a:ext cx="1567815" cy="118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份项目报告和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份数据标注说明文档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42" name="MH_SubTitle_3"/>
          <p:cNvSpPr>
            <a:spLocks noChangeArrowheads="1"/>
          </p:cNvSpPr>
          <p:nvPr/>
        </p:nvSpPr>
        <p:spPr bwMode="auto">
          <a:xfrm>
            <a:off x="8105775" y="1925638"/>
            <a:ext cx="1905000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食品项目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3" name="MH_Text_3"/>
          <p:cNvSpPr>
            <a:spLocks noChangeArrowheads="1"/>
          </p:cNvSpPr>
          <p:nvPr/>
        </p:nvSpPr>
        <p:spPr bwMode="auto">
          <a:xfrm>
            <a:off x="8213725" y="2640013"/>
            <a:ext cx="1689100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设计了基于传染病模型的食品风险关联模型。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44" name="MH_SubTitle_4"/>
          <p:cNvSpPr>
            <a:spLocks noChangeArrowheads="1"/>
          </p:cNvSpPr>
          <p:nvPr/>
        </p:nvSpPr>
        <p:spPr bwMode="auto">
          <a:xfrm>
            <a:off x="3841750" y="4367213"/>
            <a:ext cx="1905000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产业项目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5" name="MH_Text_4"/>
          <p:cNvSpPr>
            <a:spLocks noChangeArrowheads="1"/>
          </p:cNvSpPr>
          <p:nvPr/>
        </p:nvSpPr>
        <p:spPr bwMode="auto">
          <a:xfrm>
            <a:off x="3950335" y="5081588"/>
            <a:ext cx="168751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组织项目组成员进行讨论。参与答辩、开题和年度报告的写作。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46" name="MH_SubTitle_5"/>
          <p:cNvSpPr>
            <a:spLocks noChangeArrowheads="1"/>
          </p:cNvSpPr>
          <p:nvPr/>
        </p:nvSpPr>
        <p:spPr bwMode="auto">
          <a:xfrm>
            <a:off x="6608763" y="4367213"/>
            <a:ext cx="1905000" cy="714375"/>
          </a:xfrm>
          <a:custGeom>
            <a:avLst/>
            <a:gdLst>
              <a:gd name="T0" fmla="*/ 2147483647 w 30720"/>
              <a:gd name="T1" fmla="*/ 2147483647 h 11496"/>
              <a:gd name="T2" fmla="*/ 2147483647 w 30720"/>
              <a:gd name="T3" fmla="*/ 2147483647 h 11496"/>
              <a:gd name="T4" fmla="*/ 2147483647 w 30720"/>
              <a:gd name="T5" fmla="*/ 2147483647 h 11496"/>
              <a:gd name="T6" fmla="*/ 2147483647 w 30720"/>
              <a:gd name="T7" fmla="*/ 2147483647 h 11496"/>
              <a:gd name="T8" fmla="*/ 2147483647 w 30720"/>
              <a:gd name="T9" fmla="*/ 2147483647 h 11496"/>
              <a:gd name="T10" fmla="*/ 2147483647 w 30720"/>
              <a:gd name="T11" fmla="*/ 2147483647 h 11496"/>
              <a:gd name="T12" fmla="*/ 2147483647 w 30720"/>
              <a:gd name="T13" fmla="*/ 2147483647 h 11496"/>
              <a:gd name="T14" fmla="*/ 2147483647 w 30720"/>
              <a:gd name="T15" fmla="*/ 2147483647 h 11496"/>
              <a:gd name="T16" fmla="*/ 2147483647 w 30720"/>
              <a:gd name="T17" fmla="*/ 2147483647 h 11496"/>
              <a:gd name="T18" fmla="*/ 2147483647 w 30720"/>
              <a:gd name="T19" fmla="*/ 2147483647 h 11496"/>
              <a:gd name="T20" fmla="*/ 2147483647 w 30720"/>
              <a:gd name="T21" fmla="*/ 2147483647 h 11496"/>
              <a:gd name="T22" fmla="*/ 2147483647 w 30720"/>
              <a:gd name="T23" fmla="*/ 2147483647 h 11496"/>
              <a:gd name="T24" fmla="*/ 2147483647 w 30720"/>
              <a:gd name="T25" fmla="*/ 2147483647 h 11496"/>
              <a:gd name="T26" fmla="*/ 2147483647 w 30720"/>
              <a:gd name="T27" fmla="*/ 2147483647 h 11496"/>
              <a:gd name="T28" fmla="*/ 2147483647 w 30720"/>
              <a:gd name="T29" fmla="*/ 2147483647 h 11496"/>
              <a:gd name="T30" fmla="*/ 2147483647 w 30720"/>
              <a:gd name="T31" fmla="*/ 2147483647 h 11496"/>
              <a:gd name="T32" fmla="*/ 2147483647 w 30720"/>
              <a:gd name="T33" fmla="*/ 2147483647 h 11496"/>
              <a:gd name="T34" fmla="*/ 2147483647 w 30720"/>
              <a:gd name="T35" fmla="*/ 2147483647 h 11496"/>
              <a:gd name="T36" fmla="*/ 2147483647 w 30720"/>
              <a:gd name="T37" fmla="*/ 2147483647 h 11496"/>
              <a:gd name="T38" fmla="*/ 2147483647 w 30720"/>
              <a:gd name="T39" fmla="*/ 2147483647 h 11496"/>
              <a:gd name="T40" fmla="*/ 2147483647 w 30720"/>
              <a:gd name="T41" fmla="*/ 2147483647 h 11496"/>
              <a:gd name="T42" fmla="*/ 2147483647 w 30720"/>
              <a:gd name="T43" fmla="*/ 2147483647 h 11496"/>
              <a:gd name="T44" fmla="*/ 2147483647 w 30720"/>
              <a:gd name="T45" fmla="*/ 2147483647 h 11496"/>
              <a:gd name="T46" fmla="*/ 2147483647 w 30720"/>
              <a:gd name="T47" fmla="*/ 2147483647 h 11496"/>
              <a:gd name="T48" fmla="*/ 2147483647 w 30720"/>
              <a:gd name="T49" fmla="*/ 2147483647 h 11496"/>
              <a:gd name="T50" fmla="*/ 2147483647 w 30720"/>
              <a:gd name="T51" fmla="*/ 2147483647 h 11496"/>
              <a:gd name="T52" fmla="*/ 2147483647 w 30720"/>
              <a:gd name="T53" fmla="*/ 2147483647 h 11496"/>
              <a:gd name="T54" fmla="*/ 2147483647 w 30720"/>
              <a:gd name="T55" fmla="*/ 2147483647 h 11496"/>
              <a:gd name="T56" fmla="*/ 2147483647 w 30720"/>
              <a:gd name="T57" fmla="*/ 2147483647 h 11496"/>
              <a:gd name="T58" fmla="*/ 2147483647 w 30720"/>
              <a:gd name="T59" fmla="*/ 2147483647 h 11496"/>
              <a:gd name="T60" fmla="*/ 2147483647 w 30720"/>
              <a:gd name="T61" fmla="*/ 2147483647 h 11496"/>
              <a:gd name="T62" fmla="*/ 2147483647 w 30720"/>
              <a:gd name="T63" fmla="*/ 2147483647 h 11496"/>
              <a:gd name="T64" fmla="*/ 2147483647 w 30720"/>
              <a:gd name="T65" fmla="*/ 2147483647 h 11496"/>
              <a:gd name="T66" fmla="*/ 2147483647 w 30720"/>
              <a:gd name="T67" fmla="*/ 2147483647 h 11496"/>
              <a:gd name="T68" fmla="*/ 2147483647 w 30720"/>
              <a:gd name="T69" fmla="*/ 2147483647 h 11496"/>
              <a:gd name="T70" fmla="*/ 2147483647 w 30720"/>
              <a:gd name="T71" fmla="*/ 2147483647 h 11496"/>
              <a:gd name="T72" fmla="*/ 2147483647 w 30720"/>
              <a:gd name="T73" fmla="*/ 2147483647 h 11496"/>
              <a:gd name="T74" fmla="*/ 2147483647 w 30720"/>
              <a:gd name="T75" fmla="*/ 2147483647 h 11496"/>
              <a:gd name="T76" fmla="*/ 2147483647 w 30720"/>
              <a:gd name="T77" fmla="*/ 2147483647 h 11496"/>
              <a:gd name="T78" fmla="*/ 2147483647 w 30720"/>
              <a:gd name="T79" fmla="*/ 2147483647 h 11496"/>
              <a:gd name="T80" fmla="*/ 2147483647 w 30720"/>
              <a:gd name="T81" fmla="*/ 2147483647 h 11496"/>
              <a:gd name="T82" fmla="*/ 2147483647 w 30720"/>
              <a:gd name="T83" fmla="*/ 2147483647 h 11496"/>
              <a:gd name="T84" fmla="*/ 2147483647 w 30720"/>
              <a:gd name="T85" fmla="*/ 2147483647 h 11496"/>
              <a:gd name="T86" fmla="*/ 2147483647 w 30720"/>
              <a:gd name="T87" fmla="*/ 2147483647 h 11496"/>
              <a:gd name="T88" fmla="*/ 2147483647 w 30720"/>
              <a:gd name="T89" fmla="*/ 2147483647 h 11496"/>
              <a:gd name="T90" fmla="*/ 2147483647 w 30720"/>
              <a:gd name="T91" fmla="*/ 2147483647 h 11496"/>
              <a:gd name="T92" fmla="*/ 2147483647 w 30720"/>
              <a:gd name="T93" fmla="*/ 2147483647 h 11496"/>
              <a:gd name="T94" fmla="*/ 2147483647 w 30720"/>
              <a:gd name="T95" fmla="*/ 2147483647 h 11496"/>
              <a:gd name="T96" fmla="*/ 2147483647 w 30720"/>
              <a:gd name="T97" fmla="*/ 2147483647 h 11496"/>
              <a:gd name="T98" fmla="*/ 2147483647 w 30720"/>
              <a:gd name="T99" fmla="*/ 2147483647 h 11496"/>
              <a:gd name="T100" fmla="*/ 2147483647 w 30720"/>
              <a:gd name="T101" fmla="*/ 2147483647 h 11496"/>
              <a:gd name="T102" fmla="*/ 2147483647 w 30720"/>
              <a:gd name="T103" fmla="*/ 2147483647 h 11496"/>
              <a:gd name="T104" fmla="*/ 2147483647 w 30720"/>
              <a:gd name="T105" fmla="*/ 2147483647 h 11496"/>
              <a:gd name="T106" fmla="*/ 2147483647 w 30720"/>
              <a:gd name="T107" fmla="*/ 2147483647 h 11496"/>
              <a:gd name="T108" fmla="*/ 2147483647 w 30720"/>
              <a:gd name="T109" fmla="*/ 2147483647 h 11496"/>
              <a:gd name="T110" fmla="*/ 2147483647 w 30720"/>
              <a:gd name="T111" fmla="*/ 2147483647 h 11496"/>
              <a:gd name="T112" fmla="*/ 2147483647 w 30720"/>
              <a:gd name="T113" fmla="*/ 2147483647 h 11496"/>
              <a:gd name="T114" fmla="*/ 2147483647 w 30720"/>
              <a:gd name="T115" fmla="*/ 2147483647 h 11496"/>
              <a:gd name="T116" fmla="*/ 2147483647 w 30720"/>
              <a:gd name="T117" fmla="*/ 2147483647 h 11496"/>
              <a:gd name="T118" fmla="*/ 2147483647 w 30720"/>
              <a:gd name="T119" fmla="*/ 2147483647 h 11496"/>
              <a:gd name="T120" fmla="*/ 2147483647 w 30720"/>
              <a:gd name="T121" fmla="*/ 2147483647 h 11496"/>
              <a:gd name="T122" fmla="*/ 2147483647 w 30720"/>
              <a:gd name="T123" fmla="*/ 2147483647 h 11496"/>
              <a:gd name="T124" fmla="*/ 2147483647 w 30720"/>
              <a:gd name="T125" fmla="*/ 2147483647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720"/>
              <a:gd name="T190" fmla="*/ 0 h 11496"/>
              <a:gd name="T191" fmla="*/ 30720 w 30720"/>
              <a:gd name="T192" fmla="*/ 11496 h 1149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新项目申请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7" name="MH_Text_5"/>
          <p:cNvSpPr>
            <a:spLocks noChangeArrowheads="1"/>
          </p:cNvSpPr>
          <p:nvPr/>
        </p:nvSpPr>
        <p:spPr bwMode="auto">
          <a:xfrm>
            <a:off x="6717348" y="5081588"/>
            <a:ext cx="1687512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参与新项目的申请工作。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48" name="矩形 1"/>
          <p:cNvSpPr>
            <a:spLocks noChangeArrowheads="1"/>
          </p:cNvSpPr>
          <p:nvPr/>
        </p:nvSpPr>
        <p:spPr bwMode="auto">
          <a:xfrm>
            <a:off x="1233488" y="35242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学期工作总结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177" name="组合 23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7178" name="文本框 24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7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18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718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718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18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/>
          <p:nvPr/>
        </p:nvGrpSpPr>
        <p:grpSpPr bwMode="auto">
          <a:xfrm>
            <a:off x="4132263" y="698500"/>
            <a:ext cx="3927475" cy="3843338"/>
            <a:chOff x="0" y="0"/>
            <a:chExt cx="1390650" cy="1360488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27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27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28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1267" name="文本框 17"/>
          <p:cNvSpPr>
            <a:spLocks noChangeArrowheads="1"/>
          </p:cNvSpPr>
          <p:nvPr/>
        </p:nvSpPr>
        <p:spPr bwMode="auto">
          <a:xfrm>
            <a:off x="5334000" y="12541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4099560" y="4747260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新学期展望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MH_Other_1"/>
          <p:cNvSpPr>
            <a:spLocks noChangeArrowheads="1"/>
          </p:cNvSpPr>
          <p:nvPr/>
        </p:nvSpPr>
        <p:spPr bwMode="auto">
          <a:xfrm rot="180000">
            <a:off x="3040063" y="3415983"/>
            <a:ext cx="5921375" cy="123825"/>
          </a:xfrm>
          <a:prstGeom prst="roundRect">
            <a:avLst>
              <a:gd name="adj" fmla="val 34528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531" name="MH_Other_2"/>
          <p:cNvSpPr>
            <a:spLocks noChangeArrowheads="1"/>
          </p:cNvSpPr>
          <p:nvPr/>
        </p:nvSpPr>
        <p:spPr bwMode="auto">
          <a:xfrm>
            <a:off x="3635375" y="3247708"/>
            <a:ext cx="460375" cy="460375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FFFF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2" name="MH_Other_3"/>
          <p:cNvSpPr>
            <a:spLocks noChangeArrowheads="1"/>
          </p:cNvSpPr>
          <p:nvPr/>
        </p:nvSpPr>
        <p:spPr bwMode="auto">
          <a:xfrm rot="21300000">
            <a:off x="5724525" y="3247708"/>
            <a:ext cx="460375" cy="460375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FFFF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3" name="MH_Other_4"/>
          <p:cNvSpPr>
            <a:spLocks noChangeArrowheads="1"/>
          </p:cNvSpPr>
          <p:nvPr/>
        </p:nvSpPr>
        <p:spPr bwMode="auto">
          <a:xfrm>
            <a:off x="7813675" y="3247708"/>
            <a:ext cx="460375" cy="460375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FFFF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4" name="MH_SubTitle_1"/>
          <p:cNvSpPr>
            <a:spLocks noChangeArrowheads="1"/>
          </p:cNvSpPr>
          <p:nvPr/>
        </p:nvSpPr>
        <p:spPr bwMode="auto">
          <a:xfrm>
            <a:off x="3235325" y="1489710"/>
            <a:ext cx="2116138" cy="1157288"/>
          </a:xfrm>
          <a:prstGeom prst="wedgeRoundRectCallout">
            <a:avLst>
              <a:gd name="adj1" fmla="val -19366"/>
              <a:gd name="adj2" fmla="val 76764"/>
              <a:gd name="adj3" fmla="val 16667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8000"/>
              </a:lnSpc>
              <a:spcAft>
                <a:spcPts val="30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项目工作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8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完成项目各项中期检查等工作。完成一项专利申请工作。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6" name="MH_SubTitle_1"/>
          <p:cNvSpPr>
            <a:spLocks noChangeArrowheads="1"/>
          </p:cNvSpPr>
          <p:nvPr/>
        </p:nvSpPr>
        <p:spPr bwMode="auto">
          <a:xfrm>
            <a:off x="7532688" y="4442460"/>
            <a:ext cx="2117725" cy="1157288"/>
          </a:xfrm>
          <a:prstGeom prst="wedgeRoundRectCallout">
            <a:avLst>
              <a:gd name="adj1" fmla="val -25847"/>
              <a:gd name="adj2" fmla="val -87366"/>
              <a:gd name="adj3" fmla="val 16667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8000"/>
              </a:lnSpc>
              <a:spcAft>
                <a:spcPts val="30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论文开展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8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加大对论文时间的投入工作，尽快完成入门。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7" name="矩形 1"/>
          <p:cNvSpPr>
            <a:spLocks noChangeArrowheads="1"/>
          </p:cNvSpPr>
          <p:nvPr/>
        </p:nvSpPr>
        <p:spPr bwMode="auto">
          <a:xfrm>
            <a:off x="1233488" y="35242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协调项目工作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2319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2320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2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32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32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等腰三角形 1"/>
          <p:cNvSpPr/>
          <p:nvPr/>
        </p:nvSpPr>
        <p:spPr>
          <a:xfrm>
            <a:off x="5456555" y="3844925"/>
            <a:ext cx="995680" cy="72136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17"/>
          <p:cNvSpPr>
            <a:spLocks noChangeArrowheads="1"/>
          </p:cNvSpPr>
          <p:nvPr/>
        </p:nvSpPr>
        <p:spPr bwMode="auto">
          <a:xfrm>
            <a:off x="6664325" y="1362075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拓展为对话领域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483" name="矩形 124"/>
          <p:cNvSpPr>
            <a:spLocks noChangeArrowheads="1"/>
          </p:cNvSpPr>
          <p:nvPr/>
        </p:nvSpPr>
        <p:spPr bwMode="auto">
          <a:xfrm>
            <a:off x="6664325" y="1874838"/>
            <a:ext cx="40560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先从任务型对话开始，形成一定的理论基础。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再将研究方向逐步拓展为整个对话系统的内容，包括意图识别、对话管理、对话生成等工作。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484" name="矩形 117"/>
          <p:cNvSpPr>
            <a:spLocks noChangeArrowheads="1"/>
          </p:cNvSpPr>
          <p:nvPr/>
        </p:nvSpPr>
        <p:spPr bwMode="auto">
          <a:xfrm>
            <a:off x="1444625" y="4200843"/>
            <a:ext cx="292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加强基础理论的研究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485" name="矩形 124"/>
          <p:cNvSpPr>
            <a:spLocks noChangeArrowheads="1"/>
          </p:cNvSpPr>
          <p:nvPr/>
        </p:nvSpPr>
        <p:spPr bwMode="auto">
          <a:xfrm>
            <a:off x="1444625" y="4713605"/>
            <a:ext cx="405606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不局限于具体的某项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NLP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方向，结合项目要求和理论基础，拓展研究内容和方向。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486" name="图片 39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>
            <a:off x="1524000" y="1225550"/>
            <a:ext cx="41783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图片 7"/>
          <p:cNvPicPr>
            <a:picLocks noChangeAspect="1" noChangeArrowheads="1"/>
          </p:cNvPicPr>
          <p:nvPr/>
        </p:nvPicPr>
        <p:blipFill>
          <a:blip r:embed="rId2" cstate="screen">
            <a:grayscl/>
          </a:blip>
          <a:srcRect/>
          <a:stretch>
            <a:fillRect/>
          </a:stretch>
        </p:blipFill>
        <p:spPr bwMode="auto">
          <a:xfrm>
            <a:off x="6454775" y="3694113"/>
            <a:ext cx="4183063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直接连接符 8"/>
          <p:cNvSpPr>
            <a:spLocks noChangeShapeType="1"/>
          </p:cNvSpPr>
          <p:nvPr/>
        </p:nvSpPr>
        <p:spPr bwMode="auto">
          <a:xfrm>
            <a:off x="1524000" y="4675505"/>
            <a:ext cx="18510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489" name="直接连接符 9"/>
          <p:cNvSpPr>
            <a:spLocks noChangeShapeType="1"/>
          </p:cNvSpPr>
          <p:nvPr/>
        </p:nvSpPr>
        <p:spPr bwMode="auto">
          <a:xfrm>
            <a:off x="6751638" y="1824038"/>
            <a:ext cx="18510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490" name="矩形 1"/>
          <p:cNvSpPr>
            <a:spLocks noChangeArrowheads="1"/>
          </p:cNvSpPr>
          <p:nvPr/>
        </p:nvSpPr>
        <p:spPr bwMode="auto">
          <a:xfrm>
            <a:off x="1233488" y="35242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论文研究方向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0491" name="组合 19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20492" name="文本框 20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93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494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495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496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497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六边形 18"/>
          <p:cNvSpPr>
            <a:spLocks noChangeArrowheads="1"/>
          </p:cNvSpPr>
          <p:nvPr/>
        </p:nvSpPr>
        <p:spPr bwMode="auto">
          <a:xfrm>
            <a:off x="1631315" y="2570480"/>
            <a:ext cx="2282825" cy="1968500"/>
          </a:xfrm>
          <a:prstGeom prst="hexagon">
            <a:avLst>
              <a:gd name="adj" fmla="val 25014"/>
              <a:gd name="vf" fmla="val 115470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555" name="KSO_Shape"/>
          <p:cNvSpPr>
            <a:spLocks noChangeArrowheads="1"/>
          </p:cNvSpPr>
          <p:nvPr/>
        </p:nvSpPr>
        <p:spPr bwMode="auto">
          <a:xfrm>
            <a:off x="2312353" y="2741930"/>
            <a:ext cx="906462" cy="1012825"/>
          </a:xfrm>
          <a:custGeom>
            <a:avLst/>
            <a:gdLst>
              <a:gd name="T0" fmla="*/ 161360 w 2960688"/>
              <a:gd name="T1" fmla="*/ 576336 h 3298826"/>
              <a:gd name="T2" fmla="*/ 125358 w 2960688"/>
              <a:gd name="T3" fmla="*/ 614206 h 3298826"/>
              <a:gd name="T4" fmla="*/ 125943 w 2960688"/>
              <a:gd name="T5" fmla="*/ 685649 h 3298826"/>
              <a:gd name="T6" fmla="*/ 107503 w 2960688"/>
              <a:gd name="T7" fmla="*/ 709854 h 3298826"/>
              <a:gd name="T8" fmla="*/ 83696 w 2960688"/>
              <a:gd name="T9" fmla="*/ 652172 h 3298826"/>
              <a:gd name="T10" fmla="*/ 105942 w 2960688"/>
              <a:gd name="T11" fmla="*/ 580728 h 3298826"/>
              <a:gd name="T12" fmla="*/ 274418 w 2960688"/>
              <a:gd name="T13" fmla="*/ 548140 h 3298826"/>
              <a:gd name="T14" fmla="*/ 327201 w 2960688"/>
              <a:gd name="T15" fmla="*/ 619135 h 3298826"/>
              <a:gd name="T16" fmla="*/ 327007 w 2960688"/>
              <a:gd name="T17" fmla="*/ 684278 h 3298826"/>
              <a:gd name="T18" fmla="*/ 293665 w 2960688"/>
              <a:gd name="T19" fmla="*/ 739865 h 3298826"/>
              <a:gd name="T20" fmla="*/ 218523 w 2960688"/>
              <a:gd name="T21" fmla="*/ 773315 h 3298826"/>
              <a:gd name="T22" fmla="*/ 212302 w 2960688"/>
              <a:gd name="T23" fmla="*/ 600996 h 3298826"/>
              <a:gd name="T24" fmla="*/ 195971 w 2960688"/>
              <a:gd name="T25" fmla="*/ 501733 h 3298826"/>
              <a:gd name="T26" fmla="*/ 120149 w 2960688"/>
              <a:gd name="T27" fmla="*/ 530978 h 3298826"/>
              <a:gd name="T28" fmla="*/ 71059 w 2960688"/>
              <a:gd name="T29" fmla="*/ 594145 h 3298826"/>
              <a:gd name="T30" fmla="*/ 61241 w 2960688"/>
              <a:gd name="T31" fmla="*/ 672032 h 3298826"/>
              <a:gd name="T32" fmla="*/ 94194 w 2960688"/>
              <a:gd name="T33" fmla="*/ 746800 h 3298826"/>
              <a:gd name="T34" fmla="*/ 159226 w 2960688"/>
              <a:gd name="T35" fmla="*/ 792519 h 3298826"/>
              <a:gd name="T36" fmla="*/ 237381 w 2960688"/>
              <a:gd name="T37" fmla="*/ 798660 h 3298826"/>
              <a:gd name="T38" fmla="*/ 310481 w 2960688"/>
              <a:gd name="T39" fmla="*/ 761910 h 3298826"/>
              <a:gd name="T40" fmla="*/ 352670 w 2960688"/>
              <a:gd name="T41" fmla="*/ 694843 h 3298826"/>
              <a:gd name="T42" fmla="*/ 355003 w 2960688"/>
              <a:gd name="T43" fmla="*/ 615981 h 3298826"/>
              <a:gd name="T44" fmla="*/ 314661 w 2960688"/>
              <a:gd name="T45" fmla="*/ 544528 h 3298826"/>
              <a:gd name="T46" fmla="*/ 245935 w 2960688"/>
              <a:gd name="T47" fmla="*/ 505730 h 3298826"/>
              <a:gd name="T48" fmla="*/ 482150 w 2960688"/>
              <a:gd name="T49" fmla="*/ 642557 h 3298826"/>
              <a:gd name="T50" fmla="*/ 659457 w 2960688"/>
              <a:gd name="T51" fmla="*/ 459420 h 3298826"/>
              <a:gd name="T52" fmla="*/ 849109 w 2960688"/>
              <a:gd name="T53" fmla="*/ 523713 h 3298826"/>
              <a:gd name="T54" fmla="*/ 897130 w 2960688"/>
              <a:gd name="T55" fmla="*/ 624633 h 3298826"/>
              <a:gd name="T56" fmla="*/ 775912 w 2960688"/>
              <a:gd name="T57" fmla="*/ 716298 h 3298826"/>
              <a:gd name="T58" fmla="*/ 631559 w 2960688"/>
              <a:gd name="T59" fmla="*/ 869529 h 3298826"/>
              <a:gd name="T60" fmla="*/ 426742 w 2960688"/>
              <a:gd name="T61" fmla="*/ 747762 h 3298826"/>
              <a:gd name="T62" fmla="*/ 443850 w 2960688"/>
              <a:gd name="T63" fmla="*/ 611287 h 3298826"/>
              <a:gd name="T64" fmla="*/ 396122 w 2960688"/>
              <a:gd name="T65" fmla="*/ 504328 h 3298826"/>
              <a:gd name="T66" fmla="*/ 250699 w 2960688"/>
              <a:gd name="T67" fmla="*/ 445292 h 3298826"/>
              <a:gd name="T68" fmla="*/ 349364 w 2960688"/>
              <a:gd name="T69" fmla="*/ 494812 h 3298826"/>
              <a:gd name="T70" fmla="*/ 410508 w 2960688"/>
              <a:gd name="T71" fmla="*/ 591903 h 3298826"/>
              <a:gd name="T72" fmla="*/ 412841 w 2960688"/>
              <a:gd name="T73" fmla="*/ 701472 h 3298826"/>
              <a:gd name="T74" fmla="*/ 374444 w 2960688"/>
              <a:gd name="T75" fmla="*/ 780431 h 3298826"/>
              <a:gd name="T76" fmla="*/ 451044 w 2960688"/>
              <a:gd name="T77" fmla="*/ 978902 h 3298826"/>
              <a:gd name="T78" fmla="*/ 431602 w 2960688"/>
              <a:gd name="T79" fmla="*/ 1009218 h 3298826"/>
              <a:gd name="T80" fmla="*/ 396122 w 2960688"/>
              <a:gd name="T81" fmla="*/ 1006489 h 3298826"/>
              <a:gd name="T82" fmla="*/ 238937 w 2960688"/>
              <a:gd name="T83" fmla="*/ 859098 h 3298826"/>
              <a:gd name="T84" fmla="*/ 148728 w 2960688"/>
              <a:gd name="T85" fmla="*/ 852274 h 3298826"/>
              <a:gd name="T86" fmla="*/ 54922 w 2960688"/>
              <a:gd name="T87" fmla="*/ 793006 h 3298826"/>
              <a:gd name="T88" fmla="*/ 3597 w 2960688"/>
              <a:gd name="T89" fmla="*/ 690456 h 3298826"/>
              <a:gd name="T90" fmla="*/ 12151 w 2960688"/>
              <a:gd name="T91" fmla="*/ 580790 h 3298826"/>
              <a:gd name="T92" fmla="*/ 76016 w 2960688"/>
              <a:gd name="T93" fmla="*/ 489256 h 3298826"/>
              <a:gd name="T94" fmla="*/ 180515 w 2960688"/>
              <a:gd name="T95" fmla="*/ 443148 h 3298826"/>
              <a:gd name="T96" fmla="*/ 615262 w 2960688"/>
              <a:gd name="T97" fmla="*/ 13654 h 3298826"/>
              <a:gd name="T98" fmla="*/ 677023 w 2960688"/>
              <a:gd name="T99" fmla="*/ 69926 h 3298826"/>
              <a:gd name="T100" fmla="*/ 706785 w 2960688"/>
              <a:gd name="T101" fmla="*/ 157016 h 3298826"/>
              <a:gd name="T102" fmla="*/ 730419 w 2960688"/>
              <a:gd name="T103" fmla="*/ 209387 h 3298826"/>
              <a:gd name="T104" fmla="*/ 712328 w 2960688"/>
              <a:gd name="T105" fmla="*/ 262246 h 3298826"/>
              <a:gd name="T106" fmla="*/ 655917 w 2960688"/>
              <a:gd name="T107" fmla="*/ 367963 h 3298826"/>
              <a:gd name="T108" fmla="*/ 593962 w 2960688"/>
              <a:gd name="T109" fmla="*/ 417702 h 3298826"/>
              <a:gd name="T110" fmla="*/ 520044 w 2960688"/>
              <a:gd name="T111" fmla="*/ 419944 h 3298826"/>
              <a:gd name="T112" fmla="*/ 460812 w 2960688"/>
              <a:gd name="T113" fmla="*/ 379374 h 3298826"/>
              <a:gd name="T114" fmla="*/ 397593 w 2960688"/>
              <a:gd name="T115" fmla="*/ 268097 h 3298826"/>
              <a:gd name="T116" fmla="*/ 373278 w 2960688"/>
              <a:gd name="T117" fmla="*/ 215044 h 3298826"/>
              <a:gd name="T118" fmla="*/ 400024 w 2960688"/>
              <a:gd name="T119" fmla="*/ 164721 h 3298826"/>
              <a:gd name="T120" fmla="*/ 427063 w 2960688"/>
              <a:gd name="T121" fmla="*/ 76167 h 3298826"/>
              <a:gd name="T122" fmla="*/ 486003 w 2960688"/>
              <a:gd name="T123" fmla="*/ 16872 h 329882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960688"/>
              <a:gd name="T187" fmla="*/ 0 h 3298826"/>
              <a:gd name="T188" fmla="*/ 2960688 w 2960688"/>
              <a:gd name="T189" fmla="*/ 3298826 h 329882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556" name="矩形 25"/>
          <p:cNvSpPr>
            <a:spLocks noChangeArrowheads="1"/>
          </p:cNvSpPr>
          <p:nvPr/>
        </p:nvSpPr>
        <p:spPr bwMode="auto">
          <a:xfrm>
            <a:off x="2012315" y="3864293"/>
            <a:ext cx="153828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增加论文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阅读量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57" name="六边形 22"/>
          <p:cNvSpPr>
            <a:spLocks noChangeArrowheads="1"/>
          </p:cNvSpPr>
          <p:nvPr/>
        </p:nvSpPr>
        <p:spPr bwMode="auto">
          <a:xfrm>
            <a:off x="4954588" y="2570480"/>
            <a:ext cx="2282825" cy="1968500"/>
          </a:xfrm>
          <a:prstGeom prst="hexagon">
            <a:avLst>
              <a:gd name="adj" fmla="val 25014"/>
              <a:gd name="vf" fmla="val 115470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558" name="KSO_Shape"/>
          <p:cNvSpPr>
            <a:spLocks noChangeArrowheads="1"/>
          </p:cNvSpPr>
          <p:nvPr/>
        </p:nvSpPr>
        <p:spPr bwMode="auto">
          <a:xfrm>
            <a:off x="5589588" y="2776855"/>
            <a:ext cx="1009650" cy="942975"/>
          </a:xfrm>
          <a:custGeom>
            <a:avLst/>
            <a:gdLst>
              <a:gd name="T0" fmla="*/ 618706 w 2063750"/>
              <a:gd name="T1" fmla="*/ 457001 h 1925638"/>
              <a:gd name="T2" fmla="*/ 589528 w 2063750"/>
              <a:gd name="T3" fmla="*/ 480489 h 1925638"/>
              <a:gd name="T4" fmla="*/ 572222 w 2063750"/>
              <a:gd name="T5" fmla="*/ 447405 h 1925638"/>
              <a:gd name="T6" fmla="*/ 911744 w 2063750"/>
              <a:gd name="T7" fmla="*/ 303329 h 1925638"/>
              <a:gd name="T8" fmla="*/ 916346 w 2063750"/>
              <a:gd name="T9" fmla="*/ 326764 h 1925638"/>
              <a:gd name="T10" fmla="*/ 827472 w 2063750"/>
              <a:gd name="T11" fmla="*/ 327764 h 1925638"/>
              <a:gd name="T12" fmla="*/ 829773 w 2063750"/>
              <a:gd name="T13" fmla="*/ 304186 h 1925638"/>
              <a:gd name="T14" fmla="*/ 363040 w 2063750"/>
              <a:gd name="T15" fmla="*/ 308330 h 1925638"/>
              <a:gd name="T16" fmla="*/ 356148 w 2063750"/>
              <a:gd name="T17" fmla="*/ 331050 h 1925638"/>
              <a:gd name="T18" fmla="*/ 269560 w 2063750"/>
              <a:gd name="T19" fmla="*/ 321476 h 1925638"/>
              <a:gd name="T20" fmla="*/ 282770 w 2063750"/>
              <a:gd name="T21" fmla="*/ 301614 h 1925638"/>
              <a:gd name="T22" fmla="*/ 622853 w 2063750"/>
              <a:gd name="T23" fmla="*/ 274255 h 1925638"/>
              <a:gd name="T24" fmla="*/ 585524 w 2063750"/>
              <a:gd name="T25" fmla="*/ 414465 h 1925638"/>
              <a:gd name="T26" fmla="*/ 566358 w 2063750"/>
              <a:gd name="T27" fmla="*/ 269958 h 1925638"/>
              <a:gd name="T28" fmla="*/ 585430 w 2063750"/>
              <a:gd name="T29" fmla="*/ 193412 h 1925638"/>
              <a:gd name="T30" fmla="*/ 491371 w 2063750"/>
              <a:gd name="T31" fmla="*/ 222158 h 1925638"/>
              <a:gd name="T32" fmla="*/ 448213 w 2063750"/>
              <a:gd name="T33" fmla="*/ 302360 h 1925638"/>
              <a:gd name="T34" fmla="*/ 460974 w 2063750"/>
              <a:gd name="T35" fmla="*/ 379831 h 1925638"/>
              <a:gd name="T36" fmla="*/ 521051 w 2063750"/>
              <a:gd name="T37" fmla="*/ 466501 h 1925638"/>
              <a:gd name="T38" fmla="*/ 661566 w 2063750"/>
              <a:gd name="T39" fmla="*/ 494385 h 1925638"/>
              <a:gd name="T40" fmla="*/ 712323 w 2063750"/>
              <a:gd name="T41" fmla="*/ 406996 h 1925638"/>
              <a:gd name="T42" fmla="*/ 741143 w 2063750"/>
              <a:gd name="T43" fmla="*/ 340018 h 1925638"/>
              <a:gd name="T44" fmla="*/ 726375 w 2063750"/>
              <a:gd name="T45" fmla="*/ 248030 h 1925638"/>
              <a:gd name="T46" fmla="*/ 647658 w 2063750"/>
              <a:gd name="T47" fmla="*/ 199736 h 1925638"/>
              <a:gd name="T48" fmla="*/ 624860 w 2063750"/>
              <a:gd name="T49" fmla="*/ 161935 h 1925638"/>
              <a:gd name="T50" fmla="*/ 725801 w 2063750"/>
              <a:gd name="T51" fmla="*/ 200024 h 1925638"/>
              <a:gd name="T52" fmla="*/ 775842 w 2063750"/>
              <a:gd name="T53" fmla="*/ 292874 h 1925638"/>
              <a:gd name="T54" fmla="*/ 761503 w 2063750"/>
              <a:gd name="T55" fmla="*/ 391617 h 1925638"/>
              <a:gd name="T56" fmla="*/ 706732 w 2063750"/>
              <a:gd name="T57" fmla="*/ 467075 h 1925638"/>
              <a:gd name="T58" fmla="*/ 674901 w 2063750"/>
              <a:gd name="T59" fmla="*/ 604770 h 1925638"/>
              <a:gd name="T60" fmla="*/ 599195 w 2063750"/>
              <a:gd name="T61" fmla="*/ 636534 h 1925638"/>
              <a:gd name="T62" fmla="*/ 476246 w 2063750"/>
              <a:gd name="T63" fmla="*/ 637362 h 1925638"/>
              <a:gd name="T64" fmla="*/ 432795 w 2063750"/>
              <a:gd name="T65" fmla="*/ 662473 h 1925638"/>
              <a:gd name="T66" fmla="*/ 573043 w 2063750"/>
              <a:gd name="T67" fmla="*/ 676391 h 1925638"/>
              <a:gd name="T68" fmla="*/ 787576 w 2063750"/>
              <a:gd name="T69" fmla="*/ 590441 h 1925638"/>
              <a:gd name="T70" fmla="*/ 865589 w 2063750"/>
              <a:gd name="T71" fmla="*/ 588718 h 1925638"/>
              <a:gd name="T72" fmla="*/ 830730 w 2063750"/>
              <a:gd name="T73" fmla="*/ 657924 h 1925638"/>
              <a:gd name="T74" fmla="*/ 895703 w 2063750"/>
              <a:gd name="T75" fmla="*/ 641236 h 1925638"/>
              <a:gd name="T76" fmla="*/ 930694 w 2063750"/>
              <a:gd name="T77" fmla="*/ 658311 h 1925638"/>
              <a:gd name="T78" fmla="*/ 883371 w 2063750"/>
              <a:gd name="T79" fmla="*/ 698776 h 1925638"/>
              <a:gd name="T80" fmla="*/ 545940 w 2063750"/>
              <a:gd name="T81" fmla="*/ 861781 h 1925638"/>
              <a:gd name="T82" fmla="*/ 266302 w 2063750"/>
              <a:gd name="T83" fmla="*/ 839253 h 1925638"/>
              <a:gd name="T84" fmla="*/ 24522 w 2063750"/>
              <a:gd name="T85" fmla="*/ 679979 h 1925638"/>
              <a:gd name="T86" fmla="*/ 135804 w 2063750"/>
              <a:gd name="T87" fmla="*/ 668356 h 1925638"/>
              <a:gd name="T88" fmla="*/ 272899 w 2063750"/>
              <a:gd name="T89" fmla="*/ 592306 h 1925638"/>
              <a:gd name="T90" fmla="*/ 500691 w 2063750"/>
              <a:gd name="T91" fmla="*/ 517669 h 1925638"/>
              <a:gd name="T92" fmla="*/ 449647 w 2063750"/>
              <a:gd name="T93" fmla="*/ 423525 h 1925638"/>
              <a:gd name="T94" fmla="*/ 417960 w 2063750"/>
              <a:gd name="T95" fmla="*/ 346629 h 1925638"/>
              <a:gd name="T96" fmla="*/ 434305 w 2063750"/>
              <a:gd name="T97" fmla="*/ 234519 h 1925638"/>
              <a:gd name="T98" fmla="*/ 521051 w 2063750"/>
              <a:gd name="T99" fmla="*/ 171853 h 1925638"/>
              <a:gd name="T100" fmla="*/ 826870 w 2063750"/>
              <a:gd name="T101" fmla="*/ 99486 h 1925638"/>
              <a:gd name="T102" fmla="*/ 831754 w 2063750"/>
              <a:gd name="T103" fmla="*/ 122885 h 1925638"/>
              <a:gd name="T104" fmla="*/ 762228 w 2063750"/>
              <a:gd name="T105" fmla="*/ 170547 h 1925638"/>
              <a:gd name="T106" fmla="*/ 809920 w 2063750"/>
              <a:gd name="T107" fmla="*/ 101065 h 1925638"/>
              <a:gd name="T108" fmla="*/ 442504 w 2063750"/>
              <a:gd name="T109" fmla="*/ 149874 h 1925638"/>
              <a:gd name="T110" fmla="*/ 437950 w 2063750"/>
              <a:gd name="T111" fmla="*/ 173274 h 1925638"/>
              <a:gd name="T112" fmla="*/ 370348 w 2063750"/>
              <a:gd name="T113" fmla="*/ 119010 h 1925638"/>
              <a:gd name="T114" fmla="*/ 381591 w 2063750"/>
              <a:gd name="T115" fmla="*/ 97906 h 1925638"/>
              <a:gd name="T116" fmla="*/ 610809 w 2063750"/>
              <a:gd name="T117" fmla="*/ 13946 h 1925638"/>
              <a:gd name="T118" fmla="*/ 595467 w 2063750"/>
              <a:gd name="T119" fmla="*/ 96902 h 1925638"/>
              <a:gd name="T120" fmla="*/ 579982 w 2063750"/>
              <a:gd name="T121" fmla="*/ 13946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063750"/>
              <a:gd name="T184" fmla="*/ 0 h 1925638"/>
              <a:gd name="T185" fmla="*/ 2063750 w 2063750"/>
              <a:gd name="T186" fmla="*/ 1925638 h 192563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559" name="矩形 26"/>
          <p:cNvSpPr>
            <a:spLocks noChangeArrowheads="1"/>
          </p:cNvSpPr>
          <p:nvPr/>
        </p:nvSpPr>
        <p:spPr bwMode="auto">
          <a:xfrm>
            <a:off x="5327650" y="3864293"/>
            <a:ext cx="153828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动手开始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复现论文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60" name="六边形 26"/>
          <p:cNvSpPr>
            <a:spLocks noChangeArrowheads="1"/>
          </p:cNvSpPr>
          <p:nvPr/>
        </p:nvSpPr>
        <p:spPr bwMode="auto">
          <a:xfrm>
            <a:off x="8270875" y="2570480"/>
            <a:ext cx="2282825" cy="1968500"/>
          </a:xfrm>
          <a:prstGeom prst="hexagon">
            <a:avLst>
              <a:gd name="adj" fmla="val 25014"/>
              <a:gd name="vf" fmla="val 115470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561" name="KSO_Shape"/>
          <p:cNvSpPr>
            <a:spLocks noChangeArrowheads="1"/>
          </p:cNvSpPr>
          <p:nvPr/>
        </p:nvSpPr>
        <p:spPr bwMode="auto">
          <a:xfrm>
            <a:off x="8932863" y="2894330"/>
            <a:ext cx="1009650" cy="708025"/>
          </a:xfrm>
          <a:custGeom>
            <a:avLst/>
            <a:gdLst>
              <a:gd name="T0" fmla="*/ 843718 w 2074863"/>
              <a:gd name="T1" fmla="*/ 283248 h 1449388"/>
              <a:gd name="T2" fmla="*/ 871949 w 2074863"/>
              <a:gd name="T3" fmla="*/ 293220 h 1449388"/>
              <a:gd name="T4" fmla="*/ 873370 w 2074863"/>
              <a:gd name="T5" fmla="*/ 263129 h 1449388"/>
              <a:gd name="T6" fmla="*/ 248575 w 2074863"/>
              <a:gd name="T7" fmla="*/ 79262 h 1449388"/>
              <a:gd name="T8" fmla="*/ 239847 w 2074863"/>
              <a:gd name="T9" fmla="*/ 108924 h 1449388"/>
              <a:gd name="T10" fmla="*/ 213485 w 2074863"/>
              <a:gd name="T11" fmla="*/ 92074 h 1449388"/>
              <a:gd name="T12" fmla="*/ 777666 w 2074863"/>
              <a:gd name="T13" fmla="*/ 69410 h 1449388"/>
              <a:gd name="T14" fmla="*/ 917405 w 2074863"/>
              <a:gd name="T15" fmla="*/ 268471 h 1449388"/>
              <a:gd name="T16" fmla="*/ 771806 w 2074863"/>
              <a:gd name="T17" fmla="*/ 219863 h 1449388"/>
              <a:gd name="T18" fmla="*/ 236713 w 2074863"/>
              <a:gd name="T19" fmla="*/ 35262 h 1449388"/>
              <a:gd name="T20" fmla="*/ 73585 w 2074863"/>
              <a:gd name="T21" fmla="*/ 174532 h 1449388"/>
              <a:gd name="T22" fmla="*/ 143978 w 2074863"/>
              <a:gd name="T23" fmla="*/ 199108 h 1449388"/>
              <a:gd name="T24" fmla="*/ 236713 w 2074863"/>
              <a:gd name="T25" fmla="*/ 35262 h 1449388"/>
              <a:gd name="T26" fmla="*/ 331753 w 2074863"/>
              <a:gd name="T27" fmla="*/ 102582 h 1449388"/>
              <a:gd name="T28" fmla="*/ 443283 w 2074863"/>
              <a:gd name="T29" fmla="*/ 134639 h 1449388"/>
              <a:gd name="T30" fmla="*/ 576267 w 2074863"/>
              <a:gd name="T31" fmla="*/ 171682 h 1449388"/>
              <a:gd name="T32" fmla="*/ 679463 w 2074863"/>
              <a:gd name="T33" fmla="*/ 162599 h 1449388"/>
              <a:gd name="T34" fmla="*/ 781596 w 2074863"/>
              <a:gd name="T35" fmla="*/ 274798 h 1449388"/>
              <a:gd name="T36" fmla="*/ 798441 w 2074863"/>
              <a:gd name="T37" fmla="*/ 361352 h 1449388"/>
              <a:gd name="T38" fmla="*/ 671307 w 2074863"/>
              <a:gd name="T39" fmla="*/ 412286 h 1449388"/>
              <a:gd name="T40" fmla="*/ 547365 w 2074863"/>
              <a:gd name="T41" fmla="*/ 313266 h 1449388"/>
              <a:gd name="T42" fmla="*/ 350548 w 2074863"/>
              <a:gd name="T43" fmla="*/ 253783 h 1449388"/>
              <a:gd name="T44" fmla="*/ 318100 w 2074863"/>
              <a:gd name="T45" fmla="*/ 152092 h 1449388"/>
              <a:gd name="T46" fmla="*/ 158341 w 2074863"/>
              <a:gd name="T47" fmla="*/ 234905 h 1449388"/>
              <a:gd name="T48" fmla="*/ 211889 w 2074863"/>
              <a:gd name="T49" fmla="*/ 333925 h 1449388"/>
              <a:gd name="T50" fmla="*/ 258168 w 2074863"/>
              <a:gd name="T51" fmla="*/ 388244 h 1449388"/>
              <a:gd name="T52" fmla="*/ 297531 w 2074863"/>
              <a:gd name="T53" fmla="*/ 434904 h 1449388"/>
              <a:gd name="T54" fmla="*/ 335122 w 2074863"/>
              <a:gd name="T55" fmla="*/ 489222 h 1449388"/>
              <a:gd name="T56" fmla="*/ 389380 w 2074863"/>
              <a:gd name="T57" fmla="*/ 600887 h 1449388"/>
              <a:gd name="T58" fmla="*/ 444524 w 2074863"/>
              <a:gd name="T59" fmla="*/ 613354 h 1449388"/>
              <a:gd name="T60" fmla="*/ 373953 w 2074863"/>
              <a:gd name="T61" fmla="*/ 519498 h 1449388"/>
              <a:gd name="T62" fmla="*/ 388670 w 2074863"/>
              <a:gd name="T63" fmla="*/ 499374 h 1449388"/>
              <a:gd name="T64" fmla="*/ 509775 w 2074863"/>
              <a:gd name="T65" fmla="*/ 608189 h 1449388"/>
              <a:gd name="T66" fmla="*/ 541337 w 2074863"/>
              <a:gd name="T67" fmla="*/ 578625 h 1449388"/>
              <a:gd name="T68" fmla="*/ 409593 w 2074863"/>
              <a:gd name="T69" fmla="*/ 437753 h 1449388"/>
              <a:gd name="T70" fmla="*/ 431225 w 2074863"/>
              <a:gd name="T71" fmla="*/ 424040 h 1449388"/>
              <a:gd name="T72" fmla="*/ 586552 w 2074863"/>
              <a:gd name="T73" fmla="*/ 556007 h 1449388"/>
              <a:gd name="T74" fmla="*/ 585133 w 2074863"/>
              <a:gd name="T75" fmla="*/ 501511 h 1449388"/>
              <a:gd name="T76" fmla="*/ 465092 w 2074863"/>
              <a:gd name="T77" fmla="*/ 365982 h 1449388"/>
              <a:gd name="T78" fmla="*/ 489916 w 2074863"/>
              <a:gd name="T79" fmla="*/ 359749 h 1449388"/>
              <a:gd name="T80" fmla="*/ 637972 w 2074863"/>
              <a:gd name="T81" fmla="*/ 489222 h 1449388"/>
              <a:gd name="T82" fmla="*/ 634071 w 2074863"/>
              <a:gd name="T83" fmla="*/ 434904 h 1449388"/>
              <a:gd name="T84" fmla="*/ 637618 w 2074863"/>
              <a:gd name="T85" fmla="*/ 409614 h 1449388"/>
              <a:gd name="T86" fmla="*/ 686024 w 2074863"/>
              <a:gd name="T87" fmla="*/ 448973 h 1449388"/>
              <a:gd name="T88" fmla="*/ 670953 w 2074863"/>
              <a:gd name="T89" fmla="*/ 502223 h 1449388"/>
              <a:gd name="T90" fmla="*/ 635667 w 2074863"/>
              <a:gd name="T91" fmla="*/ 548706 h 1449388"/>
              <a:gd name="T92" fmla="*/ 588857 w 2074863"/>
              <a:gd name="T93" fmla="*/ 588955 h 1449388"/>
              <a:gd name="T94" fmla="*/ 542046 w 2074863"/>
              <a:gd name="T95" fmla="*/ 630273 h 1449388"/>
              <a:gd name="T96" fmla="*/ 494703 w 2074863"/>
              <a:gd name="T97" fmla="*/ 635437 h 1449388"/>
              <a:gd name="T98" fmla="*/ 436722 w 2074863"/>
              <a:gd name="T99" fmla="*/ 648260 h 1449388"/>
              <a:gd name="T100" fmla="*/ 304447 w 2074863"/>
              <a:gd name="T101" fmla="*/ 567049 h 1449388"/>
              <a:gd name="T102" fmla="*/ 239372 w 2074863"/>
              <a:gd name="T103" fmla="*/ 587352 h 1449388"/>
              <a:gd name="T104" fmla="*/ 223237 w 2074863"/>
              <a:gd name="T105" fmla="*/ 554227 h 1449388"/>
              <a:gd name="T106" fmla="*/ 177845 w 2074863"/>
              <a:gd name="T107" fmla="*/ 516471 h 1449388"/>
              <a:gd name="T108" fmla="*/ 154439 w 2074863"/>
              <a:gd name="T109" fmla="*/ 473729 h 1449388"/>
              <a:gd name="T110" fmla="*/ 113480 w 2074863"/>
              <a:gd name="T111" fmla="*/ 422616 h 1449388"/>
              <a:gd name="T112" fmla="*/ 130857 w 2074863"/>
              <a:gd name="T113" fmla="*/ 358324 h 1449388"/>
              <a:gd name="T114" fmla="*/ 90784 w 2074863"/>
              <a:gd name="T115" fmla="*/ 316472 h 1449388"/>
              <a:gd name="T116" fmla="*/ 887 w 2074863"/>
              <a:gd name="T117" fmla="*/ 214246 h 1449388"/>
              <a:gd name="T118" fmla="*/ 132807 w 2074863"/>
              <a:gd name="T119" fmla="*/ 68388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074863"/>
              <a:gd name="T181" fmla="*/ 0 h 1449388"/>
              <a:gd name="T182" fmla="*/ 2074863 w 2074863"/>
              <a:gd name="T183" fmla="*/ 1449388 h 144938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562" name="矩形 27"/>
          <p:cNvSpPr>
            <a:spLocks noChangeArrowheads="1"/>
          </p:cNvSpPr>
          <p:nvPr/>
        </p:nvSpPr>
        <p:spPr bwMode="auto">
          <a:xfrm>
            <a:off x="8675688" y="3864293"/>
            <a:ext cx="153828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对原有模型进行改进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66" name="矩形 1"/>
          <p:cNvSpPr>
            <a:spLocks noChangeArrowheads="1"/>
          </p:cNvSpPr>
          <p:nvPr/>
        </p:nvSpPr>
        <p:spPr bwMode="auto">
          <a:xfrm>
            <a:off x="1233488" y="352425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开始论文入门工作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2319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2320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2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32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32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"/>
          <p:cNvGrpSpPr/>
          <p:nvPr/>
        </p:nvGrpSpPr>
        <p:grpSpPr bwMode="auto">
          <a:xfrm>
            <a:off x="4132263" y="765175"/>
            <a:ext cx="3927475" cy="3843338"/>
            <a:chOff x="0" y="0"/>
            <a:chExt cx="1390650" cy="1360488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39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39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40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387" name="文本框 17"/>
          <p:cNvSpPr>
            <a:spLocks noChangeArrowheads="1"/>
          </p:cNvSpPr>
          <p:nvPr/>
        </p:nvSpPr>
        <p:spPr bwMode="auto">
          <a:xfrm>
            <a:off x="5334000" y="1320800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8" name="矩形 1"/>
          <p:cNvSpPr>
            <a:spLocks noChangeArrowheads="1"/>
          </p:cNvSpPr>
          <p:nvPr/>
        </p:nvSpPr>
        <p:spPr bwMode="auto">
          <a:xfrm>
            <a:off x="3705225" y="4805680"/>
            <a:ext cx="4754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对个人的要求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演示</Application>
  <PresentationFormat>自定义</PresentationFormat>
  <Paragraphs>120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 Light</vt:lpstr>
      <vt:lpstr>Calibri</vt:lpstr>
      <vt:lpstr>微软雅黑 Light</vt:lpstr>
      <vt:lpstr>黑体</vt:lpstr>
      <vt:lpstr>微软雅黑</vt:lpstr>
      <vt:lpstr>Arial Unicode MS</vt:lpstr>
      <vt:lpstr>Arial</vt:lpstr>
      <vt:lpstr>微软雅黑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</dc:creator>
  <cp:keywords>www.1ppt.com</cp:keywords>
  <cp:lastModifiedBy>贾旭</cp:lastModifiedBy>
  <cp:revision>29</cp:revision>
  <dcterms:created xsi:type="dcterms:W3CDTF">2015-08-25T06:05:00Z</dcterms:created>
  <dcterms:modified xsi:type="dcterms:W3CDTF">2020-01-16T08:59:54Z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